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3" r:id="rId14"/>
    <p:sldId id="274" r:id="rId15"/>
    <p:sldId id="275" r:id="rId16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8D4"/>
    <a:srgbClr val="E1EADE"/>
    <a:srgbClr val="8EB185"/>
    <a:srgbClr val="306CAE"/>
    <a:srgbClr val="B8ACEA"/>
    <a:srgbClr val="9E4A40"/>
    <a:srgbClr val="855719"/>
    <a:srgbClr val="4D2307"/>
    <a:srgbClr val="E97362"/>
    <a:srgbClr val="489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78" y="1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8027019262064367"/>
          <c:w val="0.96562499999999996"/>
          <c:h val="0.659508530585113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北京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99-4A31-8FF6-DFA52E3A98FD}"/>
              </c:ext>
            </c:extLst>
          </c:dPt>
          <c:cat>
            <c:strRef>
              <c:f>Sheet1!$A$2:$A$2</c:f>
              <c:strCache>
                <c:ptCount val="1"/>
                <c:pt idx="0">
                  <c:v>鸡蛋（12个）</c:v>
                </c:pt>
              </c:strCache>
            </c:strRef>
          </c:cat>
          <c:val>
            <c:numRef>
              <c:f>Sheet1!$B$2:$B$2</c:f>
              <c:numCache>
                <c:formatCode>"¥"#,##0_);\("¥"#,##0\)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99-4A31-8FF6-DFA52E3A98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上海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</c:f>
              <c:strCache>
                <c:ptCount val="1"/>
                <c:pt idx="0">
                  <c:v>鸡蛋（12个）</c:v>
                </c:pt>
              </c:strCache>
            </c:strRef>
          </c:cat>
          <c:val>
            <c:numRef>
              <c:f>Sheet1!$C$2:$C$2</c:f>
              <c:numCache>
                <c:formatCode>"¥"#,##0_);\("¥"#,##0\)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99-4A31-8FF6-DFA52E3A98F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广州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Sheet1!$A$2:$A$2</c:f>
              <c:strCache>
                <c:ptCount val="1"/>
                <c:pt idx="0">
                  <c:v>鸡蛋（12个）</c:v>
                </c:pt>
              </c:strCache>
            </c:strRef>
          </c:cat>
          <c:val>
            <c:numRef>
              <c:f>Sheet1!$D$2:$D$2</c:f>
              <c:numCache>
                <c:formatCode>"¥"#,##0_);\("¥"#,##0\)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99-4A31-8FF6-DFA52E3A98F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深圳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</c:f>
              <c:strCache>
                <c:ptCount val="1"/>
                <c:pt idx="0">
                  <c:v>鸡蛋（12个）</c:v>
                </c:pt>
              </c:strCache>
            </c:strRef>
          </c:cat>
          <c:val>
            <c:numRef>
              <c:f>Sheet1!$E$2:$E$2</c:f>
              <c:numCache>
                <c:formatCode>"¥"#,##0_);\("¥"#,##0\)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399-4A31-8FF6-DFA52E3A98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5559016"/>
        <c:axId val="455558032"/>
      </c:barChart>
      <c:catAx>
        <c:axId val="455559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5558032"/>
        <c:crosses val="autoZero"/>
        <c:auto val="1"/>
        <c:lblAlgn val="ctr"/>
        <c:lblOffset val="100"/>
        <c:noMultiLvlLbl val="0"/>
      </c:catAx>
      <c:valAx>
        <c:axId val="455558032"/>
        <c:scaling>
          <c:orientation val="minMax"/>
        </c:scaling>
        <c:delete val="1"/>
        <c:axPos val="l"/>
        <c:numFmt formatCode="&quot;¥&quot;#,##0_);\(&quot;¥&quot;#,##0\)" sourceLinked="1"/>
        <c:majorTickMark val="out"/>
        <c:minorTickMark val="none"/>
        <c:tickLblPos val="nextTo"/>
        <c:crossAx val="455559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"/>
          <c:w val="0.9656249999999999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深圳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9E4A4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非市中心公寓租金（三居100平）</c:v>
                </c:pt>
                <c:pt idx="1">
                  <c:v>市中心公寓租金（三居100平）</c:v>
                </c:pt>
                <c:pt idx="2">
                  <c:v>非市中心公寓租金（一居50平）</c:v>
                </c:pt>
                <c:pt idx="3">
                  <c:v>市中心公寓租金（一居50平）</c:v>
                </c:pt>
              </c:strCache>
            </c:strRef>
          </c:cat>
          <c:val>
            <c:numRef>
              <c:f>Sheet1!$B$2:$B$5</c:f>
              <c:numCache>
                <c:formatCode>"¥"#,##0_);\("¥"#,##0\)</c:formatCode>
                <c:ptCount val="4"/>
                <c:pt idx="0">
                  <c:v>5025</c:v>
                </c:pt>
                <c:pt idx="1">
                  <c:v>8003</c:v>
                </c:pt>
                <c:pt idx="2">
                  <c:v>2861</c:v>
                </c:pt>
                <c:pt idx="3">
                  <c:v>4387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13-416F-BB12-9CBA328F498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广州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非市中心公寓租金（三居100平）</c:v>
                </c:pt>
                <c:pt idx="1">
                  <c:v>市中心公寓租金（三居100平）</c:v>
                </c:pt>
                <c:pt idx="2">
                  <c:v>非市中心公寓租金（一居50平）</c:v>
                </c:pt>
                <c:pt idx="3">
                  <c:v>市中心公寓租金（一居50平）</c:v>
                </c:pt>
              </c:strCache>
            </c:strRef>
          </c:cat>
          <c:val>
            <c:numRef>
              <c:f>Sheet1!$C$2:$C$5</c:f>
              <c:numCache>
                <c:formatCode>"¥"#,##0_);\("¥"#,##0\)</c:formatCode>
                <c:ptCount val="4"/>
                <c:pt idx="0">
                  <c:v>3057</c:v>
                </c:pt>
                <c:pt idx="1">
                  <c:v>4865</c:v>
                </c:pt>
                <c:pt idx="2">
                  <c:v>2000</c:v>
                </c:pt>
                <c:pt idx="3">
                  <c:v>2869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13-416F-BB12-9CBA328F498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上海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13-416F-BB12-9CBA328F49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3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非市中心公寓租金（三居100平）</c:v>
                </c:pt>
                <c:pt idx="1">
                  <c:v>市中心公寓租金（三居100平）</c:v>
                </c:pt>
                <c:pt idx="2">
                  <c:v>非市中心公寓租金（一居50平）</c:v>
                </c:pt>
                <c:pt idx="3">
                  <c:v>市中心公寓租金（一居50平）</c:v>
                </c:pt>
              </c:strCache>
            </c:strRef>
          </c:cat>
          <c:val>
            <c:numRef>
              <c:f>Sheet1!$D$2:$D$5</c:f>
              <c:numCache>
                <c:formatCode>"¥"#,##0_);\("¥"#,##0\)</c:formatCode>
                <c:ptCount val="4"/>
                <c:pt idx="0">
                  <c:v>6398</c:v>
                </c:pt>
                <c:pt idx="1">
                  <c:v>11098</c:v>
                </c:pt>
                <c:pt idx="2">
                  <c:v>3316</c:v>
                </c:pt>
                <c:pt idx="3">
                  <c:v>5062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13-416F-BB12-9CBA328F498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北京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4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非市中心公寓租金（三居100平）</c:v>
                </c:pt>
                <c:pt idx="1">
                  <c:v>市中心公寓租金（三居100平）</c:v>
                </c:pt>
                <c:pt idx="2">
                  <c:v>非市中心公寓租金（一居50平）</c:v>
                </c:pt>
                <c:pt idx="3">
                  <c:v>市中心公寓租金（一居50平）</c:v>
                </c:pt>
              </c:strCache>
            </c:strRef>
          </c:cat>
          <c:val>
            <c:numRef>
              <c:f>Sheet1!$E$2:$E$5</c:f>
              <c:numCache>
                <c:formatCode>"¥"#,##0_);\("¥"#,##0\)</c:formatCode>
                <c:ptCount val="4"/>
                <c:pt idx="0">
                  <c:v>5553</c:v>
                </c:pt>
                <c:pt idx="1">
                  <c:v>9595</c:v>
                </c:pt>
                <c:pt idx="2">
                  <c:v>3645</c:v>
                </c:pt>
                <c:pt idx="3">
                  <c:v>4609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13-416F-BB12-9CBA328F49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455559016"/>
        <c:axId val="455558032"/>
      </c:barChart>
      <c:catAx>
        <c:axId val="4555590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55558032"/>
        <c:crosses val="autoZero"/>
        <c:auto val="1"/>
        <c:lblAlgn val="ctr"/>
        <c:lblOffset val="100"/>
        <c:noMultiLvlLbl val="0"/>
      </c:catAx>
      <c:valAx>
        <c:axId val="455558032"/>
        <c:scaling>
          <c:orientation val="minMax"/>
        </c:scaling>
        <c:delete val="1"/>
        <c:axPos val="b"/>
        <c:numFmt formatCode="&quot;¥&quot;#,##0_);\(&quot;¥&quot;#,##0\)" sourceLinked="1"/>
        <c:majorTickMark val="out"/>
        <c:minorTickMark val="none"/>
        <c:tickLblPos val="nextTo"/>
        <c:crossAx val="455559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/>
      </a:pPr>
      <a:endParaRPr lang="zh-CN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E4A40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64B-4C9A-A615-694320A7559D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60-4F97-B090-92DF6F3EDB0F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51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0-4F97-B090-92DF6F3ED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E4A40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9D0-432E-9726-030968F520DB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60-4F97-B090-92DF6F3EDB0F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46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0-4F97-B090-92DF6F3ED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E4A40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9D0-432E-9726-030968F520DB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60-4F97-B090-92DF6F3EDB0F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0-4F97-B090-92DF6F3ED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E4A40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9D0-432E-9726-030968F520DB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60-4F97-B090-92DF6F3EDB0F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0-4F97-B090-92DF6F3ED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8027019262064367"/>
          <c:w val="0.96562499999999996"/>
          <c:h val="0.659508530585113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北京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1D6-41CC-86F8-AA001231BC10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"¥"#,##0_);\("¥"#,##0\)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D6-41CC-86F8-AA001231BC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上海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1D6-41CC-86F8-AA001231BC10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"¥"#,##0_);\("¥"#,##0\)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1D6-41CC-86F8-AA001231BC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广州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"¥"#,##0_);\("¥"#,##0\)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1D6-41CC-86F8-AA001231BC1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深圳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"¥"#,##0_);\("¥"#,##0\)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1D6-41CC-86F8-AA001231B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5559016"/>
        <c:axId val="455558032"/>
      </c:barChart>
      <c:catAx>
        <c:axId val="455559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5558032"/>
        <c:crosses val="autoZero"/>
        <c:auto val="1"/>
        <c:lblAlgn val="ctr"/>
        <c:lblOffset val="100"/>
        <c:noMultiLvlLbl val="0"/>
      </c:catAx>
      <c:valAx>
        <c:axId val="455558032"/>
        <c:scaling>
          <c:orientation val="minMax"/>
        </c:scaling>
        <c:delete val="1"/>
        <c:axPos val="l"/>
        <c:numFmt formatCode="&quot;¥&quot;#,##0_);\(&quot;¥&quot;#,##0\)" sourceLinked="1"/>
        <c:majorTickMark val="out"/>
        <c:minorTickMark val="none"/>
        <c:tickLblPos val="nextTo"/>
        <c:crossAx val="455559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8027019262064367"/>
          <c:w val="0.96562499999999996"/>
          <c:h val="0.659508530585113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北京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EA1-4B8A-881A-23778C16E304}"/>
              </c:ext>
            </c:extLst>
          </c:dPt>
          <c:cat>
            <c:strRef>
              <c:f>Sheet1!$A$2</c:f>
              <c:strCache>
                <c:ptCount val="1"/>
                <c:pt idx="0">
                  <c:v>一份普通餐馆的饭</c:v>
                </c:pt>
              </c:strCache>
            </c:strRef>
          </c:cat>
          <c:val>
            <c:numRef>
              <c:f>Sheet1!$B$2</c:f>
              <c:numCache>
                <c:formatCode>"¥"#,##0_);\("¥"#,##0\)</c:formatCode>
                <c:ptCount val="1"/>
                <c:pt idx="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A1-4B8A-881A-23778C16E3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上海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一份普通餐馆的饭</c:v>
                </c:pt>
              </c:strCache>
            </c:strRef>
          </c:cat>
          <c:val>
            <c:numRef>
              <c:f>Sheet1!$C$2</c:f>
              <c:numCache>
                <c:formatCode>"¥"#,##0_);\("¥"#,##0\)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A1-4B8A-881A-23778C16E30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广州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EA1-4B8A-881A-23778C16E304}"/>
              </c:ext>
            </c:extLst>
          </c:dPt>
          <c:cat>
            <c:strRef>
              <c:f>Sheet1!$A$2</c:f>
              <c:strCache>
                <c:ptCount val="1"/>
                <c:pt idx="0">
                  <c:v>一份普通餐馆的饭</c:v>
                </c:pt>
              </c:strCache>
            </c:strRef>
          </c:cat>
          <c:val>
            <c:numRef>
              <c:f>Sheet1!$D$2</c:f>
              <c:numCache>
                <c:formatCode>"¥"#,##0_);\("¥"#,##0\)</c:formatCode>
                <c:ptCount val="1"/>
                <c:pt idx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A1-4B8A-881A-23778C16E30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深圳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5EA1-4B8A-881A-23778C16E304}"/>
              </c:ext>
            </c:extLst>
          </c:dPt>
          <c:cat>
            <c:strRef>
              <c:f>Sheet1!$A$2</c:f>
              <c:strCache>
                <c:ptCount val="1"/>
                <c:pt idx="0">
                  <c:v>一份普通餐馆的饭</c:v>
                </c:pt>
              </c:strCache>
            </c:strRef>
          </c:cat>
          <c:val>
            <c:numRef>
              <c:f>Sheet1!$E$2</c:f>
              <c:numCache>
                <c:formatCode>"¥"#,##0_);\("¥"#,##0\)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A1-4B8A-881A-23778C16E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5559016"/>
        <c:axId val="455558032"/>
      </c:barChart>
      <c:catAx>
        <c:axId val="455559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5558032"/>
        <c:crosses val="autoZero"/>
        <c:auto val="1"/>
        <c:lblAlgn val="ctr"/>
        <c:lblOffset val="100"/>
        <c:noMultiLvlLbl val="0"/>
      </c:catAx>
      <c:valAx>
        <c:axId val="455558032"/>
        <c:scaling>
          <c:orientation val="minMax"/>
        </c:scaling>
        <c:delete val="1"/>
        <c:axPos val="l"/>
        <c:numFmt formatCode="&quot;¥&quot;#,##0_);\(&quot;¥&quot;#,##0\)" sourceLinked="1"/>
        <c:majorTickMark val="out"/>
        <c:minorTickMark val="none"/>
        <c:tickLblPos val="nextTo"/>
        <c:crossAx val="455559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8027019262064367"/>
          <c:w val="0.96562499999999996"/>
          <c:h val="0.659508530585113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北京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DAF-4852-B0E4-146E60E03307}"/>
              </c:ext>
            </c:extLst>
          </c:dPt>
          <c:cat>
            <c:strRef>
              <c:f>Sheet1!$A$2</c:f>
              <c:strCache>
                <c:ptCount val="1"/>
                <c:pt idx="0">
                  <c:v>大米（千克）</c:v>
                </c:pt>
              </c:strCache>
            </c:strRef>
          </c:cat>
          <c:val>
            <c:numRef>
              <c:f>Sheet1!$B$2</c:f>
              <c:numCache>
                <c:formatCode>"¥"#,##0_);\("¥"#,##0\)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AF-4852-B0E4-146E60E033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上海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DAF-4852-B0E4-146E60E03307}"/>
              </c:ext>
            </c:extLst>
          </c:dPt>
          <c:cat>
            <c:strRef>
              <c:f>Sheet1!$A$2</c:f>
              <c:strCache>
                <c:ptCount val="1"/>
                <c:pt idx="0">
                  <c:v>大米（千克）</c:v>
                </c:pt>
              </c:strCache>
            </c:strRef>
          </c:cat>
          <c:val>
            <c:numRef>
              <c:f>Sheet1!$C$2</c:f>
              <c:numCache>
                <c:formatCode>"¥"#,##0_);\("¥"#,##0\)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AF-4852-B0E4-146E60E033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广州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DAF-4852-B0E4-146E60E03307}"/>
              </c:ext>
            </c:extLst>
          </c:dPt>
          <c:cat>
            <c:strRef>
              <c:f>Sheet1!$A$2</c:f>
              <c:strCache>
                <c:ptCount val="1"/>
                <c:pt idx="0">
                  <c:v>大米（千克）</c:v>
                </c:pt>
              </c:strCache>
            </c:strRef>
          </c:cat>
          <c:val>
            <c:numRef>
              <c:f>Sheet1!$D$2</c:f>
              <c:numCache>
                <c:formatCode>"¥"#,##0_);\("¥"#,##0\)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DAF-4852-B0E4-146E60E0330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深圳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BDAF-4852-B0E4-146E60E03307}"/>
              </c:ext>
            </c:extLst>
          </c:dPt>
          <c:cat>
            <c:strRef>
              <c:f>Sheet1!$A$2</c:f>
              <c:strCache>
                <c:ptCount val="1"/>
                <c:pt idx="0">
                  <c:v>大米（千克）</c:v>
                </c:pt>
              </c:strCache>
            </c:strRef>
          </c:cat>
          <c:val>
            <c:numRef>
              <c:f>Sheet1!$E$2</c:f>
              <c:numCache>
                <c:formatCode>"¥"#,##0_);\("¥"#,##0\)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DAF-4852-B0E4-146E60E03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5559016"/>
        <c:axId val="455558032"/>
      </c:barChart>
      <c:catAx>
        <c:axId val="455559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5558032"/>
        <c:crosses val="autoZero"/>
        <c:auto val="1"/>
        <c:lblAlgn val="ctr"/>
        <c:lblOffset val="100"/>
        <c:noMultiLvlLbl val="0"/>
      </c:catAx>
      <c:valAx>
        <c:axId val="455558032"/>
        <c:scaling>
          <c:orientation val="minMax"/>
        </c:scaling>
        <c:delete val="1"/>
        <c:axPos val="l"/>
        <c:numFmt formatCode="&quot;¥&quot;#,##0_);\(&quot;¥&quot;#,##0\)" sourceLinked="1"/>
        <c:majorTickMark val="out"/>
        <c:minorTickMark val="none"/>
        <c:tickLblPos val="nextTo"/>
        <c:crossAx val="455559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8027019262064367"/>
          <c:w val="0.96562499999999996"/>
          <c:h val="0.659508530585113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北京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32-4E0C-B833-862DB3E8D58D}"/>
              </c:ext>
            </c:extLst>
          </c:dPt>
          <c:cat>
            <c:strRef>
              <c:f>Sheet1!$A$2</c:f>
              <c:strCache>
                <c:ptCount val="1"/>
                <c:pt idx="0">
                  <c:v>一份普通餐馆的饭</c:v>
                </c:pt>
              </c:strCache>
            </c:strRef>
          </c:cat>
          <c:val>
            <c:numRef>
              <c:f>Sheet1!$B$2</c:f>
              <c:numCache>
                <c:formatCode>"¥"#,##0_);\("¥"#,##0\)</c:formatCode>
                <c:ptCount val="1"/>
                <c:pt idx="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32-4E0C-B833-862DB3E8D58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上海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一份普通餐馆的饭</c:v>
                </c:pt>
              </c:strCache>
            </c:strRef>
          </c:cat>
          <c:val>
            <c:numRef>
              <c:f>Sheet1!$C$2</c:f>
              <c:numCache>
                <c:formatCode>"¥"#,##0_);\("¥"#,##0\)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32-4E0C-B833-862DB3E8D58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广州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B32-4E0C-B833-862DB3E8D58D}"/>
              </c:ext>
            </c:extLst>
          </c:dPt>
          <c:cat>
            <c:strRef>
              <c:f>Sheet1!$A$2</c:f>
              <c:strCache>
                <c:ptCount val="1"/>
                <c:pt idx="0">
                  <c:v>一份普通餐馆的饭</c:v>
                </c:pt>
              </c:strCache>
            </c:strRef>
          </c:cat>
          <c:val>
            <c:numRef>
              <c:f>Sheet1!$D$2</c:f>
              <c:numCache>
                <c:formatCode>"¥"#,##0_);\("¥"#,##0\)</c:formatCode>
                <c:ptCount val="1"/>
                <c:pt idx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32-4E0C-B833-862DB3E8D58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深圳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BB32-4E0C-B833-862DB3E8D58D}"/>
              </c:ext>
            </c:extLst>
          </c:dPt>
          <c:cat>
            <c:strRef>
              <c:f>Sheet1!$A$2</c:f>
              <c:strCache>
                <c:ptCount val="1"/>
                <c:pt idx="0">
                  <c:v>一份普通餐馆的饭</c:v>
                </c:pt>
              </c:strCache>
            </c:strRef>
          </c:cat>
          <c:val>
            <c:numRef>
              <c:f>Sheet1!$E$2</c:f>
              <c:numCache>
                <c:formatCode>"¥"#,##0_);\("¥"#,##0\)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B32-4E0C-B833-862DB3E8D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5559016"/>
        <c:axId val="455558032"/>
      </c:barChart>
      <c:catAx>
        <c:axId val="455559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5558032"/>
        <c:crosses val="autoZero"/>
        <c:auto val="1"/>
        <c:lblAlgn val="ctr"/>
        <c:lblOffset val="100"/>
        <c:noMultiLvlLbl val="0"/>
      </c:catAx>
      <c:valAx>
        <c:axId val="455558032"/>
        <c:scaling>
          <c:orientation val="minMax"/>
        </c:scaling>
        <c:delete val="1"/>
        <c:axPos val="l"/>
        <c:numFmt formatCode="&quot;¥&quot;#,##0_);\(&quot;¥&quot;#,##0\)" sourceLinked="1"/>
        <c:majorTickMark val="out"/>
        <c:minorTickMark val="none"/>
        <c:tickLblPos val="nextTo"/>
        <c:crossAx val="455559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8027019262064367"/>
          <c:w val="0.96562499999999996"/>
          <c:h val="0.659508530585113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北京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A17-47F5-BCE5-13281682D934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"¥"#,##0_);\("¥"#,##0\)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17-47F5-BCE5-13281682D93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上海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A17-47F5-BCE5-13281682D934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"¥"#,##0_);\("¥"#,##0\)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17-47F5-BCE5-13281682D93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广州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"¥"#,##0_);\("¥"#,##0\)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A17-47F5-BCE5-13281682D93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深圳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"¥"#,##0_);\("¥"#,##0\)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A17-47F5-BCE5-13281682D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5559016"/>
        <c:axId val="455558032"/>
      </c:barChart>
      <c:catAx>
        <c:axId val="455559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5558032"/>
        <c:crosses val="autoZero"/>
        <c:auto val="1"/>
        <c:lblAlgn val="ctr"/>
        <c:lblOffset val="100"/>
        <c:noMultiLvlLbl val="0"/>
      </c:catAx>
      <c:valAx>
        <c:axId val="455558032"/>
        <c:scaling>
          <c:orientation val="minMax"/>
        </c:scaling>
        <c:delete val="1"/>
        <c:axPos val="l"/>
        <c:numFmt formatCode="&quot;¥&quot;#,##0_);\(&quot;¥&quot;#,##0\)" sourceLinked="1"/>
        <c:majorTickMark val="out"/>
        <c:minorTickMark val="none"/>
        <c:tickLblPos val="nextTo"/>
        <c:crossAx val="455559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8027019262064367"/>
          <c:w val="0.96562499999999996"/>
          <c:h val="0.659508530585113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北京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D4E-4BE0-B732-12062DEF29E1}"/>
              </c:ext>
            </c:extLst>
          </c:dPt>
          <c:cat>
            <c:strRef>
              <c:f>Sheet1!$A$2</c:f>
              <c:strCache>
                <c:ptCount val="1"/>
                <c:pt idx="0">
                  <c:v>大米（千克）</c:v>
                </c:pt>
              </c:strCache>
            </c:strRef>
          </c:cat>
          <c:val>
            <c:numRef>
              <c:f>Sheet1!$B$2</c:f>
              <c:numCache>
                <c:formatCode>"¥"#,##0_);\("¥"#,##0\)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4E-4BE0-B732-12062DEF29E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上海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D4E-4BE0-B732-12062DEF29E1}"/>
              </c:ext>
            </c:extLst>
          </c:dPt>
          <c:cat>
            <c:strRef>
              <c:f>Sheet1!$A$2</c:f>
              <c:strCache>
                <c:ptCount val="1"/>
                <c:pt idx="0">
                  <c:v>大米（千克）</c:v>
                </c:pt>
              </c:strCache>
            </c:strRef>
          </c:cat>
          <c:val>
            <c:numRef>
              <c:f>Sheet1!$C$2</c:f>
              <c:numCache>
                <c:formatCode>"¥"#,##0_);\("¥"#,##0\)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4E-4BE0-B732-12062DEF29E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广州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D4E-4BE0-B732-12062DEF29E1}"/>
              </c:ext>
            </c:extLst>
          </c:dPt>
          <c:cat>
            <c:strRef>
              <c:f>Sheet1!$A$2</c:f>
              <c:strCache>
                <c:ptCount val="1"/>
                <c:pt idx="0">
                  <c:v>大米（千克）</c:v>
                </c:pt>
              </c:strCache>
            </c:strRef>
          </c:cat>
          <c:val>
            <c:numRef>
              <c:f>Sheet1!$D$2</c:f>
              <c:numCache>
                <c:formatCode>"¥"#,##0_);\("¥"#,##0\)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D4E-4BE0-B732-12062DEF29E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深圳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D4E-4BE0-B732-12062DEF29E1}"/>
              </c:ext>
            </c:extLst>
          </c:dPt>
          <c:cat>
            <c:strRef>
              <c:f>Sheet1!$A$2</c:f>
              <c:strCache>
                <c:ptCount val="1"/>
                <c:pt idx="0">
                  <c:v>大米（千克）</c:v>
                </c:pt>
              </c:strCache>
            </c:strRef>
          </c:cat>
          <c:val>
            <c:numRef>
              <c:f>Sheet1!$E$2</c:f>
              <c:numCache>
                <c:formatCode>"¥"#,##0_);\("¥"#,##0\)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D4E-4BE0-B732-12062DEF29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5559016"/>
        <c:axId val="455558032"/>
      </c:barChart>
      <c:catAx>
        <c:axId val="455559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5558032"/>
        <c:crosses val="autoZero"/>
        <c:auto val="1"/>
        <c:lblAlgn val="ctr"/>
        <c:lblOffset val="100"/>
        <c:noMultiLvlLbl val="0"/>
      </c:catAx>
      <c:valAx>
        <c:axId val="455558032"/>
        <c:scaling>
          <c:orientation val="minMax"/>
        </c:scaling>
        <c:delete val="1"/>
        <c:axPos val="l"/>
        <c:numFmt formatCode="&quot;¥&quot;#,##0_);\(&quot;¥&quot;#,##0\)" sourceLinked="1"/>
        <c:majorTickMark val="out"/>
        <c:minorTickMark val="none"/>
        <c:tickLblPos val="nextTo"/>
        <c:crossAx val="455559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8027019262064367"/>
          <c:w val="0.96562499999999996"/>
          <c:h val="0.659508530585113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北京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DE7-41CF-AFD3-BEC298DB0A1E}"/>
              </c:ext>
            </c:extLst>
          </c:dPt>
          <c:cat>
            <c:strRef>
              <c:f>Sheet1!$A$2:$A$2</c:f>
              <c:strCache>
                <c:ptCount val="1"/>
                <c:pt idx="0">
                  <c:v>鸡蛋（12个）</c:v>
                </c:pt>
              </c:strCache>
            </c:strRef>
          </c:cat>
          <c:val>
            <c:numRef>
              <c:f>Sheet1!$B$2:$B$2</c:f>
              <c:numCache>
                <c:formatCode>"¥"#,##0_);\("¥"#,##0\)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E7-41CF-AFD3-BEC298DB0A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上海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</c:f>
              <c:strCache>
                <c:ptCount val="1"/>
                <c:pt idx="0">
                  <c:v>鸡蛋（12个）</c:v>
                </c:pt>
              </c:strCache>
            </c:strRef>
          </c:cat>
          <c:val>
            <c:numRef>
              <c:f>Sheet1!$C$2:$C$2</c:f>
              <c:numCache>
                <c:formatCode>"¥"#,##0_);\("¥"#,##0\)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E7-41CF-AFD3-BEC298DB0A1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广州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Sheet1!$A$2:$A$2</c:f>
              <c:strCache>
                <c:ptCount val="1"/>
                <c:pt idx="0">
                  <c:v>鸡蛋（12个）</c:v>
                </c:pt>
              </c:strCache>
            </c:strRef>
          </c:cat>
          <c:val>
            <c:numRef>
              <c:f>Sheet1!$D$2:$D$2</c:f>
              <c:numCache>
                <c:formatCode>"¥"#,##0_);\("¥"#,##0\)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E7-41CF-AFD3-BEC298DB0A1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深圳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</c:f>
              <c:strCache>
                <c:ptCount val="1"/>
                <c:pt idx="0">
                  <c:v>鸡蛋（12个）</c:v>
                </c:pt>
              </c:strCache>
            </c:strRef>
          </c:cat>
          <c:val>
            <c:numRef>
              <c:f>Sheet1!$E$2:$E$2</c:f>
              <c:numCache>
                <c:formatCode>"¥"#,##0_);\("¥"#,##0\)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E7-41CF-AFD3-BEC298DB0A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5559016"/>
        <c:axId val="455558032"/>
      </c:barChart>
      <c:catAx>
        <c:axId val="455559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5558032"/>
        <c:crosses val="autoZero"/>
        <c:auto val="1"/>
        <c:lblAlgn val="ctr"/>
        <c:lblOffset val="100"/>
        <c:noMultiLvlLbl val="0"/>
      </c:catAx>
      <c:valAx>
        <c:axId val="455558032"/>
        <c:scaling>
          <c:orientation val="minMax"/>
        </c:scaling>
        <c:delete val="1"/>
        <c:axPos val="l"/>
        <c:numFmt formatCode="&quot;¥&quot;#,##0_);\(&quot;¥&quot;#,##0\)" sourceLinked="1"/>
        <c:majorTickMark val="out"/>
        <c:minorTickMark val="none"/>
        <c:tickLblPos val="nextTo"/>
        <c:crossAx val="455559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"/>
          <c:w val="0.9656249999999999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深圳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非市中心公寓租金（三居100平）</c:v>
                </c:pt>
                <c:pt idx="1">
                  <c:v>市中心公寓租金（三居100平）</c:v>
                </c:pt>
                <c:pt idx="2">
                  <c:v>非市中心公寓租金（一居50平）</c:v>
                </c:pt>
                <c:pt idx="3">
                  <c:v>市中心公寓租金（一居50平）</c:v>
                </c:pt>
              </c:strCache>
            </c:strRef>
          </c:cat>
          <c:val>
            <c:numRef>
              <c:f>Sheet1!$B$2:$B$5</c:f>
              <c:numCache>
                <c:formatCode>"¥"#,##0_);\("¥"#,##0\)</c:formatCode>
                <c:ptCount val="4"/>
                <c:pt idx="0">
                  <c:v>5025</c:v>
                </c:pt>
                <c:pt idx="1">
                  <c:v>8003</c:v>
                </c:pt>
                <c:pt idx="2">
                  <c:v>2861</c:v>
                </c:pt>
                <c:pt idx="3">
                  <c:v>4387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33-4BFF-8421-7D4C1E3A59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广州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accent6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033-4BFF-8421-7D4C1E3A59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非市中心公寓租金（三居100平）</c:v>
                </c:pt>
                <c:pt idx="1">
                  <c:v>市中心公寓租金（三居100平）</c:v>
                </c:pt>
                <c:pt idx="2">
                  <c:v>非市中心公寓租金（一居50平）</c:v>
                </c:pt>
                <c:pt idx="3">
                  <c:v>市中心公寓租金（一居50平）</c:v>
                </c:pt>
              </c:strCache>
            </c:strRef>
          </c:cat>
          <c:val>
            <c:numRef>
              <c:f>Sheet1!$C$2:$C$5</c:f>
              <c:numCache>
                <c:formatCode>"¥"#,##0_);\("¥"#,##0\)</c:formatCode>
                <c:ptCount val="4"/>
                <c:pt idx="0">
                  <c:v>3057</c:v>
                </c:pt>
                <c:pt idx="1">
                  <c:v>4865</c:v>
                </c:pt>
                <c:pt idx="2">
                  <c:v>2000</c:v>
                </c:pt>
                <c:pt idx="3">
                  <c:v>2869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33-4BFF-8421-7D4C1E3A59A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上海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3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非市中心公寓租金（三居100平）</c:v>
                </c:pt>
                <c:pt idx="1">
                  <c:v>市中心公寓租金（三居100平）</c:v>
                </c:pt>
                <c:pt idx="2">
                  <c:v>非市中心公寓租金（一居50平）</c:v>
                </c:pt>
                <c:pt idx="3">
                  <c:v>市中心公寓租金（一居50平）</c:v>
                </c:pt>
              </c:strCache>
            </c:strRef>
          </c:cat>
          <c:val>
            <c:numRef>
              <c:f>Sheet1!$D$2:$D$5</c:f>
              <c:numCache>
                <c:formatCode>"¥"#,##0_);\("¥"#,##0\)</c:formatCode>
                <c:ptCount val="4"/>
                <c:pt idx="0">
                  <c:v>6398</c:v>
                </c:pt>
                <c:pt idx="1">
                  <c:v>11098</c:v>
                </c:pt>
                <c:pt idx="2">
                  <c:v>3316</c:v>
                </c:pt>
                <c:pt idx="3">
                  <c:v>5062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33-4BFF-8421-7D4C1E3A59A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北京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4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非市中心公寓租金（三居100平）</c:v>
                </c:pt>
                <c:pt idx="1">
                  <c:v>市中心公寓租金（三居100平）</c:v>
                </c:pt>
                <c:pt idx="2">
                  <c:v>非市中心公寓租金（一居50平）</c:v>
                </c:pt>
                <c:pt idx="3">
                  <c:v>市中心公寓租金（一居50平）</c:v>
                </c:pt>
              </c:strCache>
            </c:strRef>
          </c:cat>
          <c:val>
            <c:numRef>
              <c:f>Sheet1!$E$2:$E$5</c:f>
              <c:numCache>
                <c:formatCode>"¥"#,##0_);\("¥"#,##0\)</c:formatCode>
                <c:ptCount val="4"/>
                <c:pt idx="0">
                  <c:v>5553</c:v>
                </c:pt>
                <c:pt idx="1">
                  <c:v>9595</c:v>
                </c:pt>
                <c:pt idx="2">
                  <c:v>3645</c:v>
                </c:pt>
                <c:pt idx="3">
                  <c:v>4609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33-4BFF-8421-7D4C1E3A59A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455559016"/>
        <c:axId val="455558032"/>
      </c:barChart>
      <c:catAx>
        <c:axId val="4555590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55558032"/>
        <c:crosses val="autoZero"/>
        <c:auto val="1"/>
        <c:lblAlgn val="ctr"/>
        <c:lblOffset val="100"/>
        <c:noMultiLvlLbl val="0"/>
      </c:catAx>
      <c:valAx>
        <c:axId val="455558032"/>
        <c:scaling>
          <c:orientation val="minMax"/>
        </c:scaling>
        <c:delete val="1"/>
        <c:axPos val="b"/>
        <c:numFmt formatCode="&quot;¥&quot;#,##0_);\(&quot;¥&quot;#,##0\)" sourceLinked="1"/>
        <c:majorTickMark val="out"/>
        <c:minorTickMark val="none"/>
        <c:tickLblPos val="nextTo"/>
        <c:crossAx val="455559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315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2"/>
          <a:srcRect r="1941" b="4255"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40705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565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267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任意多边形: 形状 950"/>
          <p:cNvSpPr/>
          <p:nvPr/>
        </p:nvSpPr>
        <p:spPr>
          <a:xfrm rot="20878885">
            <a:off x="9133981" y="-1287122"/>
            <a:ext cx="4203867" cy="6982824"/>
          </a:xfrm>
          <a:custGeom>
            <a:avLst/>
            <a:gdLst>
              <a:gd name="connsiteX0" fmla="*/ 1655064 w 4203867"/>
              <a:gd name="connsiteY0" fmla="*/ 6186446 h 6982824"/>
              <a:gd name="connsiteX1" fmla="*/ 1560929 w 4203867"/>
              <a:gd name="connsiteY1" fmla="*/ 6628611 h 6982824"/>
              <a:gd name="connsiteX2" fmla="*/ 1931359 w 4203867"/>
              <a:gd name="connsiteY2" fmla="*/ 6707474 h 6982824"/>
              <a:gd name="connsiteX3" fmla="*/ 2025494 w 4203867"/>
              <a:gd name="connsiteY3" fmla="*/ 6265309 h 6982824"/>
              <a:gd name="connsiteX4" fmla="*/ 1791259 w 4203867"/>
              <a:gd name="connsiteY4" fmla="*/ 5546720 h 6982824"/>
              <a:gd name="connsiteX5" fmla="*/ 1697124 w 4203867"/>
              <a:gd name="connsiteY5" fmla="*/ 5988884 h 6982824"/>
              <a:gd name="connsiteX6" fmla="*/ 2067554 w 4203867"/>
              <a:gd name="connsiteY6" fmla="*/ 6067747 h 6982824"/>
              <a:gd name="connsiteX7" fmla="*/ 2161689 w 4203867"/>
              <a:gd name="connsiteY7" fmla="*/ 5625583 h 6982824"/>
              <a:gd name="connsiteX8" fmla="*/ 1910063 w 4203867"/>
              <a:gd name="connsiteY8" fmla="*/ 4988680 h 6982824"/>
              <a:gd name="connsiteX9" fmla="*/ 1833068 w 4203867"/>
              <a:gd name="connsiteY9" fmla="*/ 5350334 h 6982824"/>
              <a:gd name="connsiteX10" fmla="*/ 2203499 w 4203867"/>
              <a:gd name="connsiteY10" fmla="*/ 5429197 h 6982824"/>
              <a:gd name="connsiteX11" fmla="*/ 2280493 w 4203867"/>
              <a:gd name="connsiteY11" fmla="*/ 5067543 h 6982824"/>
              <a:gd name="connsiteX12" fmla="*/ 2209791 w 4203867"/>
              <a:gd name="connsiteY12" fmla="*/ 5052491 h 6982824"/>
              <a:gd name="connsiteX13" fmla="*/ 1956080 w 4203867"/>
              <a:gd name="connsiteY13" fmla="*/ 4998477 h 6982824"/>
              <a:gd name="connsiteX14" fmla="*/ 2055020 w 4203867"/>
              <a:gd name="connsiteY14" fmla="*/ 4307795 h 6982824"/>
              <a:gd name="connsiteX15" fmla="*/ 1960886 w 4203867"/>
              <a:gd name="connsiteY15" fmla="*/ 4749959 h 6982824"/>
              <a:gd name="connsiteX16" fmla="*/ 2331316 w 4203867"/>
              <a:gd name="connsiteY16" fmla="*/ 4828822 h 6982824"/>
              <a:gd name="connsiteX17" fmla="*/ 2425451 w 4203867"/>
              <a:gd name="connsiteY17" fmla="*/ 4386658 h 6982824"/>
              <a:gd name="connsiteX18" fmla="*/ 2191215 w 4203867"/>
              <a:gd name="connsiteY18" fmla="*/ 3668069 h 6982824"/>
              <a:gd name="connsiteX19" fmla="*/ 2097081 w 4203867"/>
              <a:gd name="connsiteY19" fmla="*/ 4110232 h 6982824"/>
              <a:gd name="connsiteX20" fmla="*/ 2467511 w 4203867"/>
              <a:gd name="connsiteY20" fmla="*/ 4189095 h 6982824"/>
              <a:gd name="connsiteX21" fmla="*/ 2561645 w 4203867"/>
              <a:gd name="connsiteY21" fmla="*/ 3746932 h 6982824"/>
              <a:gd name="connsiteX22" fmla="*/ 2326909 w 4203867"/>
              <a:gd name="connsiteY22" fmla="*/ 3030695 h 6982824"/>
              <a:gd name="connsiteX23" fmla="*/ 2233025 w 4203867"/>
              <a:gd name="connsiteY23" fmla="*/ 3471683 h 6982824"/>
              <a:gd name="connsiteX24" fmla="*/ 2603455 w 4203867"/>
              <a:gd name="connsiteY24" fmla="*/ 3550546 h 6982824"/>
              <a:gd name="connsiteX25" fmla="*/ 2697340 w 4203867"/>
              <a:gd name="connsiteY25" fmla="*/ 3109558 h 6982824"/>
              <a:gd name="connsiteX26" fmla="*/ 2447080 w 4203867"/>
              <a:gd name="connsiteY26" fmla="*/ 2466230 h 6982824"/>
              <a:gd name="connsiteX27" fmla="*/ 2368718 w 4203867"/>
              <a:gd name="connsiteY27" fmla="*/ 2834308 h 6982824"/>
              <a:gd name="connsiteX28" fmla="*/ 2739148 w 4203867"/>
              <a:gd name="connsiteY28" fmla="*/ 2913171 h 6982824"/>
              <a:gd name="connsiteX29" fmla="*/ 2817511 w 4203867"/>
              <a:gd name="connsiteY29" fmla="*/ 2545093 h 6982824"/>
              <a:gd name="connsiteX30" fmla="*/ 2536208 w 4203867"/>
              <a:gd name="connsiteY30" fmla="*/ 2047587 h 6982824"/>
              <a:gd name="connsiteX31" fmla="*/ 2483883 w 4203867"/>
              <a:gd name="connsiteY31" fmla="*/ 2293363 h 6982824"/>
              <a:gd name="connsiteX32" fmla="*/ 2854313 w 4203867"/>
              <a:gd name="connsiteY32" fmla="*/ 2372226 h 6982824"/>
              <a:gd name="connsiteX33" fmla="*/ 2906638 w 4203867"/>
              <a:gd name="connsiteY33" fmla="*/ 2126450 h 6982824"/>
              <a:gd name="connsiteX34" fmla="*/ 2749173 w 4203867"/>
              <a:gd name="connsiteY34" fmla="*/ 1168516 h 6982824"/>
              <a:gd name="connsiteX35" fmla="*/ 2332435 w 4203867"/>
              <a:gd name="connsiteY35" fmla="*/ 1439970 h 6982824"/>
              <a:gd name="connsiteX36" fmla="*/ 2285618 w 4203867"/>
              <a:gd name="connsiteY36" fmla="*/ 1659876 h 6982824"/>
              <a:gd name="connsiteX37" fmla="*/ 2851259 w 4203867"/>
              <a:gd name="connsiteY37" fmla="*/ 1780298 h 6982824"/>
              <a:gd name="connsiteX38" fmla="*/ 2971431 w 4203867"/>
              <a:gd name="connsiteY38" fmla="*/ 1215834 h 6982824"/>
              <a:gd name="connsiteX39" fmla="*/ 1027558 w 4203867"/>
              <a:gd name="connsiteY39" fmla="*/ 801992 h 6982824"/>
              <a:gd name="connsiteX40" fmla="*/ 730632 w 4203867"/>
              <a:gd name="connsiteY40" fmla="*/ 995695 h 6982824"/>
              <a:gd name="connsiteX41" fmla="*/ 975233 w 4203867"/>
              <a:gd name="connsiteY41" fmla="*/ 1047770 h 6982824"/>
              <a:gd name="connsiteX42" fmla="*/ 3734799 w 4203867"/>
              <a:gd name="connsiteY42" fmla="*/ 1250508 h 6982824"/>
              <a:gd name="connsiteX43" fmla="*/ 3656436 w 4203867"/>
              <a:gd name="connsiteY43" fmla="*/ 1618586 h 6982824"/>
              <a:gd name="connsiteX44" fmla="*/ 3928085 w 4203867"/>
              <a:gd name="connsiteY44" fmla="*/ 1676419 h 6982824"/>
              <a:gd name="connsiteX45" fmla="*/ 4006448 w 4203867"/>
              <a:gd name="connsiteY45" fmla="*/ 1308341 h 6982824"/>
              <a:gd name="connsiteX46" fmla="*/ 3317331 w 4203867"/>
              <a:gd name="connsiteY46" fmla="*/ 1161631 h 6982824"/>
              <a:gd name="connsiteX47" fmla="*/ 3238969 w 4203867"/>
              <a:gd name="connsiteY47" fmla="*/ 1529709 h 6982824"/>
              <a:gd name="connsiteX48" fmla="*/ 3484746 w 4203867"/>
              <a:gd name="connsiteY48" fmla="*/ 1582034 h 6982824"/>
              <a:gd name="connsiteX49" fmla="*/ 3563108 w 4203867"/>
              <a:gd name="connsiteY49" fmla="*/ 1213956 h 6982824"/>
              <a:gd name="connsiteX50" fmla="*/ 2161355 w 4203867"/>
              <a:gd name="connsiteY50" fmla="*/ 915529 h 6982824"/>
              <a:gd name="connsiteX51" fmla="*/ 2098515 w 4203867"/>
              <a:gd name="connsiteY51" fmla="*/ 1210697 h 6982824"/>
              <a:gd name="connsiteX52" fmla="*/ 2456523 w 4203867"/>
              <a:gd name="connsiteY52" fmla="*/ 978369 h 6982824"/>
              <a:gd name="connsiteX53" fmla="*/ 1619235 w 4203867"/>
              <a:gd name="connsiteY53" fmla="*/ 800114 h 6982824"/>
              <a:gd name="connsiteX54" fmla="*/ 1540873 w 4203867"/>
              <a:gd name="connsiteY54" fmla="*/ 1168192 h 6982824"/>
              <a:gd name="connsiteX55" fmla="*/ 1910126 w 4203867"/>
              <a:gd name="connsiteY55" fmla="*/ 1246804 h 6982824"/>
              <a:gd name="connsiteX56" fmla="*/ 1988488 w 4203867"/>
              <a:gd name="connsiteY56" fmla="*/ 878726 h 6982824"/>
              <a:gd name="connsiteX57" fmla="*/ 1225286 w 4203867"/>
              <a:gd name="connsiteY57" fmla="*/ 716244 h 6982824"/>
              <a:gd name="connsiteX58" fmla="*/ 1146923 w 4203867"/>
              <a:gd name="connsiteY58" fmla="*/ 1084322 h 6982824"/>
              <a:gd name="connsiteX59" fmla="*/ 1369181 w 4203867"/>
              <a:gd name="connsiteY59" fmla="*/ 1131639 h 6982824"/>
              <a:gd name="connsiteX60" fmla="*/ 1447544 w 4203867"/>
              <a:gd name="connsiteY60" fmla="*/ 763561 h 6982824"/>
              <a:gd name="connsiteX61" fmla="*/ 3267404 w 4203867"/>
              <a:gd name="connsiteY61" fmla="*/ 431882 h 6982824"/>
              <a:gd name="connsiteX62" fmla="*/ 2836458 w 4203867"/>
              <a:gd name="connsiteY62" fmla="*/ 879783 h 6982824"/>
              <a:gd name="connsiteX63" fmla="*/ 3157497 w 4203867"/>
              <a:gd name="connsiteY63" fmla="*/ 948131 h 6982824"/>
              <a:gd name="connsiteX64" fmla="*/ 3465383 w 4203867"/>
              <a:gd name="connsiteY64" fmla="*/ 344956 h 6982824"/>
              <a:gd name="connsiteX65" fmla="*/ 3329188 w 4203867"/>
              <a:gd name="connsiteY65" fmla="*/ 984682 h 6982824"/>
              <a:gd name="connsiteX66" fmla="*/ 3919524 w 4203867"/>
              <a:gd name="connsiteY66" fmla="*/ 1110362 h 6982824"/>
              <a:gd name="connsiteX67" fmla="*/ 3150778 w 4203867"/>
              <a:gd name="connsiteY67" fmla="*/ 252164 h 6982824"/>
              <a:gd name="connsiteX68" fmla="*/ 1582877 w 4203867"/>
              <a:gd name="connsiteY68" fmla="*/ 612901 h 6982824"/>
              <a:gd name="connsiteX69" fmla="*/ 2615376 w 4203867"/>
              <a:gd name="connsiteY69" fmla="*/ 832716 h 6982824"/>
              <a:gd name="connsiteX70" fmla="*/ 3409839 w 4203867"/>
              <a:gd name="connsiteY70" fmla="*/ 0 h 6982824"/>
              <a:gd name="connsiteX71" fmla="*/ 3459341 w 4203867"/>
              <a:gd name="connsiteY71" fmla="*/ 10539 h 6982824"/>
              <a:gd name="connsiteX72" fmla="*/ 3528333 w 4203867"/>
              <a:gd name="connsiteY72" fmla="*/ 51059 h 6982824"/>
              <a:gd name="connsiteX73" fmla="*/ 4190048 w 4203867"/>
              <a:gd name="connsiteY73" fmla="*/ 1167422 h 6982824"/>
              <a:gd name="connsiteX74" fmla="*/ 4199016 w 4203867"/>
              <a:gd name="connsiteY74" fmla="*/ 1246830 h 6982824"/>
              <a:gd name="connsiteX75" fmla="*/ 4078761 w 4203867"/>
              <a:gd name="connsiteY75" fmla="*/ 1811686 h 6982824"/>
              <a:gd name="connsiteX76" fmla="*/ 3960142 w 4203867"/>
              <a:gd name="connsiteY76" fmla="*/ 1888532 h 6982824"/>
              <a:gd name="connsiteX77" fmla="*/ 3172827 w 4203867"/>
              <a:gd name="connsiteY77" fmla="*/ 1720917 h 6982824"/>
              <a:gd name="connsiteX78" fmla="*/ 2904257 w 4203867"/>
              <a:gd name="connsiteY78" fmla="*/ 2982431 h 6982824"/>
              <a:gd name="connsiteX79" fmla="*/ 2896291 w 4203867"/>
              <a:gd name="connsiteY79" fmla="*/ 3019848 h 6982824"/>
              <a:gd name="connsiteX80" fmla="*/ 2892301 w 4203867"/>
              <a:gd name="connsiteY80" fmla="*/ 3038588 h 6982824"/>
              <a:gd name="connsiteX81" fmla="*/ 2892302 w 4203867"/>
              <a:gd name="connsiteY81" fmla="*/ 3038588 h 6982824"/>
              <a:gd name="connsiteX82" fmla="*/ 2892201 w 4203867"/>
              <a:gd name="connsiteY82" fmla="*/ 3039063 h 6982824"/>
              <a:gd name="connsiteX83" fmla="*/ 2890479 w 4203867"/>
              <a:gd name="connsiteY83" fmla="*/ 3047153 h 6982824"/>
              <a:gd name="connsiteX84" fmla="*/ 2781998 w 4203867"/>
              <a:gd name="connsiteY84" fmla="*/ 3556701 h 6982824"/>
              <a:gd name="connsiteX85" fmla="*/ 2493729 w 4203867"/>
              <a:gd name="connsiteY85" fmla="*/ 4910739 h 6982824"/>
              <a:gd name="connsiteX86" fmla="*/ 2492345 w 4203867"/>
              <a:gd name="connsiteY86" fmla="*/ 4917240 h 6982824"/>
              <a:gd name="connsiteX87" fmla="*/ 2492245 w 4203867"/>
              <a:gd name="connsiteY87" fmla="*/ 4917714 h 6982824"/>
              <a:gd name="connsiteX88" fmla="*/ 2490522 w 4203867"/>
              <a:gd name="connsiteY88" fmla="*/ 4925805 h 6982824"/>
              <a:gd name="connsiteX89" fmla="*/ 2469922 w 4203867"/>
              <a:gd name="connsiteY89" fmla="*/ 5022568 h 6982824"/>
              <a:gd name="connsiteX90" fmla="*/ 2457696 w 4203867"/>
              <a:gd name="connsiteY90" fmla="*/ 5079994 h 6982824"/>
              <a:gd name="connsiteX91" fmla="*/ 2454715 w 4203867"/>
              <a:gd name="connsiteY91" fmla="*/ 5093995 h 6982824"/>
              <a:gd name="connsiteX92" fmla="*/ 2452548 w 4203867"/>
              <a:gd name="connsiteY92" fmla="*/ 5104173 h 6982824"/>
              <a:gd name="connsiteX93" fmla="*/ 2427807 w 4203867"/>
              <a:gd name="connsiteY93" fmla="*/ 5220387 h 6982824"/>
              <a:gd name="connsiteX94" fmla="*/ 2382042 w 4203867"/>
              <a:gd name="connsiteY94" fmla="*/ 5435352 h 6982824"/>
              <a:gd name="connsiteX95" fmla="*/ 2052592 w 4203867"/>
              <a:gd name="connsiteY95" fmla="*/ 6982824 h 6982824"/>
              <a:gd name="connsiteX96" fmla="*/ 1317136 w 4203867"/>
              <a:gd name="connsiteY96" fmla="*/ 6826249 h 6982824"/>
              <a:gd name="connsiteX97" fmla="*/ 1646586 w 4203867"/>
              <a:gd name="connsiteY97" fmla="*/ 5278777 h 6982824"/>
              <a:gd name="connsiteX98" fmla="*/ 1643050 w 4203867"/>
              <a:gd name="connsiteY98" fmla="*/ 5278024 h 6982824"/>
              <a:gd name="connsiteX99" fmla="*/ 1751531 w 4203867"/>
              <a:gd name="connsiteY99" fmla="*/ 4768477 h 6982824"/>
              <a:gd name="connsiteX100" fmla="*/ 1753354 w 4203867"/>
              <a:gd name="connsiteY100" fmla="*/ 4759912 h 6982824"/>
              <a:gd name="connsiteX101" fmla="*/ 1756890 w 4203867"/>
              <a:gd name="connsiteY101" fmla="*/ 4760664 h 6982824"/>
              <a:gd name="connsiteX102" fmla="*/ 1825837 w 4203867"/>
              <a:gd name="connsiteY102" fmla="*/ 4436811 h 6982824"/>
              <a:gd name="connsiteX103" fmla="*/ 2046543 w 4203867"/>
              <a:gd name="connsiteY103" fmla="*/ 3400125 h 6982824"/>
              <a:gd name="connsiteX104" fmla="*/ 2043007 w 4203867"/>
              <a:gd name="connsiteY104" fmla="*/ 3399373 h 6982824"/>
              <a:gd name="connsiteX105" fmla="*/ 2151487 w 4203867"/>
              <a:gd name="connsiteY105" fmla="*/ 2889825 h 6982824"/>
              <a:gd name="connsiteX106" fmla="*/ 2153311 w 4203867"/>
              <a:gd name="connsiteY106" fmla="*/ 2881260 h 6982824"/>
              <a:gd name="connsiteX107" fmla="*/ 2153310 w 4203867"/>
              <a:gd name="connsiteY107" fmla="*/ 2881260 h 6982824"/>
              <a:gd name="connsiteX108" fmla="*/ 2185531 w 4203867"/>
              <a:gd name="connsiteY108" fmla="*/ 2729910 h 6982824"/>
              <a:gd name="connsiteX109" fmla="*/ 2344897 w 4203867"/>
              <a:gd name="connsiteY109" fmla="*/ 1981348 h 6982824"/>
              <a:gd name="connsiteX110" fmla="*/ 2074995 w 4203867"/>
              <a:gd name="connsiteY110" fmla="*/ 1923887 h 6982824"/>
              <a:gd name="connsiteX111" fmla="*/ 1958984 w 4203867"/>
              <a:gd name="connsiteY111" fmla="*/ 1745423 h 6982824"/>
              <a:gd name="connsiteX112" fmla="*/ 2016607 w 4203867"/>
              <a:gd name="connsiteY112" fmla="*/ 1474762 h 6982824"/>
              <a:gd name="connsiteX113" fmla="*/ 761384 w 4203867"/>
              <a:gd name="connsiteY113" fmla="*/ 1207531 h 6982824"/>
              <a:gd name="connsiteX114" fmla="*/ 563221 w 4203867"/>
              <a:gd name="connsiteY114" fmla="*/ 2138330 h 6982824"/>
              <a:gd name="connsiteX115" fmla="*/ 555869 w 4203867"/>
              <a:gd name="connsiteY115" fmla="*/ 2172863 h 6982824"/>
              <a:gd name="connsiteX116" fmla="*/ 558489 w 4203867"/>
              <a:gd name="connsiteY116" fmla="*/ 2173127 h 6982824"/>
              <a:gd name="connsiteX117" fmla="*/ 921730 w 4203867"/>
              <a:gd name="connsiteY117" fmla="*/ 2545565 h 6982824"/>
              <a:gd name="connsiteX118" fmla="*/ 928510 w 4203867"/>
              <a:gd name="connsiteY118" fmla="*/ 2622414 h 6982824"/>
              <a:gd name="connsiteX119" fmla="*/ 928978 w 4203867"/>
              <a:gd name="connsiteY119" fmla="*/ 2624730 h 6982824"/>
              <a:gd name="connsiteX120" fmla="*/ 928795 w 4203867"/>
              <a:gd name="connsiteY120" fmla="*/ 2625638 h 6982824"/>
              <a:gd name="connsiteX121" fmla="*/ 928977 w 4203867"/>
              <a:gd name="connsiteY121" fmla="*/ 2627701 h 6982824"/>
              <a:gd name="connsiteX122" fmla="*/ 928379 w 4203867"/>
              <a:gd name="connsiteY122" fmla="*/ 2627701 h 6982824"/>
              <a:gd name="connsiteX123" fmla="*/ 922214 w 4203867"/>
              <a:gd name="connsiteY123" fmla="*/ 2658231 h 6982824"/>
              <a:gd name="connsiteX124" fmla="*/ 842912 w 4203867"/>
              <a:gd name="connsiteY124" fmla="*/ 2710796 h 6982824"/>
              <a:gd name="connsiteX125" fmla="*/ 763610 w 4203867"/>
              <a:gd name="connsiteY125" fmla="*/ 2658231 h 6982824"/>
              <a:gd name="connsiteX126" fmla="*/ 757446 w 4203867"/>
              <a:gd name="connsiteY126" fmla="*/ 2627701 h 6982824"/>
              <a:gd name="connsiteX127" fmla="*/ 756851 w 4203867"/>
              <a:gd name="connsiteY127" fmla="*/ 2627701 h 6982824"/>
              <a:gd name="connsiteX128" fmla="*/ 464976 w 4203867"/>
              <a:gd name="connsiteY128" fmla="*/ 2335826 h 6982824"/>
              <a:gd name="connsiteX129" fmla="*/ 173101 w 4203867"/>
              <a:gd name="connsiteY129" fmla="*/ 2627701 h 6982824"/>
              <a:gd name="connsiteX130" fmla="*/ 171532 w 4203867"/>
              <a:gd name="connsiteY130" fmla="*/ 2627701 h 6982824"/>
              <a:gd name="connsiteX131" fmla="*/ 165367 w 4203867"/>
              <a:gd name="connsiteY131" fmla="*/ 2658232 h 6982824"/>
              <a:gd name="connsiteX132" fmla="*/ 86066 w 4203867"/>
              <a:gd name="connsiteY132" fmla="*/ 2710797 h 6982824"/>
              <a:gd name="connsiteX133" fmla="*/ 0 w 4203867"/>
              <a:gd name="connsiteY133" fmla="*/ 2624731 h 6982824"/>
              <a:gd name="connsiteX134" fmla="*/ 2545 w 4203867"/>
              <a:gd name="connsiteY134" fmla="*/ 2612124 h 6982824"/>
              <a:gd name="connsiteX135" fmla="*/ 10402 w 4203867"/>
              <a:gd name="connsiteY135" fmla="*/ 2534188 h 6982824"/>
              <a:gd name="connsiteX136" fmla="*/ 305438 w 4203867"/>
              <a:gd name="connsiteY136" fmla="*/ 2191856 h 6982824"/>
              <a:gd name="connsiteX137" fmla="*/ 356007 w 4203867"/>
              <a:gd name="connsiteY137" fmla="*/ 2178195 h 6982824"/>
              <a:gd name="connsiteX138" fmla="*/ 355360 w 4203867"/>
              <a:gd name="connsiteY138" fmla="*/ 2148243 h 6982824"/>
              <a:gd name="connsiteX139" fmla="*/ 564555 w 4203867"/>
              <a:gd name="connsiteY139" fmla="*/ 1165627 h 6982824"/>
              <a:gd name="connsiteX140" fmla="*/ 575077 w 4203867"/>
              <a:gd name="connsiteY140" fmla="*/ 1116203 h 6982824"/>
              <a:gd name="connsiteX141" fmla="*/ 502003 w 4203867"/>
              <a:gd name="connsiteY141" fmla="*/ 1100645 h 6982824"/>
              <a:gd name="connsiteX142" fmla="*/ 432761 w 4203867"/>
              <a:gd name="connsiteY142" fmla="*/ 1061302 h 6982824"/>
              <a:gd name="connsiteX143" fmla="*/ 459067 w 4203867"/>
              <a:gd name="connsiteY143" fmla="*/ 937739 h 6982824"/>
              <a:gd name="connsiteX144" fmla="*/ 1145057 w 4203867"/>
              <a:gd name="connsiteY144" fmla="*/ 493324 h 6982824"/>
              <a:gd name="connsiteX145" fmla="*/ 3409839 w 4203867"/>
              <a:gd name="connsiteY145" fmla="*/ 0 h 698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4203867" h="6982824">
                <a:moveTo>
                  <a:pt x="1655064" y="6186446"/>
                </a:moveTo>
                <a:lnTo>
                  <a:pt x="1560929" y="6628611"/>
                </a:lnTo>
                <a:lnTo>
                  <a:pt x="1931359" y="6707474"/>
                </a:lnTo>
                <a:lnTo>
                  <a:pt x="2025494" y="6265309"/>
                </a:lnTo>
                <a:close/>
                <a:moveTo>
                  <a:pt x="1791259" y="5546720"/>
                </a:moveTo>
                <a:lnTo>
                  <a:pt x="1697124" y="5988884"/>
                </a:lnTo>
                <a:lnTo>
                  <a:pt x="2067554" y="6067747"/>
                </a:lnTo>
                <a:lnTo>
                  <a:pt x="2161689" y="5625583"/>
                </a:lnTo>
                <a:close/>
                <a:moveTo>
                  <a:pt x="1910063" y="4988680"/>
                </a:moveTo>
                <a:lnTo>
                  <a:pt x="1833068" y="5350334"/>
                </a:lnTo>
                <a:lnTo>
                  <a:pt x="2203499" y="5429197"/>
                </a:lnTo>
                <a:lnTo>
                  <a:pt x="2280493" y="5067543"/>
                </a:lnTo>
                <a:lnTo>
                  <a:pt x="2209791" y="5052491"/>
                </a:lnTo>
                <a:cubicBezTo>
                  <a:pt x="2104212" y="5030014"/>
                  <a:pt x="2021258" y="5012353"/>
                  <a:pt x="1956080" y="4998477"/>
                </a:cubicBezTo>
                <a:close/>
                <a:moveTo>
                  <a:pt x="2055020" y="4307795"/>
                </a:moveTo>
                <a:lnTo>
                  <a:pt x="1960886" y="4749959"/>
                </a:lnTo>
                <a:lnTo>
                  <a:pt x="2331316" y="4828822"/>
                </a:lnTo>
                <a:lnTo>
                  <a:pt x="2425451" y="4386658"/>
                </a:lnTo>
                <a:close/>
                <a:moveTo>
                  <a:pt x="2191215" y="3668069"/>
                </a:moveTo>
                <a:lnTo>
                  <a:pt x="2097081" y="4110232"/>
                </a:lnTo>
                <a:lnTo>
                  <a:pt x="2467511" y="4189095"/>
                </a:lnTo>
                <a:lnTo>
                  <a:pt x="2561645" y="3746932"/>
                </a:lnTo>
                <a:close/>
                <a:moveTo>
                  <a:pt x="2326909" y="3030695"/>
                </a:moveTo>
                <a:lnTo>
                  <a:pt x="2233025" y="3471683"/>
                </a:lnTo>
                <a:lnTo>
                  <a:pt x="2603455" y="3550546"/>
                </a:lnTo>
                <a:lnTo>
                  <a:pt x="2697340" y="3109558"/>
                </a:lnTo>
                <a:close/>
                <a:moveTo>
                  <a:pt x="2447080" y="2466230"/>
                </a:moveTo>
                <a:lnTo>
                  <a:pt x="2368718" y="2834308"/>
                </a:lnTo>
                <a:lnTo>
                  <a:pt x="2739148" y="2913171"/>
                </a:lnTo>
                <a:lnTo>
                  <a:pt x="2817511" y="2545093"/>
                </a:lnTo>
                <a:close/>
                <a:moveTo>
                  <a:pt x="2536208" y="2047587"/>
                </a:moveTo>
                <a:lnTo>
                  <a:pt x="2483883" y="2293363"/>
                </a:lnTo>
                <a:lnTo>
                  <a:pt x="2854313" y="2372226"/>
                </a:lnTo>
                <a:lnTo>
                  <a:pt x="2906638" y="2126450"/>
                </a:lnTo>
                <a:close/>
                <a:moveTo>
                  <a:pt x="2749173" y="1168516"/>
                </a:moveTo>
                <a:lnTo>
                  <a:pt x="2332435" y="1439970"/>
                </a:lnTo>
                <a:lnTo>
                  <a:pt x="2285618" y="1659876"/>
                </a:lnTo>
                <a:lnTo>
                  <a:pt x="2851259" y="1780298"/>
                </a:lnTo>
                <a:lnTo>
                  <a:pt x="2971431" y="1215834"/>
                </a:lnTo>
                <a:close/>
                <a:moveTo>
                  <a:pt x="1027558" y="801992"/>
                </a:moveTo>
                <a:lnTo>
                  <a:pt x="730632" y="995695"/>
                </a:lnTo>
                <a:lnTo>
                  <a:pt x="975233" y="1047770"/>
                </a:lnTo>
                <a:close/>
                <a:moveTo>
                  <a:pt x="3734799" y="1250508"/>
                </a:moveTo>
                <a:lnTo>
                  <a:pt x="3656436" y="1618586"/>
                </a:lnTo>
                <a:lnTo>
                  <a:pt x="3928085" y="1676419"/>
                </a:lnTo>
                <a:lnTo>
                  <a:pt x="4006448" y="1308341"/>
                </a:lnTo>
                <a:close/>
                <a:moveTo>
                  <a:pt x="3317331" y="1161631"/>
                </a:moveTo>
                <a:lnTo>
                  <a:pt x="3238969" y="1529709"/>
                </a:lnTo>
                <a:lnTo>
                  <a:pt x="3484746" y="1582034"/>
                </a:lnTo>
                <a:lnTo>
                  <a:pt x="3563108" y="1213956"/>
                </a:lnTo>
                <a:close/>
                <a:moveTo>
                  <a:pt x="2161355" y="915529"/>
                </a:moveTo>
                <a:lnTo>
                  <a:pt x="2098515" y="1210697"/>
                </a:lnTo>
                <a:lnTo>
                  <a:pt x="2456523" y="978369"/>
                </a:lnTo>
                <a:close/>
                <a:moveTo>
                  <a:pt x="1619235" y="800114"/>
                </a:moveTo>
                <a:lnTo>
                  <a:pt x="1540873" y="1168192"/>
                </a:lnTo>
                <a:lnTo>
                  <a:pt x="1910126" y="1246804"/>
                </a:lnTo>
                <a:lnTo>
                  <a:pt x="1988488" y="878726"/>
                </a:lnTo>
                <a:close/>
                <a:moveTo>
                  <a:pt x="1225286" y="716244"/>
                </a:moveTo>
                <a:lnTo>
                  <a:pt x="1146923" y="1084322"/>
                </a:lnTo>
                <a:lnTo>
                  <a:pt x="1369181" y="1131639"/>
                </a:lnTo>
                <a:lnTo>
                  <a:pt x="1447544" y="763561"/>
                </a:lnTo>
                <a:close/>
                <a:moveTo>
                  <a:pt x="3267404" y="431882"/>
                </a:moveTo>
                <a:lnTo>
                  <a:pt x="2836458" y="879783"/>
                </a:lnTo>
                <a:lnTo>
                  <a:pt x="3157497" y="948131"/>
                </a:lnTo>
                <a:close/>
                <a:moveTo>
                  <a:pt x="3465383" y="344956"/>
                </a:moveTo>
                <a:lnTo>
                  <a:pt x="3329188" y="984682"/>
                </a:lnTo>
                <a:lnTo>
                  <a:pt x="3919524" y="1110362"/>
                </a:lnTo>
                <a:close/>
                <a:moveTo>
                  <a:pt x="3150778" y="252164"/>
                </a:moveTo>
                <a:lnTo>
                  <a:pt x="1582877" y="612901"/>
                </a:lnTo>
                <a:lnTo>
                  <a:pt x="2615376" y="832716"/>
                </a:lnTo>
                <a:close/>
                <a:moveTo>
                  <a:pt x="3409839" y="0"/>
                </a:moveTo>
                <a:cubicBezTo>
                  <a:pt x="3434591" y="5270"/>
                  <a:pt x="3434591" y="5270"/>
                  <a:pt x="3459341" y="10539"/>
                </a:cubicBezTo>
                <a:cubicBezTo>
                  <a:pt x="3484092" y="15808"/>
                  <a:pt x="3508843" y="21077"/>
                  <a:pt x="3528333" y="51059"/>
                </a:cubicBezTo>
                <a:cubicBezTo>
                  <a:pt x="4190048" y="1167422"/>
                  <a:pt x="4190048" y="1167422"/>
                  <a:pt x="4190048" y="1167422"/>
                </a:cubicBezTo>
                <a:cubicBezTo>
                  <a:pt x="4209538" y="1197404"/>
                  <a:pt x="4204277" y="1222117"/>
                  <a:pt x="4199016" y="1246830"/>
                </a:cubicBezTo>
                <a:cubicBezTo>
                  <a:pt x="4078761" y="1811686"/>
                  <a:pt x="4078761" y="1811686"/>
                  <a:pt x="4078761" y="1811686"/>
                </a:cubicBezTo>
                <a:cubicBezTo>
                  <a:pt x="4068489" y="1859934"/>
                  <a:pt x="4008465" y="1898820"/>
                  <a:pt x="3960142" y="1888532"/>
                </a:cubicBezTo>
                <a:cubicBezTo>
                  <a:pt x="3172827" y="1720917"/>
                  <a:pt x="3172827" y="1720917"/>
                  <a:pt x="3172827" y="1720917"/>
                </a:cubicBezTo>
                <a:cubicBezTo>
                  <a:pt x="2904257" y="2982431"/>
                  <a:pt x="2904257" y="2982431"/>
                  <a:pt x="2904257" y="2982431"/>
                </a:cubicBezTo>
                <a:cubicBezTo>
                  <a:pt x="2900812" y="2998611"/>
                  <a:pt x="2898228" y="3010747"/>
                  <a:pt x="2896291" y="3019848"/>
                </a:cubicBezTo>
                <a:lnTo>
                  <a:pt x="2892301" y="3038588"/>
                </a:lnTo>
                <a:lnTo>
                  <a:pt x="2892302" y="3038588"/>
                </a:lnTo>
                <a:lnTo>
                  <a:pt x="2892201" y="3039063"/>
                </a:lnTo>
                <a:cubicBezTo>
                  <a:pt x="2890479" y="3047153"/>
                  <a:pt x="2890479" y="3047153"/>
                  <a:pt x="2890479" y="3047153"/>
                </a:cubicBezTo>
                <a:cubicBezTo>
                  <a:pt x="2781998" y="3556701"/>
                  <a:pt x="2781998" y="3556701"/>
                  <a:pt x="2781998" y="3556701"/>
                </a:cubicBezTo>
                <a:cubicBezTo>
                  <a:pt x="2617273" y="4330436"/>
                  <a:pt x="2534911" y="4717305"/>
                  <a:pt x="2493729" y="4910739"/>
                </a:cubicBezTo>
                <a:lnTo>
                  <a:pt x="2492345" y="4917240"/>
                </a:lnTo>
                <a:lnTo>
                  <a:pt x="2492245" y="4917714"/>
                </a:lnTo>
                <a:cubicBezTo>
                  <a:pt x="2490522" y="4925805"/>
                  <a:pt x="2490522" y="4925805"/>
                  <a:pt x="2490522" y="4925805"/>
                </a:cubicBezTo>
                <a:lnTo>
                  <a:pt x="2469922" y="5022568"/>
                </a:lnTo>
                <a:lnTo>
                  <a:pt x="2457696" y="5079994"/>
                </a:lnTo>
                <a:lnTo>
                  <a:pt x="2454715" y="5093995"/>
                </a:lnTo>
                <a:lnTo>
                  <a:pt x="2452548" y="5104173"/>
                </a:lnTo>
                <a:lnTo>
                  <a:pt x="2427807" y="5220387"/>
                </a:lnTo>
                <a:cubicBezTo>
                  <a:pt x="2382042" y="5435352"/>
                  <a:pt x="2382042" y="5435352"/>
                  <a:pt x="2382042" y="5435352"/>
                </a:cubicBezTo>
                <a:cubicBezTo>
                  <a:pt x="2052592" y="6982824"/>
                  <a:pt x="2052592" y="6982824"/>
                  <a:pt x="2052592" y="6982824"/>
                </a:cubicBezTo>
                <a:cubicBezTo>
                  <a:pt x="1317136" y="6826249"/>
                  <a:pt x="1317136" y="6826249"/>
                  <a:pt x="1317136" y="6826249"/>
                </a:cubicBezTo>
                <a:cubicBezTo>
                  <a:pt x="1646586" y="5278777"/>
                  <a:pt x="1646586" y="5278777"/>
                  <a:pt x="1646586" y="5278777"/>
                </a:cubicBezTo>
                <a:cubicBezTo>
                  <a:pt x="1643050" y="5278024"/>
                  <a:pt x="1643050" y="5278024"/>
                  <a:pt x="1643050" y="5278024"/>
                </a:cubicBezTo>
                <a:cubicBezTo>
                  <a:pt x="1751531" y="4768477"/>
                  <a:pt x="1751531" y="4768477"/>
                  <a:pt x="1751531" y="4768477"/>
                </a:cubicBezTo>
                <a:lnTo>
                  <a:pt x="1753354" y="4759912"/>
                </a:lnTo>
                <a:lnTo>
                  <a:pt x="1756890" y="4760664"/>
                </a:lnTo>
                <a:lnTo>
                  <a:pt x="1825837" y="4436811"/>
                </a:lnTo>
                <a:cubicBezTo>
                  <a:pt x="2046543" y="3400125"/>
                  <a:pt x="2046543" y="3400125"/>
                  <a:pt x="2046543" y="3400125"/>
                </a:cubicBezTo>
                <a:cubicBezTo>
                  <a:pt x="2043007" y="3399373"/>
                  <a:pt x="2043007" y="3399373"/>
                  <a:pt x="2043007" y="3399373"/>
                </a:cubicBezTo>
                <a:cubicBezTo>
                  <a:pt x="2151487" y="2889825"/>
                  <a:pt x="2151487" y="2889825"/>
                  <a:pt x="2151487" y="2889825"/>
                </a:cubicBezTo>
                <a:lnTo>
                  <a:pt x="2153311" y="2881260"/>
                </a:lnTo>
                <a:lnTo>
                  <a:pt x="2153310" y="2881260"/>
                </a:lnTo>
                <a:lnTo>
                  <a:pt x="2185531" y="2729910"/>
                </a:lnTo>
                <a:cubicBezTo>
                  <a:pt x="2344897" y="1981348"/>
                  <a:pt x="2344897" y="1981348"/>
                  <a:pt x="2344897" y="1981348"/>
                </a:cubicBezTo>
                <a:cubicBezTo>
                  <a:pt x="2074995" y="1923887"/>
                  <a:pt x="2074995" y="1923887"/>
                  <a:pt x="2074995" y="1923887"/>
                </a:cubicBezTo>
                <a:cubicBezTo>
                  <a:pt x="2000742" y="1908079"/>
                  <a:pt x="1943451" y="1818384"/>
                  <a:pt x="1958984" y="1745423"/>
                </a:cubicBezTo>
                <a:cubicBezTo>
                  <a:pt x="2016607" y="1474762"/>
                  <a:pt x="2016607" y="1474762"/>
                  <a:pt x="2016607" y="1474762"/>
                </a:cubicBezTo>
                <a:cubicBezTo>
                  <a:pt x="761384" y="1207531"/>
                  <a:pt x="761384" y="1207531"/>
                  <a:pt x="761384" y="1207531"/>
                </a:cubicBezTo>
                <a:cubicBezTo>
                  <a:pt x="630637" y="1821666"/>
                  <a:pt x="581607" y="2051967"/>
                  <a:pt x="563221" y="2138330"/>
                </a:cubicBezTo>
                <a:lnTo>
                  <a:pt x="555869" y="2172863"/>
                </a:lnTo>
                <a:lnTo>
                  <a:pt x="558489" y="2173127"/>
                </a:lnTo>
                <a:cubicBezTo>
                  <a:pt x="743496" y="2210985"/>
                  <a:pt x="888396" y="2358950"/>
                  <a:pt x="921730" y="2545565"/>
                </a:cubicBezTo>
                <a:lnTo>
                  <a:pt x="928510" y="2622414"/>
                </a:lnTo>
                <a:lnTo>
                  <a:pt x="928978" y="2624730"/>
                </a:lnTo>
                <a:lnTo>
                  <a:pt x="928795" y="2625638"/>
                </a:lnTo>
                <a:lnTo>
                  <a:pt x="928977" y="2627701"/>
                </a:lnTo>
                <a:lnTo>
                  <a:pt x="928379" y="2627701"/>
                </a:lnTo>
                <a:lnTo>
                  <a:pt x="922214" y="2658231"/>
                </a:lnTo>
                <a:cubicBezTo>
                  <a:pt x="909148" y="2689121"/>
                  <a:pt x="878562" y="2710796"/>
                  <a:pt x="842912" y="2710796"/>
                </a:cubicBezTo>
                <a:cubicBezTo>
                  <a:pt x="807262" y="2710796"/>
                  <a:pt x="776675" y="2689121"/>
                  <a:pt x="763610" y="2658231"/>
                </a:cubicBezTo>
                <a:lnTo>
                  <a:pt x="757446" y="2627701"/>
                </a:lnTo>
                <a:lnTo>
                  <a:pt x="756851" y="2627701"/>
                </a:lnTo>
                <a:cubicBezTo>
                  <a:pt x="756851" y="2466503"/>
                  <a:pt x="626174" y="2335826"/>
                  <a:pt x="464976" y="2335826"/>
                </a:cubicBezTo>
                <a:cubicBezTo>
                  <a:pt x="303778" y="2335826"/>
                  <a:pt x="173101" y="2466503"/>
                  <a:pt x="173101" y="2627701"/>
                </a:cubicBezTo>
                <a:lnTo>
                  <a:pt x="171532" y="2627701"/>
                </a:lnTo>
                <a:lnTo>
                  <a:pt x="165367" y="2658232"/>
                </a:lnTo>
                <a:cubicBezTo>
                  <a:pt x="152302" y="2689122"/>
                  <a:pt x="121716" y="2710797"/>
                  <a:pt x="86066" y="2710797"/>
                </a:cubicBezTo>
                <a:cubicBezTo>
                  <a:pt x="38533" y="2710797"/>
                  <a:pt x="0" y="2672264"/>
                  <a:pt x="0" y="2624731"/>
                </a:cubicBezTo>
                <a:lnTo>
                  <a:pt x="2545" y="2612124"/>
                </a:lnTo>
                <a:lnTo>
                  <a:pt x="10402" y="2534188"/>
                </a:lnTo>
                <a:cubicBezTo>
                  <a:pt x="42852" y="2375610"/>
                  <a:pt x="156197" y="2246500"/>
                  <a:pt x="305438" y="2191856"/>
                </a:cubicBezTo>
                <a:lnTo>
                  <a:pt x="356007" y="2178195"/>
                </a:lnTo>
                <a:lnTo>
                  <a:pt x="355360" y="2148243"/>
                </a:lnTo>
                <a:cubicBezTo>
                  <a:pt x="564555" y="1165627"/>
                  <a:pt x="564555" y="1165627"/>
                  <a:pt x="564555" y="1165627"/>
                </a:cubicBezTo>
                <a:cubicBezTo>
                  <a:pt x="575077" y="1116203"/>
                  <a:pt x="575077" y="1116203"/>
                  <a:pt x="575077" y="1116203"/>
                </a:cubicBezTo>
                <a:cubicBezTo>
                  <a:pt x="502003" y="1100645"/>
                  <a:pt x="502003" y="1100645"/>
                  <a:pt x="502003" y="1100645"/>
                </a:cubicBezTo>
                <a:cubicBezTo>
                  <a:pt x="477251" y="1095376"/>
                  <a:pt x="452501" y="1090107"/>
                  <a:pt x="432761" y="1061302"/>
                </a:cubicBezTo>
                <a:cubicBezTo>
                  <a:pt x="413271" y="1031319"/>
                  <a:pt x="429055" y="957182"/>
                  <a:pt x="459067" y="937739"/>
                </a:cubicBezTo>
                <a:cubicBezTo>
                  <a:pt x="1145057" y="493324"/>
                  <a:pt x="1145057" y="493324"/>
                  <a:pt x="1145057" y="493324"/>
                </a:cubicBezTo>
                <a:cubicBezTo>
                  <a:pt x="3409839" y="0"/>
                  <a:pt x="3409839" y="0"/>
                  <a:pt x="3409839" y="0"/>
                </a:cubicBezTo>
                <a:close/>
              </a:path>
            </a:pathLst>
          </a:custGeom>
          <a:solidFill>
            <a:srgbClr val="E2C09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469" name="组合 468"/>
          <p:cNvGrpSpPr/>
          <p:nvPr/>
        </p:nvGrpSpPr>
        <p:grpSpPr>
          <a:xfrm>
            <a:off x="411163" y="2469066"/>
            <a:ext cx="4710112" cy="2992438"/>
            <a:chOff x="411163" y="2469066"/>
            <a:chExt cx="4710112" cy="2992438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542925" y="3337429"/>
              <a:ext cx="4251325" cy="2124075"/>
            </a:xfrm>
            <a:custGeom>
              <a:avLst/>
              <a:gdLst>
                <a:gd name="T0" fmla="*/ 0 w 2233"/>
                <a:gd name="T1" fmla="*/ 1117 h 1117"/>
                <a:gd name="T2" fmla="*/ 1117 w 2233"/>
                <a:gd name="T3" fmla="*/ 0 h 1117"/>
                <a:gd name="T4" fmla="*/ 2233 w 2233"/>
                <a:gd name="T5" fmla="*/ 1117 h 1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3" h="1117">
                  <a:moveTo>
                    <a:pt x="0" y="1117"/>
                  </a:moveTo>
                  <a:cubicBezTo>
                    <a:pt x="0" y="500"/>
                    <a:pt x="500" y="0"/>
                    <a:pt x="1117" y="0"/>
                  </a:cubicBezTo>
                  <a:cubicBezTo>
                    <a:pt x="1733" y="0"/>
                    <a:pt x="2233" y="500"/>
                    <a:pt x="2233" y="1117"/>
                  </a:cubicBezTo>
                </a:path>
              </a:pathLst>
            </a:custGeom>
            <a:solidFill>
              <a:srgbClr val="F9E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550863" y="3337429"/>
              <a:ext cx="1028700" cy="496888"/>
            </a:xfrm>
            <a:custGeom>
              <a:avLst/>
              <a:gdLst>
                <a:gd name="T0" fmla="*/ 380 w 540"/>
                <a:gd name="T1" fmla="*/ 183 h 261"/>
                <a:gd name="T2" fmla="*/ 406 w 540"/>
                <a:gd name="T3" fmla="*/ 157 h 261"/>
                <a:gd name="T4" fmla="*/ 423 w 540"/>
                <a:gd name="T5" fmla="*/ 157 h 261"/>
                <a:gd name="T6" fmla="*/ 514 w 540"/>
                <a:gd name="T7" fmla="*/ 157 h 261"/>
                <a:gd name="T8" fmla="*/ 540 w 540"/>
                <a:gd name="T9" fmla="*/ 131 h 261"/>
                <a:gd name="T10" fmla="*/ 514 w 540"/>
                <a:gd name="T11" fmla="*/ 104 h 261"/>
                <a:gd name="T12" fmla="*/ 361 w 540"/>
                <a:gd name="T13" fmla="*/ 104 h 261"/>
                <a:gd name="T14" fmla="*/ 333 w 540"/>
                <a:gd name="T15" fmla="*/ 104 h 261"/>
                <a:gd name="T16" fmla="*/ 307 w 540"/>
                <a:gd name="T17" fmla="*/ 78 h 261"/>
                <a:gd name="T18" fmla="*/ 333 w 540"/>
                <a:gd name="T19" fmla="*/ 52 h 261"/>
                <a:gd name="T20" fmla="*/ 361 w 540"/>
                <a:gd name="T21" fmla="*/ 52 h 261"/>
                <a:gd name="T22" fmla="*/ 387 w 540"/>
                <a:gd name="T23" fmla="*/ 26 h 261"/>
                <a:gd name="T24" fmla="*/ 361 w 540"/>
                <a:gd name="T25" fmla="*/ 0 h 261"/>
                <a:gd name="T26" fmla="*/ 127 w 540"/>
                <a:gd name="T27" fmla="*/ 0 h 261"/>
                <a:gd name="T28" fmla="*/ 101 w 540"/>
                <a:gd name="T29" fmla="*/ 26 h 261"/>
                <a:gd name="T30" fmla="*/ 127 w 540"/>
                <a:gd name="T31" fmla="*/ 52 h 261"/>
                <a:gd name="T32" fmla="*/ 152 w 540"/>
                <a:gd name="T33" fmla="*/ 52 h 261"/>
                <a:gd name="T34" fmla="*/ 178 w 540"/>
                <a:gd name="T35" fmla="*/ 78 h 261"/>
                <a:gd name="T36" fmla="*/ 152 w 540"/>
                <a:gd name="T37" fmla="*/ 104 h 261"/>
                <a:gd name="T38" fmla="*/ 54 w 540"/>
                <a:gd name="T39" fmla="*/ 104 h 261"/>
                <a:gd name="T40" fmla="*/ 28 w 540"/>
                <a:gd name="T41" fmla="*/ 131 h 261"/>
                <a:gd name="T42" fmla="*/ 54 w 540"/>
                <a:gd name="T43" fmla="*/ 157 h 261"/>
                <a:gd name="T44" fmla="*/ 80 w 540"/>
                <a:gd name="T45" fmla="*/ 183 h 261"/>
                <a:gd name="T46" fmla="*/ 54 w 540"/>
                <a:gd name="T47" fmla="*/ 209 h 261"/>
                <a:gd name="T48" fmla="*/ 26 w 540"/>
                <a:gd name="T49" fmla="*/ 209 h 261"/>
                <a:gd name="T50" fmla="*/ 0 w 540"/>
                <a:gd name="T51" fmla="*/ 235 h 261"/>
                <a:gd name="T52" fmla="*/ 26 w 540"/>
                <a:gd name="T53" fmla="*/ 261 h 261"/>
                <a:gd name="T54" fmla="*/ 423 w 540"/>
                <a:gd name="T55" fmla="*/ 261 h 261"/>
                <a:gd name="T56" fmla="*/ 449 w 540"/>
                <a:gd name="T57" fmla="*/ 235 h 261"/>
                <a:gd name="T58" fmla="*/ 423 w 540"/>
                <a:gd name="T59" fmla="*/ 209 h 261"/>
                <a:gd name="T60" fmla="*/ 406 w 540"/>
                <a:gd name="T61" fmla="*/ 209 h 261"/>
                <a:gd name="T62" fmla="*/ 380 w 540"/>
                <a:gd name="T63" fmla="*/ 183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40" h="261">
                  <a:moveTo>
                    <a:pt x="380" y="183"/>
                  </a:moveTo>
                  <a:cubicBezTo>
                    <a:pt x="380" y="168"/>
                    <a:pt x="391" y="157"/>
                    <a:pt x="406" y="157"/>
                  </a:cubicBezTo>
                  <a:cubicBezTo>
                    <a:pt x="423" y="157"/>
                    <a:pt x="423" y="157"/>
                    <a:pt x="423" y="157"/>
                  </a:cubicBezTo>
                  <a:cubicBezTo>
                    <a:pt x="514" y="157"/>
                    <a:pt x="514" y="157"/>
                    <a:pt x="514" y="157"/>
                  </a:cubicBezTo>
                  <a:cubicBezTo>
                    <a:pt x="528" y="157"/>
                    <a:pt x="540" y="145"/>
                    <a:pt x="540" y="131"/>
                  </a:cubicBezTo>
                  <a:cubicBezTo>
                    <a:pt x="540" y="116"/>
                    <a:pt x="528" y="104"/>
                    <a:pt x="514" y="104"/>
                  </a:cubicBezTo>
                  <a:cubicBezTo>
                    <a:pt x="361" y="104"/>
                    <a:pt x="361" y="104"/>
                    <a:pt x="361" y="104"/>
                  </a:cubicBezTo>
                  <a:cubicBezTo>
                    <a:pt x="333" y="104"/>
                    <a:pt x="333" y="104"/>
                    <a:pt x="333" y="104"/>
                  </a:cubicBezTo>
                  <a:cubicBezTo>
                    <a:pt x="318" y="104"/>
                    <a:pt x="307" y="93"/>
                    <a:pt x="307" y="78"/>
                  </a:cubicBezTo>
                  <a:cubicBezTo>
                    <a:pt x="307" y="64"/>
                    <a:pt x="318" y="52"/>
                    <a:pt x="333" y="52"/>
                  </a:cubicBezTo>
                  <a:cubicBezTo>
                    <a:pt x="361" y="52"/>
                    <a:pt x="361" y="52"/>
                    <a:pt x="361" y="52"/>
                  </a:cubicBezTo>
                  <a:cubicBezTo>
                    <a:pt x="375" y="52"/>
                    <a:pt x="387" y="40"/>
                    <a:pt x="387" y="26"/>
                  </a:cubicBezTo>
                  <a:cubicBezTo>
                    <a:pt x="387" y="12"/>
                    <a:pt x="375" y="0"/>
                    <a:pt x="36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13" y="0"/>
                    <a:pt x="101" y="12"/>
                    <a:pt x="101" y="26"/>
                  </a:cubicBezTo>
                  <a:cubicBezTo>
                    <a:pt x="101" y="40"/>
                    <a:pt x="113" y="52"/>
                    <a:pt x="127" y="52"/>
                  </a:cubicBezTo>
                  <a:cubicBezTo>
                    <a:pt x="152" y="52"/>
                    <a:pt x="152" y="52"/>
                    <a:pt x="152" y="52"/>
                  </a:cubicBezTo>
                  <a:cubicBezTo>
                    <a:pt x="166" y="52"/>
                    <a:pt x="178" y="64"/>
                    <a:pt x="178" y="78"/>
                  </a:cubicBezTo>
                  <a:cubicBezTo>
                    <a:pt x="178" y="93"/>
                    <a:pt x="166" y="104"/>
                    <a:pt x="152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40" y="104"/>
                    <a:pt x="28" y="116"/>
                    <a:pt x="28" y="131"/>
                  </a:cubicBezTo>
                  <a:cubicBezTo>
                    <a:pt x="28" y="145"/>
                    <a:pt x="40" y="157"/>
                    <a:pt x="54" y="157"/>
                  </a:cubicBezTo>
                  <a:cubicBezTo>
                    <a:pt x="69" y="157"/>
                    <a:pt x="80" y="168"/>
                    <a:pt x="80" y="183"/>
                  </a:cubicBezTo>
                  <a:cubicBezTo>
                    <a:pt x="80" y="197"/>
                    <a:pt x="69" y="209"/>
                    <a:pt x="54" y="209"/>
                  </a:cubicBezTo>
                  <a:cubicBezTo>
                    <a:pt x="26" y="209"/>
                    <a:pt x="26" y="209"/>
                    <a:pt x="26" y="209"/>
                  </a:cubicBezTo>
                  <a:cubicBezTo>
                    <a:pt x="12" y="209"/>
                    <a:pt x="0" y="221"/>
                    <a:pt x="0" y="235"/>
                  </a:cubicBezTo>
                  <a:cubicBezTo>
                    <a:pt x="0" y="249"/>
                    <a:pt x="12" y="261"/>
                    <a:pt x="26" y="261"/>
                  </a:cubicBezTo>
                  <a:cubicBezTo>
                    <a:pt x="423" y="261"/>
                    <a:pt x="423" y="261"/>
                    <a:pt x="423" y="261"/>
                  </a:cubicBezTo>
                  <a:cubicBezTo>
                    <a:pt x="438" y="261"/>
                    <a:pt x="449" y="249"/>
                    <a:pt x="449" y="235"/>
                  </a:cubicBezTo>
                  <a:cubicBezTo>
                    <a:pt x="449" y="221"/>
                    <a:pt x="438" y="209"/>
                    <a:pt x="423" y="209"/>
                  </a:cubicBezTo>
                  <a:cubicBezTo>
                    <a:pt x="406" y="209"/>
                    <a:pt x="406" y="209"/>
                    <a:pt x="406" y="209"/>
                  </a:cubicBezTo>
                  <a:cubicBezTo>
                    <a:pt x="391" y="209"/>
                    <a:pt x="380" y="197"/>
                    <a:pt x="380" y="1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947863" y="2469066"/>
              <a:ext cx="927100" cy="298450"/>
            </a:xfrm>
            <a:custGeom>
              <a:avLst/>
              <a:gdLst>
                <a:gd name="T0" fmla="*/ 338 w 487"/>
                <a:gd name="T1" fmla="*/ 78 h 157"/>
                <a:gd name="T2" fmla="*/ 364 w 487"/>
                <a:gd name="T3" fmla="*/ 52 h 157"/>
                <a:gd name="T4" fmla="*/ 461 w 487"/>
                <a:gd name="T5" fmla="*/ 52 h 157"/>
                <a:gd name="T6" fmla="*/ 487 w 487"/>
                <a:gd name="T7" fmla="*/ 26 h 157"/>
                <a:gd name="T8" fmla="*/ 461 w 487"/>
                <a:gd name="T9" fmla="*/ 0 h 157"/>
                <a:gd name="T10" fmla="*/ 26 w 487"/>
                <a:gd name="T11" fmla="*/ 0 h 157"/>
                <a:gd name="T12" fmla="*/ 0 w 487"/>
                <a:gd name="T13" fmla="*/ 26 h 157"/>
                <a:gd name="T14" fmla="*/ 26 w 487"/>
                <a:gd name="T15" fmla="*/ 52 h 157"/>
                <a:gd name="T16" fmla="*/ 155 w 487"/>
                <a:gd name="T17" fmla="*/ 52 h 157"/>
                <a:gd name="T18" fmla="*/ 183 w 487"/>
                <a:gd name="T19" fmla="*/ 52 h 157"/>
                <a:gd name="T20" fmla="*/ 209 w 487"/>
                <a:gd name="T21" fmla="*/ 78 h 157"/>
                <a:gd name="T22" fmla="*/ 183 w 487"/>
                <a:gd name="T23" fmla="*/ 104 h 157"/>
                <a:gd name="T24" fmla="*/ 155 w 487"/>
                <a:gd name="T25" fmla="*/ 104 h 157"/>
                <a:gd name="T26" fmla="*/ 129 w 487"/>
                <a:gd name="T27" fmla="*/ 131 h 157"/>
                <a:gd name="T28" fmla="*/ 155 w 487"/>
                <a:gd name="T29" fmla="*/ 157 h 157"/>
                <a:gd name="T30" fmla="*/ 388 w 487"/>
                <a:gd name="T31" fmla="*/ 157 h 157"/>
                <a:gd name="T32" fmla="*/ 414 w 487"/>
                <a:gd name="T33" fmla="*/ 131 h 157"/>
                <a:gd name="T34" fmla="*/ 388 w 487"/>
                <a:gd name="T35" fmla="*/ 104 h 157"/>
                <a:gd name="T36" fmla="*/ 364 w 487"/>
                <a:gd name="T37" fmla="*/ 104 h 157"/>
                <a:gd name="T38" fmla="*/ 338 w 487"/>
                <a:gd name="T39" fmla="*/ 78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87" h="157">
                  <a:moveTo>
                    <a:pt x="338" y="78"/>
                  </a:moveTo>
                  <a:cubicBezTo>
                    <a:pt x="338" y="64"/>
                    <a:pt x="349" y="52"/>
                    <a:pt x="364" y="52"/>
                  </a:cubicBezTo>
                  <a:cubicBezTo>
                    <a:pt x="461" y="52"/>
                    <a:pt x="461" y="52"/>
                    <a:pt x="461" y="52"/>
                  </a:cubicBezTo>
                  <a:cubicBezTo>
                    <a:pt x="476" y="52"/>
                    <a:pt x="487" y="41"/>
                    <a:pt x="487" y="26"/>
                  </a:cubicBezTo>
                  <a:cubicBezTo>
                    <a:pt x="487" y="12"/>
                    <a:pt x="476" y="0"/>
                    <a:pt x="46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41"/>
                    <a:pt x="12" y="52"/>
                    <a:pt x="26" y="52"/>
                  </a:cubicBezTo>
                  <a:cubicBezTo>
                    <a:pt x="155" y="52"/>
                    <a:pt x="155" y="52"/>
                    <a:pt x="155" y="52"/>
                  </a:cubicBezTo>
                  <a:cubicBezTo>
                    <a:pt x="183" y="52"/>
                    <a:pt x="183" y="52"/>
                    <a:pt x="183" y="52"/>
                  </a:cubicBezTo>
                  <a:cubicBezTo>
                    <a:pt x="197" y="52"/>
                    <a:pt x="209" y="64"/>
                    <a:pt x="209" y="78"/>
                  </a:cubicBezTo>
                  <a:cubicBezTo>
                    <a:pt x="209" y="93"/>
                    <a:pt x="197" y="104"/>
                    <a:pt x="183" y="104"/>
                  </a:cubicBezTo>
                  <a:cubicBezTo>
                    <a:pt x="155" y="104"/>
                    <a:pt x="155" y="104"/>
                    <a:pt x="155" y="104"/>
                  </a:cubicBezTo>
                  <a:cubicBezTo>
                    <a:pt x="140" y="104"/>
                    <a:pt x="129" y="116"/>
                    <a:pt x="129" y="131"/>
                  </a:cubicBezTo>
                  <a:cubicBezTo>
                    <a:pt x="129" y="145"/>
                    <a:pt x="140" y="157"/>
                    <a:pt x="155" y="157"/>
                  </a:cubicBezTo>
                  <a:cubicBezTo>
                    <a:pt x="388" y="157"/>
                    <a:pt x="388" y="157"/>
                    <a:pt x="388" y="157"/>
                  </a:cubicBezTo>
                  <a:cubicBezTo>
                    <a:pt x="403" y="157"/>
                    <a:pt x="414" y="145"/>
                    <a:pt x="414" y="131"/>
                  </a:cubicBezTo>
                  <a:cubicBezTo>
                    <a:pt x="414" y="116"/>
                    <a:pt x="403" y="104"/>
                    <a:pt x="388" y="104"/>
                  </a:cubicBezTo>
                  <a:cubicBezTo>
                    <a:pt x="364" y="104"/>
                    <a:pt x="364" y="104"/>
                    <a:pt x="364" y="104"/>
                  </a:cubicBezTo>
                  <a:cubicBezTo>
                    <a:pt x="349" y="104"/>
                    <a:pt x="338" y="93"/>
                    <a:pt x="338" y="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3781425" y="2877054"/>
              <a:ext cx="927100" cy="496888"/>
            </a:xfrm>
            <a:custGeom>
              <a:avLst/>
              <a:gdLst>
                <a:gd name="T0" fmla="*/ 337 w 487"/>
                <a:gd name="T1" fmla="*/ 182 h 261"/>
                <a:gd name="T2" fmla="*/ 364 w 487"/>
                <a:gd name="T3" fmla="*/ 156 h 261"/>
                <a:gd name="T4" fmla="*/ 461 w 487"/>
                <a:gd name="T5" fmla="*/ 156 h 261"/>
                <a:gd name="T6" fmla="*/ 487 w 487"/>
                <a:gd name="T7" fmla="*/ 130 h 261"/>
                <a:gd name="T8" fmla="*/ 461 w 487"/>
                <a:gd name="T9" fmla="*/ 104 h 261"/>
                <a:gd name="T10" fmla="*/ 280 w 487"/>
                <a:gd name="T11" fmla="*/ 104 h 261"/>
                <a:gd name="T12" fmla="*/ 210 w 487"/>
                <a:gd name="T13" fmla="*/ 104 h 261"/>
                <a:gd name="T14" fmla="*/ 184 w 487"/>
                <a:gd name="T15" fmla="*/ 78 h 261"/>
                <a:gd name="T16" fmla="*/ 210 w 487"/>
                <a:gd name="T17" fmla="*/ 52 h 261"/>
                <a:gd name="T18" fmla="*/ 217 w 487"/>
                <a:gd name="T19" fmla="*/ 52 h 261"/>
                <a:gd name="T20" fmla="*/ 243 w 487"/>
                <a:gd name="T21" fmla="*/ 26 h 261"/>
                <a:gd name="T22" fmla="*/ 217 w 487"/>
                <a:gd name="T23" fmla="*/ 0 h 261"/>
                <a:gd name="T24" fmla="*/ 47 w 487"/>
                <a:gd name="T25" fmla="*/ 0 h 261"/>
                <a:gd name="T26" fmla="*/ 21 w 487"/>
                <a:gd name="T27" fmla="*/ 26 h 261"/>
                <a:gd name="T28" fmla="*/ 47 w 487"/>
                <a:gd name="T29" fmla="*/ 52 h 261"/>
                <a:gd name="T30" fmla="*/ 71 w 487"/>
                <a:gd name="T31" fmla="*/ 52 h 261"/>
                <a:gd name="T32" fmla="*/ 97 w 487"/>
                <a:gd name="T33" fmla="*/ 78 h 261"/>
                <a:gd name="T34" fmla="*/ 71 w 487"/>
                <a:gd name="T35" fmla="*/ 104 h 261"/>
                <a:gd name="T36" fmla="*/ 26 w 487"/>
                <a:gd name="T37" fmla="*/ 104 h 261"/>
                <a:gd name="T38" fmla="*/ 0 w 487"/>
                <a:gd name="T39" fmla="*/ 130 h 261"/>
                <a:gd name="T40" fmla="*/ 26 w 487"/>
                <a:gd name="T41" fmla="*/ 156 h 261"/>
                <a:gd name="T42" fmla="*/ 155 w 487"/>
                <a:gd name="T43" fmla="*/ 156 h 261"/>
                <a:gd name="T44" fmla="*/ 183 w 487"/>
                <a:gd name="T45" fmla="*/ 156 h 261"/>
                <a:gd name="T46" fmla="*/ 209 w 487"/>
                <a:gd name="T47" fmla="*/ 182 h 261"/>
                <a:gd name="T48" fmla="*/ 183 w 487"/>
                <a:gd name="T49" fmla="*/ 209 h 261"/>
                <a:gd name="T50" fmla="*/ 155 w 487"/>
                <a:gd name="T51" fmla="*/ 209 h 261"/>
                <a:gd name="T52" fmla="*/ 129 w 487"/>
                <a:gd name="T53" fmla="*/ 235 h 261"/>
                <a:gd name="T54" fmla="*/ 155 w 487"/>
                <a:gd name="T55" fmla="*/ 261 h 261"/>
                <a:gd name="T56" fmla="*/ 388 w 487"/>
                <a:gd name="T57" fmla="*/ 261 h 261"/>
                <a:gd name="T58" fmla="*/ 414 w 487"/>
                <a:gd name="T59" fmla="*/ 235 h 261"/>
                <a:gd name="T60" fmla="*/ 388 w 487"/>
                <a:gd name="T61" fmla="*/ 209 h 261"/>
                <a:gd name="T62" fmla="*/ 364 w 487"/>
                <a:gd name="T63" fmla="*/ 209 h 261"/>
                <a:gd name="T64" fmla="*/ 337 w 487"/>
                <a:gd name="T65" fmla="*/ 182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87" h="261">
                  <a:moveTo>
                    <a:pt x="337" y="182"/>
                  </a:moveTo>
                  <a:cubicBezTo>
                    <a:pt x="337" y="168"/>
                    <a:pt x="349" y="156"/>
                    <a:pt x="364" y="156"/>
                  </a:cubicBezTo>
                  <a:cubicBezTo>
                    <a:pt x="461" y="156"/>
                    <a:pt x="461" y="156"/>
                    <a:pt x="461" y="156"/>
                  </a:cubicBezTo>
                  <a:cubicBezTo>
                    <a:pt x="475" y="156"/>
                    <a:pt x="487" y="145"/>
                    <a:pt x="487" y="130"/>
                  </a:cubicBezTo>
                  <a:cubicBezTo>
                    <a:pt x="487" y="116"/>
                    <a:pt x="475" y="104"/>
                    <a:pt x="461" y="104"/>
                  </a:cubicBezTo>
                  <a:cubicBezTo>
                    <a:pt x="280" y="104"/>
                    <a:pt x="280" y="104"/>
                    <a:pt x="280" y="104"/>
                  </a:cubicBezTo>
                  <a:cubicBezTo>
                    <a:pt x="210" y="104"/>
                    <a:pt x="210" y="104"/>
                    <a:pt x="210" y="104"/>
                  </a:cubicBezTo>
                  <a:cubicBezTo>
                    <a:pt x="196" y="104"/>
                    <a:pt x="184" y="92"/>
                    <a:pt x="184" y="78"/>
                  </a:cubicBezTo>
                  <a:cubicBezTo>
                    <a:pt x="184" y="64"/>
                    <a:pt x="196" y="52"/>
                    <a:pt x="210" y="52"/>
                  </a:cubicBezTo>
                  <a:cubicBezTo>
                    <a:pt x="217" y="52"/>
                    <a:pt x="217" y="52"/>
                    <a:pt x="217" y="52"/>
                  </a:cubicBezTo>
                  <a:cubicBezTo>
                    <a:pt x="232" y="52"/>
                    <a:pt x="243" y="40"/>
                    <a:pt x="243" y="26"/>
                  </a:cubicBezTo>
                  <a:cubicBezTo>
                    <a:pt x="243" y="11"/>
                    <a:pt x="232" y="0"/>
                    <a:pt x="21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2" y="0"/>
                    <a:pt x="21" y="11"/>
                    <a:pt x="21" y="26"/>
                  </a:cubicBezTo>
                  <a:cubicBezTo>
                    <a:pt x="21" y="40"/>
                    <a:pt x="32" y="52"/>
                    <a:pt x="47" y="52"/>
                  </a:cubicBezTo>
                  <a:cubicBezTo>
                    <a:pt x="71" y="52"/>
                    <a:pt x="71" y="52"/>
                    <a:pt x="71" y="52"/>
                  </a:cubicBezTo>
                  <a:cubicBezTo>
                    <a:pt x="86" y="52"/>
                    <a:pt x="97" y="64"/>
                    <a:pt x="97" y="78"/>
                  </a:cubicBezTo>
                  <a:cubicBezTo>
                    <a:pt x="97" y="92"/>
                    <a:pt x="86" y="104"/>
                    <a:pt x="71" y="104"/>
                  </a:cubicBezTo>
                  <a:cubicBezTo>
                    <a:pt x="26" y="104"/>
                    <a:pt x="26" y="104"/>
                    <a:pt x="26" y="104"/>
                  </a:cubicBezTo>
                  <a:cubicBezTo>
                    <a:pt x="11" y="104"/>
                    <a:pt x="0" y="116"/>
                    <a:pt x="0" y="130"/>
                  </a:cubicBezTo>
                  <a:cubicBezTo>
                    <a:pt x="0" y="145"/>
                    <a:pt x="11" y="156"/>
                    <a:pt x="26" y="156"/>
                  </a:cubicBezTo>
                  <a:cubicBezTo>
                    <a:pt x="155" y="156"/>
                    <a:pt x="155" y="156"/>
                    <a:pt x="155" y="156"/>
                  </a:cubicBezTo>
                  <a:cubicBezTo>
                    <a:pt x="183" y="156"/>
                    <a:pt x="183" y="156"/>
                    <a:pt x="183" y="156"/>
                  </a:cubicBezTo>
                  <a:cubicBezTo>
                    <a:pt x="197" y="156"/>
                    <a:pt x="209" y="168"/>
                    <a:pt x="209" y="182"/>
                  </a:cubicBezTo>
                  <a:cubicBezTo>
                    <a:pt x="209" y="197"/>
                    <a:pt x="197" y="209"/>
                    <a:pt x="183" y="209"/>
                  </a:cubicBezTo>
                  <a:cubicBezTo>
                    <a:pt x="155" y="209"/>
                    <a:pt x="155" y="209"/>
                    <a:pt x="155" y="209"/>
                  </a:cubicBezTo>
                  <a:cubicBezTo>
                    <a:pt x="140" y="209"/>
                    <a:pt x="129" y="220"/>
                    <a:pt x="129" y="235"/>
                  </a:cubicBezTo>
                  <a:cubicBezTo>
                    <a:pt x="129" y="249"/>
                    <a:pt x="140" y="261"/>
                    <a:pt x="155" y="261"/>
                  </a:cubicBezTo>
                  <a:cubicBezTo>
                    <a:pt x="388" y="261"/>
                    <a:pt x="388" y="261"/>
                    <a:pt x="388" y="261"/>
                  </a:cubicBezTo>
                  <a:cubicBezTo>
                    <a:pt x="402" y="261"/>
                    <a:pt x="414" y="249"/>
                    <a:pt x="414" y="235"/>
                  </a:cubicBezTo>
                  <a:cubicBezTo>
                    <a:pt x="414" y="220"/>
                    <a:pt x="402" y="209"/>
                    <a:pt x="388" y="209"/>
                  </a:cubicBezTo>
                  <a:cubicBezTo>
                    <a:pt x="364" y="209"/>
                    <a:pt x="364" y="209"/>
                    <a:pt x="364" y="209"/>
                  </a:cubicBezTo>
                  <a:cubicBezTo>
                    <a:pt x="349" y="209"/>
                    <a:pt x="337" y="197"/>
                    <a:pt x="337" y="1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4670425" y="3789866"/>
              <a:ext cx="450850" cy="104775"/>
            </a:xfrm>
            <a:custGeom>
              <a:avLst/>
              <a:gdLst>
                <a:gd name="T0" fmla="*/ 28 w 237"/>
                <a:gd name="T1" fmla="*/ 55 h 55"/>
                <a:gd name="T2" fmla="*/ 209 w 237"/>
                <a:gd name="T3" fmla="*/ 55 h 55"/>
                <a:gd name="T4" fmla="*/ 237 w 237"/>
                <a:gd name="T5" fmla="*/ 27 h 55"/>
                <a:gd name="T6" fmla="*/ 209 w 237"/>
                <a:gd name="T7" fmla="*/ 0 h 55"/>
                <a:gd name="T8" fmla="*/ 28 w 237"/>
                <a:gd name="T9" fmla="*/ 0 h 55"/>
                <a:gd name="T10" fmla="*/ 0 w 237"/>
                <a:gd name="T11" fmla="*/ 27 h 55"/>
                <a:gd name="T12" fmla="*/ 28 w 237"/>
                <a:gd name="T1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7" h="55">
                  <a:moveTo>
                    <a:pt x="28" y="55"/>
                  </a:moveTo>
                  <a:cubicBezTo>
                    <a:pt x="209" y="55"/>
                    <a:pt x="209" y="55"/>
                    <a:pt x="209" y="55"/>
                  </a:cubicBezTo>
                  <a:cubicBezTo>
                    <a:pt x="224" y="55"/>
                    <a:pt x="237" y="43"/>
                    <a:pt x="237" y="27"/>
                  </a:cubicBezTo>
                  <a:cubicBezTo>
                    <a:pt x="237" y="12"/>
                    <a:pt x="224" y="0"/>
                    <a:pt x="209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2" y="0"/>
                    <a:pt x="0" y="12"/>
                    <a:pt x="0" y="27"/>
                  </a:cubicBezTo>
                  <a:cubicBezTo>
                    <a:pt x="0" y="43"/>
                    <a:pt x="12" y="55"/>
                    <a:pt x="28" y="5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522288" y="5169404"/>
              <a:ext cx="53975" cy="2714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411163" y="4939216"/>
              <a:ext cx="282575" cy="282575"/>
            </a:xfrm>
            <a:prstGeom prst="ellipse">
              <a:avLst/>
            </a:prstGeom>
            <a:solidFill>
              <a:srgbClr val="A6C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44550" y="5221791"/>
              <a:ext cx="41275" cy="219075"/>
            </a:xfrm>
            <a:prstGeom prst="rect">
              <a:avLst/>
            </a:prstGeom>
            <a:solidFill>
              <a:srgbClr val="4D23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727075" y="4818566"/>
              <a:ext cx="273050" cy="466725"/>
            </a:xfrm>
            <a:custGeom>
              <a:avLst/>
              <a:gdLst>
                <a:gd name="T0" fmla="*/ 0 w 172"/>
                <a:gd name="T1" fmla="*/ 294 h 294"/>
                <a:gd name="T2" fmla="*/ 86 w 172"/>
                <a:gd name="T3" fmla="*/ 0 h 294"/>
                <a:gd name="T4" fmla="*/ 172 w 172"/>
                <a:gd name="T5" fmla="*/ 294 h 294"/>
                <a:gd name="T6" fmla="*/ 0 w 172"/>
                <a:gd name="T7" fmla="*/ 294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294">
                  <a:moveTo>
                    <a:pt x="0" y="294"/>
                  </a:moveTo>
                  <a:lnTo>
                    <a:pt x="86" y="0"/>
                  </a:lnTo>
                  <a:lnTo>
                    <a:pt x="172" y="294"/>
                  </a:lnTo>
                  <a:lnTo>
                    <a:pt x="0" y="294"/>
                  </a:lnTo>
                  <a:close/>
                </a:path>
              </a:pathLst>
            </a:custGeom>
            <a:solidFill>
              <a:srgbClr val="A6C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471988" y="5221791"/>
              <a:ext cx="42863" cy="219075"/>
            </a:xfrm>
            <a:prstGeom prst="rect">
              <a:avLst/>
            </a:prstGeom>
            <a:solidFill>
              <a:srgbClr val="B857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4354513" y="4818566"/>
              <a:ext cx="274638" cy="466725"/>
            </a:xfrm>
            <a:custGeom>
              <a:avLst/>
              <a:gdLst>
                <a:gd name="T0" fmla="*/ 0 w 173"/>
                <a:gd name="T1" fmla="*/ 294 h 294"/>
                <a:gd name="T2" fmla="*/ 86 w 173"/>
                <a:gd name="T3" fmla="*/ 0 h 294"/>
                <a:gd name="T4" fmla="*/ 173 w 173"/>
                <a:gd name="T5" fmla="*/ 294 h 294"/>
                <a:gd name="T6" fmla="*/ 0 w 173"/>
                <a:gd name="T7" fmla="*/ 294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3" h="294">
                  <a:moveTo>
                    <a:pt x="0" y="294"/>
                  </a:moveTo>
                  <a:lnTo>
                    <a:pt x="86" y="0"/>
                  </a:lnTo>
                  <a:lnTo>
                    <a:pt x="173" y="294"/>
                  </a:lnTo>
                  <a:lnTo>
                    <a:pt x="0" y="294"/>
                  </a:lnTo>
                  <a:close/>
                </a:path>
              </a:pathLst>
            </a:custGeom>
            <a:solidFill>
              <a:srgbClr val="A6C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135188" y="4229604"/>
              <a:ext cx="396875" cy="1214438"/>
            </a:xfrm>
            <a:prstGeom prst="rect">
              <a:avLst/>
            </a:prstGeom>
            <a:solidFill>
              <a:srgbClr val="49C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830388" y="4010529"/>
              <a:ext cx="304800" cy="1433513"/>
            </a:xfrm>
            <a:custGeom>
              <a:avLst/>
              <a:gdLst>
                <a:gd name="T0" fmla="*/ 192 w 192"/>
                <a:gd name="T1" fmla="*/ 903 h 903"/>
                <a:gd name="T2" fmla="*/ 0 w 192"/>
                <a:gd name="T3" fmla="*/ 903 h 903"/>
                <a:gd name="T4" fmla="*/ 0 w 192"/>
                <a:gd name="T5" fmla="*/ 138 h 903"/>
                <a:gd name="T6" fmla="*/ 100 w 192"/>
                <a:gd name="T7" fmla="*/ 0 h 903"/>
                <a:gd name="T8" fmla="*/ 192 w 192"/>
                <a:gd name="T9" fmla="*/ 138 h 903"/>
                <a:gd name="T10" fmla="*/ 192 w 192"/>
                <a:gd name="T11" fmla="*/ 903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903">
                  <a:moveTo>
                    <a:pt x="192" y="903"/>
                  </a:moveTo>
                  <a:lnTo>
                    <a:pt x="0" y="903"/>
                  </a:lnTo>
                  <a:lnTo>
                    <a:pt x="0" y="138"/>
                  </a:lnTo>
                  <a:lnTo>
                    <a:pt x="100" y="0"/>
                  </a:lnTo>
                  <a:lnTo>
                    <a:pt x="192" y="138"/>
                  </a:lnTo>
                  <a:lnTo>
                    <a:pt x="192" y="903"/>
                  </a:lnTo>
                  <a:close/>
                </a:path>
              </a:pathLst>
            </a:custGeom>
            <a:solidFill>
              <a:srgbClr val="4896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989138" y="4010529"/>
              <a:ext cx="542925" cy="219075"/>
            </a:xfrm>
            <a:custGeom>
              <a:avLst/>
              <a:gdLst>
                <a:gd name="T0" fmla="*/ 0 w 342"/>
                <a:gd name="T1" fmla="*/ 0 h 138"/>
                <a:gd name="T2" fmla="*/ 256 w 342"/>
                <a:gd name="T3" fmla="*/ 0 h 138"/>
                <a:gd name="T4" fmla="*/ 342 w 342"/>
                <a:gd name="T5" fmla="*/ 138 h 138"/>
                <a:gd name="T6" fmla="*/ 92 w 342"/>
                <a:gd name="T7" fmla="*/ 138 h 138"/>
                <a:gd name="T8" fmla="*/ 0 w 342"/>
                <a:gd name="T9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2" h="138">
                  <a:moveTo>
                    <a:pt x="0" y="0"/>
                  </a:moveTo>
                  <a:lnTo>
                    <a:pt x="256" y="0"/>
                  </a:lnTo>
                  <a:lnTo>
                    <a:pt x="342" y="138"/>
                  </a:lnTo>
                  <a:lnTo>
                    <a:pt x="92" y="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2E8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935163" y="4291516"/>
              <a:ext cx="95250" cy="95250"/>
            </a:xfrm>
            <a:prstGeom prst="rect">
              <a:avLst/>
            </a:prstGeom>
            <a:solidFill>
              <a:srgbClr val="F9E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35163" y="4450266"/>
              <a:ext cx="95250" cy="93663"/>
            </a:xfrm>
            <a:prstGeom prst="rect">
              <a:avLst/>
            </a:prstGeom>
            <a:solidFill>
              <a:srgbClr val="F9E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935163" y="4605841"/>
              <a:ext cx="95250" cy="95250"/>
            </a:xfrm>
            <a:prstGeom prst="rect">
              <a:avLst/>
            </a:prstGeom>
            <a:solidFill>
              <a:srgbClr val="F9E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935163" y="4764591"/>
              <a:ext cx="95250" cy="93663"/>
            </a:xfrm>
            <a:prstGeom prst="rect">
              <a:avLst/>
            </a:prstGeom>
            <a:solidFill>
              <a:srgbClr val="F9E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35163" y="4921754"/>
              <a:ext cx="95250" cy="93663"/>
            </a:xfrm>
            <a:prstGeom prst="rect">
              <a:avLst/>
            </a:prstGeom>
            <a:solidFill>
              <a:srgbClr val="F9E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1935163" y="5077329"/>
              <a:ext cx="95250" cy="95250"/>
            </a:xfrm>
            <a:prstGeom prst="rect">
              <a:avLst/>
            </a:prstGeom>
            <a:solidFill>
              <a:srgbClr val="F9E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935163" y="5236079"/>
              <a:ext cx="95250" cy="92075"/>
            </a:xfrm>
            <a:prstGeom prst="rect">
              <a:avLst/>
            </a:prstGeom>
            <a:solidFill>
              <a:srgbClr val="F9E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197100" y="4291516"/>
              <a:ext cx="93663" cy="95250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65375" y="4291516"/>
              <a:ext cx="93663" cy="95250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197100" y="4450266"/>
              <a:ext cx="93663" cy="93663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365375" y="4450266"/>
              <a:ext cx="93663" cy="93663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8" name="Rectangle 31"/>
            <p:cNvSpPr>
              <a:spLocks noChangeArrowheads="1"/>
            </p:cNvSpPr>
            <p:nvPr/>
          </p:nvSpPr>
          <p:spPr bwMode="auto">
            <a:xfrm>
              <a:off x="2197100" y="4605841"/>
              <a:ext cx="93663" cy="95250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9" name="Rectangle 32"/>
            <p:cNvSpPr>
              <a:spLocks noChangeArrowheads="1"/>
            </p:cNvSpPr>
            <p:nvPr/>
          </p:nvSpPr>
          <p:spPr bwMode="auto">
            <a:xfrm>
              <a:off x="2365375" y="4605841"/>
              <a:ext cx="93663" cy="95250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0" name="Rectangle 33"/>
            <p:cNvSpPr>
              <a:spLocks noChangeArrowheads="1"/>
            </p:cNvSpPr>
            <p:nvPr/>
          </p:nvSpPr>
          <p:spPr bwMode="auto">
            <a:xfrm>
              <a:off x="2197100" y="4764591"/>
              <a:ext cx="93663" cy="93663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1" name="Rectangle 34"/>
            <p:cNvSpPr>
              <a:spLocks noChangeArrowheads="1"/>
            </p:cNvSpPr>
            <p:nvPr/>
          </p:nvSpPr>
          <p:spPr bwMode="auto">
            <a:xfrm>
              <a:off x="2365375" y="4764591"/>
              <a:ext cx="93663" cy="93663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2" name="Rectangle 35"/>
            <p:cNvSpPr>
              <a:spLocks noChangeArrowheads="1"/>
            </p:cNvSpPr>
            <p:nvPr/>
          </p:nvSpPr>
          <p:spPr bwMode="auto">
            <a:xfrm>
              <a:off x="2197100" y="4921754"/>
              <a:ext cx="93663" cy="93663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3" name="Rectangle 36"/>
            <p:cNvSpPr>
              <a:spLocks noChangeArrowheads="1"/>
            </p:cNvSpPr>
            <p:nvPr/>
          </p:nvSpPr>
          <p:spPr bwMode="auto">
            <a:xfrm>
              <a:off x="2365375" y="4921754"/>
              <a:ext cx="93663" cy="93663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4" name="Rectangle 37"/>
            <p:cNvSpPr>
              <a:spLocks noChangeArrowheads="1"/>
            </p:cNvSpPr>
            <p:nvPr/>
          </p:nvSpPr>
          <p:spPr bwMode="auto">
            <a:xfrm>
              <a:off x="2197100" y="5077329"/>
              <a:ext cx="93663" cy="95250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5" name="Rectangle 38"/>
            <p:cNvSpPr>
              <a:spLocks noChangeArrowheads="1"/>
            </p:cNvSpPr>
            <p:nvPr/>
          </p:nvSpPr>
          <p:spPr bwMode="auto">
            <a:xfrm>
              <a:off x="2365375" y="5077329"/>
              <a:ext cx="93663" cy="95250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6" name="Rectangle 39"/>
            <p:cNvSpPr>
              <a:spLocks noChangeArrowheads="1"/>
            </p:cNvSpPr>
            <p:nvPr/>
          </p:nvSpPr>
          <p:spPr bwMode="auto">
            <a:xfrm>
              <a:off x="2197100" y="5236079"/>
              <a:ext cx="93663" cy="92075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7" name="Rectangle 40"/>
            <p:cNvSpPr>
              <a:spLocks noChangeArrowheads="1"/>
            </p:cNvSpPr>
            <p:nvPr/>
          </p:nvSpPr>
          <p:spPr bwMode="auto">
            <a:xfrm>
              <a:off x="2365375" y="5236079"/>
              <a:ext cx="93663" cy="92075"/>
            </a:xfrm>
            <a:prstGeom prst="rect">
              <a:avLst/>
            </a:prstGeom>
            <a:solidFill>
              <a:srgbClr val="F2E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0" name="Rectangle 41"/>
            <p:cNvSpPr>
              <a:spLocks noChangeArrowheads="1"/>
            </p:cNvSpPr>
            <p:nvPr/>
          </p:nvSpPr>
          <p:spPr bwMode="auto">
            <a:xfrm>
              <a:off x="1431925" y="4543929"/>
              <a:ext cx="398463" cy="900113"/>
            </a:xfrm>
            <a:prstGeom prst="rect">
              <a:avLst/>
            </a:prstGeom>
            <a:solidFill>
              <a:srgbClr val="EF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1" name="Freeform 42"/>
            <p:cNvSpPr>
              <a:spLocks/>
            </p:cNvSpPr>
            <p:nvPr/>
          </p:nvSpPr>
          <p:spPr bwMode="auto">
            <a:xfrm>
              <a:off x="1128713" y="4324854"/>
              <a:ext cx="303213" cy="1119188"/>
            </a:xfrm>
            <a:custGeom>
              <a:avLst/>
              <a:gdLst>
                <a:gd name="T0" fmla="*/ 191 w 191"/>
                <a:gd name="T1" fmla="*/ 705 h 705"/>
                <a:gd name="T2" fmla="*/ 0 w 191"/>
                <a:gd name="T3" fmla="*/ 705 h 705"/>
                <a:gd name="T4" fmla="*/ 0 w 191"/>
                <a:gd name="T5" fmla="*/ 138 h 705"/>
                <a:gd name="T6" fmla="*/ 99 w 191"/>
                <a:gd name="T7" fmla="*/ 0 h 705"/>
                <a:gd name="T8" fmla="*/ 191 w 191"/>
                <a:gd name="T9" fmla="*/ 138 h 705"/>
                <a:gd name="T10" fmla="*/ 191 w 191"/>
                <a:gd name="T11" fmla="*/ 705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1" h="705">
                  <a:moveTo>
                    <a:pt x="191" y="705"/>
                  </a:moveTo>
                  <a:lnTo>
                    <a:pt x="0" y="705"/>
                  </a:lnTo>
                  <a:lnTo>
                    <a:pt x="0" y="138"/>
                  </a:lnTo>
                  <a:lnTo>
                    <a:pt x="99" y="0"/>
                  </a:lnTo>
                  <a:lnTo>
                    <a:pt x="191" y="138"/>
                  </a:lnTo>
                  <a:lnTo>
                    <a:pt x="191" y="705"/>
                  </a:lnTo>
                  <a:close/>
                </a:path>
              </a:pathLst>
            </a:custGeom>
            <a:solidFill>
              <a:srgbClr val="9E4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2" name="Freeform 43"/>
            <p:cNvSpPr>
              <a:spLocks/>
            </p:cNvSpPr>
            <p:nvPr/>
          </p:nvSpPr>
          <p:spPr bwMode="auto">
            <a:xfrm>
              <a:off x="1285875" y="4324854"/>
              <a:ext cx="544513" cy="219075"/>
            </a:xfrm>
            <a:custGeom>
              <a:avLst/>
              <a:gdLst>
                <a:gd name="T0" fmla="*/ 0 w 343"/>
                <a:gd name="T1" fmla="*/ 0 h 138"/>
                <a:gd name="T2" fmla="*/ 257 w 343"/>
                <a:gd name="T3" fmla="*/ 0 h 138"/>
                <a:gd name="T4" fmla="*/ 343 w 343"/>
                <a:gd name="T5" fmla="*/ 138 h 138"/>
                <a:gd name="T6" fmla="*/ 92 w 343"/>
                <a:gd name="T7" fmla="*/ 138 h 138"/>
                <a:gd name="T8" fmla="*/ 0 w 343"/>
                <a:gd name="T9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3" h="138">
                  <a:moveTo>
                    <a:pt x="0" y="0"/>
                  </a:moveTo>
                  <a:lnTo>
                    <a:pt x="257" y="0"/>
                  </a:lnTo>
                  <a:lnTo>
                    <a:pt x="343" y="138"/>
                  </a:lnTo>
                  <a:lnTo>
                    <a:pt x="92" y="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84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3" name="Rectangle 44"/>
            <p:cNvSpPr>
              <a:spLocks noChangeArrowheads="1"/>
            </p:cNvSpPr>
            <p:nvPr/>
          </p:nvSpPr>
          <p:spPr bwMode="auto">
            <a:xfrm>
              <a:off x="1233488" y="4605841"/>
              <a:ext cx="93663" cy="9525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4" name="Rectangle 45"/>
            <p:cNvSpPr>
              <a:spLocks noChangeArrowheads="1"/>
            </p:cNvSpPr>
            <p:nvPr/>
          </p:nvSpPr>
          <p:spPr bwMode="auto">
            <a:xfrm>
              <a:off x="1233488" y="4764591"/>
              <a:ext cx="93663" cy="9366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5" name="Rectangle 46"/>
            <p:cNvSpPr>
              <a:spLocks noChangeArrowheads="1"/>
            </p:cNvSpPr>
            <p:nvPr/>
          </p:nvSpPr>
          <p:spPr bwMode="auto">
            <a:xfrm>
              <a:off x="1233488" y="4921754"/>
              <a:ext cx="93663" cy="9366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6" name="Rectangle 47"/>
            <p:cNvSpPr>
              <a:spLocks noChangeArrowheads="1"/>
            </p:cNvSpPr>
            <p:nvPr/>
          </p:nvSpPr>
          <p:spPr bwMode="auto">
            <a:xfrm>
              <a:off x="1233488" y="5077329"/>
              <a:ext cx="93663" cy="9525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7" name="Rectangle 48"/>
            <p:cNvSpPr>
              <a:spLocks noChangeArrowheads="1"/>
            </p:cNvSpPr>
            <p:nvPr/>
          </p:nvSpPr>
          <p:spPr bwMode="auto">
            <a:xfrm>
              <a:off x="1233488" y="5236079"/>
              <a:ext cx="93663" cy="92075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8" name="Rectangle 49"/>
            <p:cNvSpPr>
              <a:spLocks noChangeArrowheads="1"/>
            </p:cNvSpPr>
            <p:nvPr/>
          </p:nvSpPr>
          <p:spPr bwMode="auto">
            <a:xfrm>
              <a:off x="1495425" y="4605841"/>
              <a:ext cx="93663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9" name="Rectangle 50"/>
            <p:cNvSpPr>
              <a:spLocks noChangeArrowheads="1"/>
            </p:cNvSpPr>
            <p:nvPr/>
          </p:nvSpPr>
          <p:spPr bwMode="auto">
            <a:xfrm>
              <a:off x="1662113" y="4605841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0" name="Rectangle 51"/>
            <p:cNvSpPr>
              <a:spLocks noChangeArrowheads="1"/>
            </p:cNvSpPr>
            <p:nvPr/>
          </p:nvSpPr>
          <p:spPr bwMode="auto">
            <a:xfrm>
              <a:off x="1495425" y="4764591"/>
              <a:ext cx="93663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1" name="Rectangle 52"/>
            <p:cNvSpPr>
              <a:spLocks noChangeArrowheads="1"/>
            </p:cNvSpPr>
            <p:nvPr/>
          </p:nvSpPr>
          <p:spPr bwMode="auto">
            <a:xfrm>
              <a:off x="1662113" y="4764591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2" name="Rectangle 53"/>
            <p:cNvSpPr>
              <a:spLocks noChangeArrowheads="1"/>
            </p:cNvSpPr>
            <p:nvPr/>
          </p:nvSpPr>
          <p:spPr bwMode="auto">
            <a:xfrm>
              <a:off x="1495425" y="4921754"/>
              <a:ext cx="93663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3" name="Rectangle 54"/>
            <p:cNvSpPr>
              <a:spLocks noChangeArrowheads="1"/>
            </p:cNvSpPr>
            <p:nvPr/>
          </p:nvSpPr>
          <p:spPr bwMode="auto">
            <a:xfrm>
              <a:off x="1662113" y="4921754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4" name="Rectangle 55"/>
            <p:cNvSpPr>
              <a:spLocks noChangeArrowheads="1"/>
            </p:cNvSpPr>
            <p:nvPr/>
          </p:nvSpPr>
          <p:spPr bwMode="auto">
            <a:xfrm>
              <a:off x="1495425" y="5077329"/>
              <a:ext cx="93663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5" name="Rectangle 56"/>
            <p:cNvSpPr>
              <a:spLocks noChangeArrowheads="1"/>
            </p:cNvSpPr>
            <p:nvPr/>
          </p:nvSpPr>
          <p:spPr bwMode="auto">
            <a:xfrm>
              <a:off x="1662113" y="5077329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6" name="Rectangle 57"/>
            <p:cNvSpPr>
              <a:spLocks noChangeArrowheads="1"/>
            </p:cNvSpPr>
            <p:nvPr/>
          </p:nvSpPr>
          <p:spPr bwMode="auto">
            <a:xfrm>
              <a:off x="1495425" y="5236079"/>
              <a:ext cx="93663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7" name="Rectangle 58"/>
            <p:cNvSpPr>
              <a:spLocks noChangeArrowheads="1"/>
            </p:cNvSpPr>
            <p:nvPr/>
          </p:nvSpPr>
          <p:spPr bwMode="auto">
            <a:xfrm>
              <a:off x="1662113" y="5236079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8" name="Rectangle 59"/>
            <p:cNvSpPr>
              <a:spLocks noChangeArrowheads="1"/>
            </p:cNvSpPr>
            <p:nvPr/>
          </p:nvSpPr>
          <p:spPr bwMode="auto">
            <a:xfrm>
              <a:off x="3609975" y="3685091"/>
              <a:ext cx="534988" cy="1758950"/>
            </a:xfrm>
            <a:prstGeom prst="rect">
              <a:avLst/>
            </a:prstGeom>
            <a:solidFill>
              <a:srgbClr val="EF99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9" name="Rectangle 60"/>
            <p:cNvSpPr>
              <a:spLocks noChangeArrowheads="1"/>
            </p:cNvSpPr>
            <p:nvPr/>
          </p:nvSpPr>
          <p:spPr bwMode="auto">
            <a:xfrm>
              <a:off x="3338513" y="3685091"/>
              <a:ext cx="271463" cy="1758950"/>
            </a:xfrm>
            <a:prstGeom prst="rect">
              <a:avLst/>
            </a:prstGeom>
            <a:solidFill>
              <a:srgbClr val="E973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0" name="Rectangle 61"/>
            <p:cNvSpPr>
              <a:spLocks noChangeArrowheads="1"/>
            </p:cNvSpPr>
            <p:nvPr/>
          </p:nvSpPr>
          <p:spPr bwMode="auto">
            <a:xfrm>
              <a:off x="3663950" y="3507291"/>
              <a:ext cx="312738" cy="177800"/>
            </a:xfrm>
            <a:prstGeom prst="rect">
              <a:avLst/>
            </a:prstGeom>
            <a:solidFill>
              <a:srgbClr val="EF99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1" name="Rectangle 62"/>
            <p:cNvSpPr>
              <a:spLocks noChangeArrowheads="1"/>
            </p:cNvSpPr>
            <p:nvPr/>
          </p:nvSpPr>
          <p:spPr bwMode="auto">
            <a:xfrm>
              <a:off x="3505200" y="3507291"/>
              <a:ext cx="158750" cy="177800"/>
            </a:xfrm>
            <a:prstGeom prst="rect">
              <a:avLst/>
            </a:prstGeom>
            <a:solidFill>
              <a:srgbClr val="E973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2" name="Rectangle 63"/>
            <p:cNvSpPr>
              <a:spLocks noChangeArrowheads="1"/>
            </p:cNvSpPr>
            <p:nvPr/>
          </p:nvSpPr>
          <p:spPr bwMode="auto">
            <a:xfrm>
              <a:off x="3663950" y="3748591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3" name="Rectangle 64"/>
            <p:cNvSpPr>
              <a:spLocks noChangeArrowheads="1"/>
            </p:cNvSpPr>
            <p:nvPr/>
          </p:nvSpPr>
          <p:spPr bwMode="auto">
            <a:xfrm>
              <a:off x="3830638" y="3748591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4" name="Rectangle 65"/>
            <p:cNvSpPr>
              <a:spLocks noChangeArrowheads="1"/>
            </p:cNvSpPr>
            <p:nvPr/>
          </p:nvSpPr>
          <p:spPr bwMode="auto">
            <a:xfrm>
              <a:off x="3663950" y="3904166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5" name="Rectangle 66"/>
            <p:cNvSpPr>
              <a:spLocks noChangeArrowheads="1"/>
            </p:cNvSpPr>
            <p:nvPr/>
          </p:nvSpPr>
          <p:spPr bwMode="auto">
            <a:xfrm>
              <a:off x="3830638" y="3904166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6" name="Rectangle 67"/>
            <p:cNvSpPr>
              <a:spLocks noChangeArrowheads="1"/>
            </p:cNvSpPr>
            <p:nvPr/>
          </p:nvSpPr>
          <p:spPr bwMode="auto">
            <a:xfrm>
              <a:off x="3663950" y="4062916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7" name="Rectangle 68"/>
            <p:cNvSpPr>
              <a:spLocks noChangeArrowheads="1"/>
            </p:cNvSpPr>
            <p:nvPr/>
          </p:nvSpPr>
          <p:spPr bwMode="auto">
            <a:xfrm>
              <a:off x="3830638" y="4062916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8" name="Rectangle 69"/>
            <p:cNvSpPr>
              <a:spLocks noChangeArrowheads="1"/>
            </p:cNvSpPr>
            <p:nvPr/>
          </p:nvSpPr>
          <p:spPr bwMode="auto">
            <a:xfrm>
              <a:off x="3663950" y="4220079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9" name="Rectangle 70"/>
            <p:cNvSpPr>
              <a:spLocks noChangeArrowheads="1"/>
            </p:cNvSpPr>
            <p:nvPr/>
          </p:nvSpPr>
          <p:spPr bwMode="auto">
            <a:xfrm>
              <a:off x="3830638" y="4220079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0" name="Rectangle 71"/>
            <p:cNvSpPr>
              <a:spLocks noChangeArrowheads="1"/>
            </p:cNvSpPr>
            <p:nvPr/>
          </p:nvSpPr>
          <p:spPr bwMode="auto">
            <a:xfrm>
              <a:off x="3663950" y="4375654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1" name="Rectangle 72"/>
            <p:cNvSpPr>
              <a:spLocks noChangeArrowheads="1"/>
            </p:cNvSpPr>
            <p:nvPr/>
          </p:nvSpPr>
          <p:spPr bwMode="auto">
            <a:xfrm>
              <a:off x="3830638" y="4375654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2" name="Rectangle 73"/>
            <p:cNvSpPr>
              <a:spLocks noChangeArrowheads="1"/>
            </p:cNvSpPr>
            <p:nvPr/>
          </p:nvSpPr>
          <p:spPr bwMode="auto">
            <a:xfrm>
              <a:off x="3663950" y="4534404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3" name="Rectangle 74"/>
            <p:cNvSpPr>
              <a:spLocks noChangeArrowheads="1"/>
            </p:cNvSpPr>
            <p:nvPr/>
          </p:nvSpPr>
          <p:spPr bwMode="auto">
            <a:xfrm>
              <a:off x="3830638" y="4534404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4" name="Rectangle 75"/>
            <p:cNvSpPr>
              <a:spLocks noChangeArrowheads="1"/>
            </p:cNvSpPr>
            <p:nvPr/>
          </p:nvSpPr>
          <p:spPr bwMode="auto">
            <a:xfrm>
              <a:off x="3663950" y="4689979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5" name="Rectangle 76"/>
            <p:cNvSpPr>
              <a:spLocks noChangeArrowheads="1"/>
            </p:cNvSpPr>
            <p:nvPr/>
          </p:nvSpPr>
          <p:spPr bwMode="auto">
            <a:xfrm>
              <a:off x="3830638" y="4689979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6" name="Rectangle 77"/>
            <p:cNvSpPr>
              <a:spLocks noChangeArrowheads="1"/>
            </p:cNvSpPr>
            <p:nvPr/>
          </p:nvSpPr>
          <p:spPr bwMode="auto">
            <a:xfrm>
              <a:off x="3998913" y="3748591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7" name="Rectangle 78"/>
            <p:cNvSpPr>
              <a:spLocks noChangeArrowheads="1"/>
            </p:cNvSpPr>
            <p:nvPr/>
          </p:nvSpPr>
          <p:spPr bwMode="auto">
            <a:xfrm>
              <a:off x="3998913" y="3904166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8" name="Rectangle 79"/>
            <p:cNvSpPr>
              <a:spLocks noChangeArrowheads="1"/>
            </p:cNvSpPr>
            <p:nvPr/>
          </p:nvSpPr>
          <p:spPr bwMode="auto">
            <a:xfrm>
              <a:off x="3998913" y="4062916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9" name="Rectangle 80"/>
            <p:cNvSpPr>
              <a:spLocks noChangeArrowheads="1"/>
            </p:cNvSpPr>
            <p:nvPr/>
          </p:nvSpPr>
          <p:spPr bwMode="auto">
            <a:xfrm>
              <a:off x="3998913" y="4220079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0" name="Rectangle 81"/>
            <p:cNvSpPr>
              <a:spLocks noChangeArrowheads="1"/>
            </p:cNvSpPr>
            <p:nvPr/>
          </p:nvSpPr>
          <p:spPr bwMode="auto">
            <a:xfrm>
              <a:off x="3998913" y="4375654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1" name="Rectangle 82"/>
            <p:cNvSpPr>
              <a:spLocks noChangeArrowheads="1"/>
            </p:cNvSpPr>
            <p:nvPr/>
          </p:nvSpPr>
          <p:spPr bwMode="auto">
            <a:xfrm>
              <a:off x="3998913" y="4534404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2" name="Rectangle 83"/>
            <p:cNvSpPr>
              <a:spLocks noChangeArrowheads="1"/>
            </p:cNvSpPr>
            <p:nvPr/>
          </p:nvSpPr>
          <p:spPr bwMode="auto">
            <a:xfrm>
              <a:off x="3998913" y="4689979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3" name="Rectangle 84"/>
            <p:cNvSpPr>
              <a:spLocks noChangeArrowheads="1"/>
            </p:cNvSpPr>
            <p:nvPr/>
          </p:nvSpPr>
          <p:spPr bwMode="auto">
            <a:xfrm>
              <a:off x="3663950" y="4847141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4" name="Rectangle 85"/>
            <p:cNvSpPr>
              <a:spLocks noChangeArrowheads="1"/>
            </p:cNvSpPr>
            <p:nvPr/>
          </p:nvSpPr>
          <p:spPr bwMode="auto">
            <a:xfrm>
              <a:off x="3830638" y="4847141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5" name="Rectangle 86"/>
            <p:cNvSpPr>
              <a:spLocks noChangeArrowheads="1"/>
            </p:cNvSpPr>
            <p:nvPr/>
          </p:nvSpPr>
          <p:spPr bwMode="auto">
            <a:xfrm>
              <a:off x="3663950" y="5005891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6" name="Rectangle 87"/>
            <p:cNvSpPr>
              <a:spLocks noChangeArrowheads="1"/>
            </p:cNvSpPr>
            <p:nvPr/>
          </p:nvSpPr>
          <p:spPr bwMode="auto">
            <a:xfrm>
              <a:off x="3830638" y="5005891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7" name="Rectangle 88"/>
            <p:cNvSpPr>
              <a:spLocks noChangeArrowheads="1"/>
            </p:cNvSpPr>
            <p:nvPr/>
          </p:nvSpPr>
          <p:spPr bwMode="auto">
            <a:xfrm>
              <a:off x="3663950" y="5161466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8" name="Rectangle 89"/>
            <p:cNvSpPr>
              <a:spLocks noChangeArrowheads="1"/>
            </p:cNvSpPr>
            <p:nvPr/>
          </p:nvSpPr>
          <p:spPr bwMode="auto">
            <a:xfrm>
              <a:off x="3830638" y="5161466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9" name="Rectangle 90"/>
            <p:cNvSpPr>
              <a:spLocks noChangeArrowheads="1"/>
            </p:cNvSpPr>
            <p:nvPr/>
          </p:nvSpPr>
          <p:spPr bwMode="auto">
            <a:xfrm>
              <a:off x="3998913" y="4847141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0" name="Rectangle 91"/>
            <p:cNvSpPr>
              <a:spLocks noChangeArrowheads="1"/>
            </p:cNvSpPr>
            <p:nvPr/>
          </p:nvSpPr>
          <p:spPr bwMode="auto">
            <a:xfrm>
              <a:off x="3998913" y="5005891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1" name="Rectangle 92"/>
            <p:cNvSpPr>
              <a:spLocks noChangeArrowheads="1"/>
            </p:cNvSpPr>
            <p:nvPr/>
          </p:nvSpPr>
          <p:spPr bwMode="auto">
            <a:xfrm>
              <a:off x="3998913" y="5161466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2" name="Rectangle 93"/>
            <p:cNvSpPr>
              <a:spLocks noChangeArrowheads="1"/>
            </p:cNvSpPr>
            <p:nvPr/>
          </p:nvSpPr>
          <p:spPr bwMode="auto">
            <a:xfrm>
              <a:off x="3421063" y="3748591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3" name="Rectangle 94"/>
            <p:cNvSpPr>
              <a:spLocks noChangeArrowheads="1"/>
            </p:cNvSpPr>
            <p:nvPr/>
          </p:nvSpPr>
          <p:spPr bwMode="auto">
            <a:xfrm>
              <a:off x="3421063" y="3904166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4" name="Rectangle 95"/>
            <p:cNvSpPr>
              <a:spLocks noChangeArrowheads="1"/>
            </p:cNvSpPr>
            <p:nvPr/>
          </p:nvSpPr>
          <p:spPr bwMode="auto">
            <a:xfrm>
              <a:off x="3421063" y="4062916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5" name="Rectangle 96"/>
            <p:cNvSpPr>
              <a:spLocks noChangeArrowheads="1"/>
            </p:cNvSpPr>
            <p:nvPr/>
          </p:nvSpPr>
          <p:spPr bwMode="auto">
            <a:xfrm>
              <a:off x="3421063" y="4220079"/>
              <a:ext cx="95250" cy="93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6" name="Rectangle 97"/>
            <p:cNvSpPr>
              <a:spLocks noChangeArrowheads="1"/>
            </p:cNvSpPr>
            <p:nvPr/>
          </p:nvSpPr>
          <p:spPr bwMode="auto">
            <a:xfrm>
              <a:off x="3421063" y="4375654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7" name="Rectangle 98"/>
            <p:cNvSpPr>
              <a:spLocks noChangeArrowheads="1"/>
            </p:cNvSpPr>
            <p:nvPr/>
          </p:nvSpPr>
          <p:spPr bwMode="auto">
            <a:xfrm>
              <a:off x="3421063" y="4534404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8" name="Rectangle 99"/>
            <p:cNvSpPr>
              <a:spLocks noChangeArrowheads="1"/>
            </p:cNvSpPr>
            <p:nvPr/>
          </p:nvSpPr>
          <p:spPr bwMode="auto">
            <a:xfrm>
              <a:off x="3421063" y="4689979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9" name="Rectangle 100"/>
            <p:cNvSpPr>
              <a:spLocks noChangeArrowheads="1"/>
            </p:cNvSpPr>
            <p:nvPr/>
          </p:nvSpPr>
          <p:spPr bwMode="auto">
            <a:xfrm>
              <a:off x="3421063" y="4847141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0" name="Rectangle 101"/>
            <p:cNvSpPr>
              <a:spLocks noChangeArrowheads="1"/>
            </p:cNvSpPr>
            <p:nvPr/>
          </p:nvSpPr>
          <p:spPr bwMode="auto">
            <a:xfrm>
              <a:off x="3421063" y="5005891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1" name="Rectangle 102"/>
            <p:cNvSpPr>
              <a:spLocks noChangeArrowheads="1"/>
            </p:cNvSpPr>
            <p:nvPr/>
          </p:nvSpPr>
          <p:spPr bwMode="auto">
            <a:xfrm>
              <a:off x="3421063" y="5161466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2" name="Rectangle 103"/>
            <p:cNvSpPr>
              <a:spLocks noChangeArrowheads="1"/>
            </p:cNvSpPr>
            <p:nvPr/>
          </p:nvSpPr>
          <p:spPr bwMode="auto">
            <a:xfrm>
              <a:off x="2805113" y="3213604"/>
              <a:ext cx="534988" cy="22304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3" name="Rectangle 104"/>
            <p:cNvSpPr>
              <a:spLocks noChangeArrowheads="1"/>
            </p:cNvSpPr>
            <p:nvPr/>
          </p:nvSpPr>
          <p:spPr bwMode="auto">
            <a:xfrm>
              <a:off x="2532063" y="3213604"/>
              <a:ext cx="273050" cy="223043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4" name="Rectangle 105"/>
            <p:cNvSpPr>
              <a:spLocks noChangeArrowheads="1"/>
            </p:cNvSpPr>
            <p:nvPr/>
          </p:nvSpPr>
          <p:spPr bwMode="auto">
            <a:xfrm>
              <a:off x="2857500" y="3035804"/>
              <a:ext cx="314325" cy="177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5" name="Rectangle 106"/>
            <p:cNvSpPr>
              <a:spLocks noChangeArrowheads="1"/>
            </p:cNvSpPr>
            <p:nvPr/>
          </p:nvSpPr>
          <p:spPr bwMode="auto">
            <a:xfrm>
              <a:off x="2700338" y="3035804"/>
              <a:ext cx="157163" cy="1778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6" name="Rectangle 107"/>
            <p:cNvSpPr>
              <a:spLocks noChangeArrowheads="1"/>
            </p:cNvSpPr>
            <p:nvPr/>
          </p:nvSpPr>
          <p:spPr bwMode="auto">
            <a:xfrm>
              <a:off x="2857500" y="3277104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7" name="Rectangle 108"/>
            <p:cNvSpPr>
              <a:spLocks noChangeArrowheads="1"/>
            </p:cNvSpPr>
            <p:nvPr/>
          </p:nvSpPr>
          <p:spPr bwMode="auto">
            <a:xfrm>
              <a:off x="3025775" y="3277104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8" name="Rectangle 109"/>
            <p:cNvSpPr>
              <a:spLocks noChangeArrowheads="1"/>
            </p:cNvSpPr>
            <p:nvPr/>
          </p:nvSpPr>
          <p:spPr bwMode="auto">
            <a:xfrm>
              <a:off x="2857500" y="3434266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9" name="Rectangle 110"/>
            <p:cNvSpPr>
              <a:spLocks noChangeArrowheads="1"/>
            </p:cNvSpPr>
            <p:nvPr/>
          </p:nvSpPr>
          <p:spPr bwMode="auto">
            <a:xfrm>
              <a:off x="3025775" y="3434266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0" name="Rectangle 111"/>
            <p:cNvSpPr>
              <a:spLocks noChangeArrowheads="1"/>
            </p:cNvSpPr>
            <p:nvPr/>
          </p:nvSpPr>
          <p:spPr bwMode="auto">
            <a:xfrm>
              <a:off x="2857500" y="3591429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1" name="Rectangle 112"/>
            <p:cNvSpPr>
              <a:spLocks noChangeArrowheads="1"/>
            </p:cNvSpPr>
            <p:nvPr/>
          </p:nvSpPr>
          <p:spPr bwMode="auto">
            <a:xfrm>
              <a:off x="3025775" y="3591429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2" name="Rectangle 113"/>
            <p:cNvSpPr>
              <a:spLocks noChangeArrowheads="1"/>
            </p:cNvSpPr>
            <p:nvPr/>
          </p:nvSpPr>
          <p:spPr bwMode="auto">
            <a:xfrm>
              <a:off x="2857500" y="3748591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3" name="Rectangle 114"/>
            <p:cNvSpPr>
              <a:spLocks noChangeArrowheads="1"/>
            </p:cNvSpPr>
            <p:nvPr/>
          </p:nvSpPr>
          <p:spPr bwMode="auto">
            <a:xfrm>
              <a:off x="3025775" y="3748591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4" name="Rectangle 115"/>
            <p:cNvSpPr>
              <a:spLocks noChangeArrowheads="1"/>
            </p:cNvSpPr>
            <p:nvPr/>
          </p:nvSpPr>
          <p:spPr bwMode="auto">
            <a:xfrm>
              <a:off x="2857500" y="3904166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5" name="Rectangle 116"/>
            <p:cNvSpPr>
              <a:spLocks noChangeArrowheads="1"/>
            </p:cNvSpPr>
            <p:nvPr/>
          </p:nvSpPr>
          <p:spPr bwMode="auto">
            <a:xfrm>
              <a:off x="3025775" y="3904166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6" name="Rectangle 117"/>
            <p:cNvSpPr>
              <a:spLocks noChangeArrowheads="1"/>
            </p:cNvSpPr>
            <p:nvPr/>
          </p:nvSpPr>
          <p:spPr bwMode="auto">
            <a:xfrm>
              <a:off x="2857500" y="4062916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7" name="Rectangle 118"/>
            <p:cNvSpPr>
              <a:spLocks noChangeArrowheads="1"/>
            </p:cNvSpPr>
            <p:nvPr/>
          </p:nvSpPr>
          <p:spPr bwMode="auto">
            <a:xfrm>
              <a:off x="3025775" y="4062916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8" name="Rectangle 119"/>
            <p:cNvSpPr>
              <a:spLocks noChangeArrowheads="1"/>
            </p:cNvSpPr>
            <p:nvPr/>
          </p:nvSpPr>
          <p:spPr bwMode="auto">
            <a:xfrm>
              <a:off x="2857500" y="4220079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9" name="Rectangle 120"/>
            <p:cNvSpPr>
              <a:spLocks noChangeArrowheads="1"/>
            </p:cNvSpPr>
            <p:nvPr/>
          </p:nvSpPr>
          <p:spPr bwMode="auto">
            <a:xfrm>
              <a:off x="3025775" y="4220079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0" name="Rectangle 121"/>
            <p:cNvSpPr>
              <a:spLocks noChangeArrowheads="1"/>
            </p:cNvSpPr>
            <p:nvPr/>
          </p:nvSpPr>
          <p:spPr bwMode="auto">
            <a:xfrm>
              <a:off x="3192463" y="3277104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1" name="Rectangle 122"/>
            <p:cNvSpPr>
              <a:spLocks noChangeArrowheads="1"/>
            </p:cNvSpPr>
            <p:nvPr/>
          </p:nvSpPr>
          <p:spPr bwMode="auto">
            <a:xfrm>
              <a:off x="3192463" y="3434266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2" name="Rectangle 123"/>
            <p:cNvSpPr>
              <a:spLocks noChangeArrowheads="1"/>
            </p:cNvSpPr>
            <p:nvPr/>
          </p:nvSpPr>
          <p:spPr bwMode="auto">
            <a:xfrm>
              <a:off x="3192463" y="3591429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3" name="Rectangle 124"/>
            <p:cNvSpPr>
              <a:spLocks noChangeArrowheads="1"/>
            </p:cNvSpPr>
            <p:nvPr/>
          </p:nvSpPr>
          <p:spPr bwMode="auto">
            <a:xfrm>
              <a:off x="3192463" y="3748591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4" name="Rectangle 125"/>
            <p:cNvSpPr>
              <a:spLocks noChangeArrowheads="1"/>
            </p:cNvSpPr>
            <p:nvPr/>
          </p:nvSpPr>
          <p:spPr bwMode="auto">
            <a:xfrm>
              <a:off x="3192463" y="3904166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5" name="Rectangle 126"/>
            <p:cNvSpPr>
              <a:spLocks noChangeArrowheads="1"/>
            </p:cNvSpPr>
            <p:nvPr/>
          </p:nvSpPr>
          <p:spPr bwMode="auto">
            <a:xfrm>
              <a:off x="3192463" y="4062916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6" name="Rectangle 127"/>
            <p:cNvSpPr>
              <a:spLocks noChangeArrowheads="1"/>
            </p:cNvSpPr>
            <p:nvPr/>
          </p:nvSpPr>
          <p:spPr bwMode="auto">
            <a:xfrm>
              <a:off x="3192463" y="4220079"/>
              <a:ext cx="93663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7" name="Rectangle 128"/>
            <p:cNvSpPr>
              <a:spLocks noChangeArrowheads="1"/>
            </p:cNvSpPr>
            <p:nvPr/>
          </p:nvSpPr>
          <p:spPr bwMode="auto">
            <a:xfrm>
              <a:off x="2857500" y="4375654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8" name="Rectangle 129"/>
            <p:cNvSpPr>
              <a:spLocks noChangeArrowheads="1"/>
            </p:cNvSpPr>
            <p:nvPr/>
          </p:nvSpPr>
          <p:spPr bwMode="auto">
            <a:xfrm>
              <a:off x="3025775" y="4375654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9" name="Rectangle 130"/>
            <p:cNvSpPr>
              <a:spLocks noChangeArrowheads="1"/>
            </p:cNvSpPr>
            <p:nvPr/>
          </p:nvSpPr>
          <p:spPr bwMode="auto">
            <a:xfrm>
              <a:off x="2857500" y="4534404"/>
              <a:ext cx="93663" cy="92075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0" name="Rectangle 131"/>
            <p:cNvSpPr>
              <a:spLocks noChangeArrowheads="1"/>
            </p:cNvSpPr>
            <p:nvPr/>
          </p:nvSpPr>
          <p:spPr bwMode="auto">
            <a:xfrm>
              <a:off x="3025775" y="4534404"/>
              <a:ext cx="93663" cy="92075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1" name="Rectangle 132"/>
            <p:cNvSpPr>
              <a:spLocks noChangeArrowheads="1"/>
            </p:cNvSpPr>
            <p:nvPr/>
          </p:nvSpPr>
          <p:spPr bwMode="auto">
            <a:xfrm>
              <a:off x="2857500" y="4689979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2" name="Rectangle 133"/>
            <p:cNvSpPr>
              <a:spLocks noChangeArrowheads="1"/>
            </p:cNvSpPr>
            <p:nvPr/>
          </p:nvSpPr>
          <p:spPr bwMode="auto">
            <a:xfrm>
              <a:off x="3025775" y="4689979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3" name="Rectangle 134"/>
            <p:cNvSpPr>
              <a:spLocks noChangeArrowheads="1"/>
            </p:cNvSpPr>
            <p:nvPr/>
          </p:nvSpPr>
          <p:spPr bwMode="auto">
            <a:xfrm>
              <a:off x="3192463" y="4375654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4" name="Rectangle 135"/>
            <p:cNvSpPr>
              <a:spLocks noChangeArrowheads="1"/>
            </p:cNvSpPr>
            <p:nvPr/>
          </p:nvSpPr>
          <p:spPr bwMode="auto">
            <a:xfrm>
              <a:off x="3192463" y="4534404"/>
              <a:ext cx="93663" cy="92075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5" name="Rectangle 136"/>
            <p:cNvSpPr>
              <a:spLocks noChangeArrowheads="1"/>
            </p:cNvSpPr>
            <p:nvPr/>
          </p:nvSpPr>
          <p:spPr bwMode="auto">
            <a:xfrm>
              <a:off x="3192463" y="4689979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6" name="Rectangle 137"/>
            <p:cNvSpPr>
              <a:spLocks noChangeArrowheads="1"/>
            </p:cNvSpPr>
            <p:nvPr/>
          </p:nvSpPr>
          <p:spPr bwMode="auto">
            <a:xfrm>
              <a:off x="2857500" y="4847141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7" name="Rectangle 138"/>
            <p:cNvSpPr>
              <a:spLocks noChangeArrowheads="1"/>
            </p:cNvSpPr>
            <p:nvPr/>
          </p:nvSpPr>
          <p:spPr bwMode="auto">
            <a:xfrm>
              <a:off x="3025775" y="4847141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8" name="Rectangle 139"/>
            <p:cNvSpPr>
              <a:spLocks noChangeArrowheads="1"/>
            </p:cNvSpPr>
            <p:nvPr/>
          </p:nvSpPr>
          <p:spPr bwMode="auto">
            <a:xfrm>
              <a:off x="3192463" y="4847141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9" name="Rectangle 140"/>
            <p:cNvSpPr>
              <a:spLocks noChangeArrowheads="1"/>
            </p:cNvSpPr>
            <p:nvPr/>
          </p:nvSpPr>
          <p:spPr bwMode="auto">
            <a:xfrm>
              <a:off x="2857500" y="5005891"/>
              <a:ext cx="93663" cy="92075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0" name="Rectangle 141"/>
            <p:cNvSpPr>
              <a:spLocks noChangeArrowheads="1"/>
            </p:cNvSpPr>
            <p:nvPr/>
          </p:nvSpPr>
          <p:spPr bwMode="auto">
            <a:xfrm>
              <a:off x="3025775" y="5005891"/>
              <a:ext cx="93663" cy="92075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1" name="Rectangle 142"/>
            <p:cNvSpPr>
              <a:spLocks noChangeArrowheads="1"/>
            </p:cNvSpPr>
            <p:nvPr/>
          </p:nvSpPr>
          <p:spPr bwMode="auto">
            <a:xfrm>
              <a:off x="2857500" y="5161466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2" name="Rectangle 143"/>
            <p:cNvSpPr>
              <a:spLocks noChangeArrowheads="1"/>
            </p:cNvSpPr>
            <p:nvPr/>
          </p:nvSpPr>
          <p:spPr bwMode="auto">
            <a:xfrm>
              <a:off x="3025775" y="5161466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3" name="Rectangle 144"/>
            <p:cNvSpPr>
              <a:spLocks noChangeArrowheads="1"/>
            </p:cNvSpPr>
            <p:nvPr/>
          </p:nvSpPr>
          <p:spPr bwMode="auto">
            <a:xfrm>
              <a:off x="3192463" y="5005891"/>
              <a:ext cx="93663" cy="92075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4" name="Rectangle 145"/>
            <p:cNvSpPr>
              <a:spLocks noChangeArrowheads="1"/>
            </p:cNvSpPr>
            <p:nvPr/>
          </p:nvSpPr>
          <p:spPr bwMode="auto">
            <a:xfrm>
              <a:off x="3192463" y="5161466"/>
              <a:ext cx="93663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5" name="Rectangle 146"/>
            <p:cNvSpPr>
              <a:spLocks noChangeArrowheads="1"/>
            </p:cNvSpPr>
            <p:nvPr/>
          </p:nvSpPr>
          <p:spPr bwMode="auto">
            <a:xfrm>
              <a:off x="2616200" y="3277104"/>
              <a:ext cx="95250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6" name="Rectangle 147"/>
            <p:cNvSpPr>
              <a:spLocks noChangeArrowheads="1"/>
            </p:cNvSpPr>
            <p:nvPr/>
          </p:nvSpPr>
          <p:spPr bwMode="auto">
            <a:xfrm>
              <a:off x="2616200" y="3434266"/>
              <a:ext cx="95250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7" name="Rectangle 148"/>
            <p:cNvSpPr>
              <a:spLocks noChangeArrowheads="1"/>
            </p:cNvSpPr>
            <p:nvPr/>
          </p:nvSpPr>
          <p:spPr bwMode="auto">
            <a:xfrm>
              <a:off x="2616200" y="3591429"/>
              <a:ext cx="95250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8" name="Rectangle 149"/>
            <p:cNvSpPr>
              <a:spLocks noChangeArrowheads="1"/>
            </p:cNvSpPr>
            <p:nvPr/>
          </p:nvSpPr>
          <p:spPr bwMode="auto">
            <a:xfrm>
              <a:off x="2616200" y="3748591"/>
              <a:ext cx="95250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9" name="Rectangle 150"/>
            <p:cNvSpPr>
              <a:spLocks noChangeArrowheads="1"/>
            </p:cNvSpPr>
            <p:nvPr/>
          </p:nvSpPr>
          <p:spPr bwMode="auto">
            <a:xfrm>
              <a:off x="2616200" y="3904166"/>
              <a:ext cx="95250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0" name="Rectangle 151"/>
            <p:cNvSpPr>
              <a:spLocks noChangeArrowheads="1"/>
            </p:cNvSpPr>
            <p:nvPr/>
          </p:nvSpPr>
          <p:spPr bwMode="auto">
            <a:xfrm>
              <a:off x="2616200" y="4062916"/>
              <a:ext cx="95250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1" name="Rectangle 152"/>
            <p:cNvSpPr>
              <a:spLocks noChangeArrowheads="1"/>
            </p:cNvSpPr>
            <p:nvPr/>
          </p:nvSpPr>
          <p:spPr bwMode="auto">
            <a:xfrm>
              <a:off x="2616200" y="4220079"/>
              <a:ext cx="95250" cy="93663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2" name="Rectangle 153"/>
            <p:cNvSpPr>
              <a:spLocks noChangeArrowheads="1"/>
            </p:cNvSpPr>
            <p:nvPr/>
          </p:nvSpPr>
          <p:spPr bwMode="auto">
            <a:xfrm>
              <a:off x="2616200" y="4375654"/>
              <a:ext cx="95250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3" name="Rectangle 154"/>
            <p:cNvSpPr>
              <a:spLocks noChangeArrowheads="1"/>
            </p:cNvSpPr>
            <p:nvPr/>
          </p:nvSpPr>
          <p:spPr bwMode="auto">
            <a:xfrm>
              <a:off x="2616200" y="4534404"/>
              <a:ext cx="95250" cy="92075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4" name="Rectangle 155"/>
            <p:cNvSpPr>
              <a:spLocks noChangeArrowheads="1"/>
            </p:cNvSpPr>
            <p:nvPr/>
          </p:nvSpPr>
          <p:spPr bwMode="auto">
            <a:xfrm>
              <a:off x="2616200" y="4689979"/>
              <a:ext cx="95250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5" name="Rectangle 156"/>
            <p:cNvSpPr>
              <a:spLocks noChangeArrowheads="1"/>
            </p:cNvSpPr>
            <p:nvPr/>
          </p:nvSpPr>
          <p:spPr bwMode="auto">
            <a:xfrm>
              <a:off x="2616200" y="4847141"/>
              <a:ext cx="95250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6" name="Rectangle 157"/>
            <p:cNvSpPr>
              <a:spLocks noChangeArrowheads="1"/>
            </p:cNvSpPr>
            <p:nvPr/>
          </p:nvSpPr>
          <p:spPr bwMode="auto">
            <a:xfrm>
              <a:off x="2616200" y="5005891"/>
              <a:ext cx="95250" cy="92075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7" name="Rectangle 158"/>
            <p:cNvSpPr>
              <a:spLocks noChangeArrowheads="1"/>
            </p:cNvSpPr>
            <p:nvPr/>
          </p:nvSpPr>
          <p:spPr bwMode="auto">
            <a:xfrm>
              <a:off x="2616200" y="5161466"/>
              <a:ext cx="95250" cy="95250"/>
            </a:xfrm>
            <a:prstGeom prst="rect">
              <a:avLst/>
            </a:prstGeom>
            <a:solidFill>
              <a:srgbClr val="D8A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8" name="Rectangle 159"/>
            <p:cNvSpPr>
              <a:spLocks noChangeArrowheads="1"/>
            </p:cNvSpPr>
            <p:nvPr/>
          </p:nvSpPr>
          <p:spPr bwMode="auto">
            <a:xfrm>
              <a:off x="4164013" y="5169404"/>
              <a:ext cx="50800" cy="271463"/>
            </a:xfrm>
            <a:prstGeom prst="rect">
              <a:avLst/>
            </a:prstGeom>
            <a:solidFill>
              <a:srgbClr val="4D23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9" name="Oval 160"/>
            <p:cNvSpPr>
              <a:spLocks noChangeArrowheads="1"/>
            </p:cNvSpPr>
            <p:nvPr/>
          </p:nvSpPr>
          <p:spPr bwMode="auto">
            <a:xfrm>
              <a:off x="4022725" y="4891591"/>
              <a:ext cx="331788" cy="330200"/>
            </a:xfrm>
            <a:prstGeom prst="ellipse">
              <a:avLst/>
            </a:prstGeom>
            <a:solidFill>
              <a:srgbClr val="C7E6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871" name="组合 870"/>
          <p:cNvGrpSpPr/>
          <p:nvPr/>
        </p:nvGrpSpPr>
        <p:grpSpPr>
          <a:xfrm>
            <a:off x="5309608" y="3639636"/>
            <a:ext cx="6091237" cy="630238"/>
            <a:chOff x="5546726" y="3434266"/>
            <a:chExt cx="6091237" cy="630238"/>
          </a:xfrm>
          <a:solidFill>
            <a:srgbClr val="E2C092"/>
          </a:solidFill>
        </p:grpSpPr>
        <p:sp>
          <p:nvSpPr>
            <p:cNvPr id="392" name="Freeform 245"/>
            <p:cNvSpPr>
              <a:spLocks noEditPoints="1"/>
            </p:cNvSpPr>
            <p:nvPr/>
          </p:nvSpPr>
          <p:spPr bwMode="auto">
            <a:xfrm>
              <a:off x="5546726" y="3446966"/>
              <a:ext cx="361950" cy="361950"/>
            </a:xfrm>
            <a:custGeom>
              <a:avLst/>
              <a:gdLst>
                <a:gd name="T0" fmla="*/ 87 w 189"/>
                <a:gd name="T1" fmla="*/ 189 h 189"/>
                <a:gd name="T2" fmla="*/ 87 w 189"/>
                <a:gd name="T3" fmla="*/ 135 h 189"/>
                <a:gd name="T4" fmla="*/ 0 w 189"/>
                <a:gd name="T5" fmla="*/ 135 h 189"/>
                <a:gd name="T6" fmla="*/ 0 w 189"/>
                <a:gd name="T7" fmla="*/ 124 h 189"/>
                <a:gd name="T8" fmla="*/ 19 w 189"/>
                <a:gd name="T9" fmla="*/ 124 h 189"/>
                <a:gd name="T10" fmla="*/ 19 w 189"/>
                <a:gd name="T11" fmla="*/ 76 h 189"/>
                <a:gd name="T12" fmla="*/ 32 w 189"/>
                <a:gd name="T13" fmla="*/ 62 h 189"/>
                <a:gd name="T14" fmla="*/ 87 w 189"/>
                <a:gd name="T15" fmla="*/ 62 h 189"/>
                <a:gd name="T16" fmla="*/ 87 w 189"/>
                <a:gd name="T17" fmla="*/ 29 h 189"/>
                <a:gd name="T18" fmla="*/ 40 w 189"/>
                <a:gd name="T19" fmla="*/ 29 h 189"/>
                <a:gd name="T20" fmla="*/ 29 w 189"/>
                <a:gd name="T21" fmla="*/ 57 h 189"/>
                <a:gd name="T22" fmla="*/ 0 w 189"/>
                <a:gd name="T23" fmla="*/ 57 h 189"/>
                <a:gd name="T24" fmla="*/ 18 w 189"/>
                <a:gd name="T25" fmla="*/ 0 h 189"/>
                <a:gd name="T26" fmla="*/ 48 w 189"/>
                <a:gd name="T27" fmla="*/ 0 h 189"/>
                <a:gd name="T28" fmla="*/ 44 w 189"/>
                <a:gd name="T29" fmla="*/ 18 h 189"/>
                <a:gd name="T30" fmla="*/ 189 w 189"/>
                <a:gd name="T31" fmla="*/ 18 h 189"/>
                <a:gd name="T32" fmla="*/ 189 w 189"/>
                <a:gd name="T33" fmla="*/ 29 h 189"/>
                <a:gd name="T34" fmla="*/ 117 w 189"/>
                <a:gd name="T35" fmla="*/ 29 h 189"/>
                <a:gd name="T36" fmla="*/ 117 w 189"/>
                <a:gd name="T37" fmla="*/ 62 h 189"/>
                <a:gd name="T38" fmla="*/ 176 w 189"/>
                <a:gd name="T39" fmla="*/ 62 h 189"/>
                <a:gd name="T40" fmla="*/ 176 w 189"/>
                <a:gd name="T41" fmla="*/ 74 h 189"/>
                <a:gd name="T42" fmla="*/ 117 w 189"/>
                <a:gd name="T43" fmla="*/ 74 h 189"/>
                <a:gd name="T44" fmla="*/ 117 w 189"/>
                <a:gd name="T45" fmla="*/ 124 h 189"/>
                <a:gd name="T46" fmla="*/ 189 w 189"/>
                <a:gd name="T47" fmla="*/ 124 h 189"/>
                <a:gd name="T48" fmla="*/ 189 w 189"/>
                <a:gd name="T49" fmla="*/ 135 h 189"/>
                <a:gd name="T50" fmla="*/ 117 w 189"/>
                <a:gd name="T51" fmla="*/ 135 h 189"/>
                <a:gd name="T52" fmla="*/ 117 w 189"/>
                <a:gd name="T53" fmla="*/ 189 h 189"/>
                <a:gd name="T54" fmla="*/ 87 w 189"/>
                <a:gd name="T55" fmla="*/ 189 h 189"/>
                <a:gd name="T56" fmla="*/ 50 w 189"/>
                <a:gd name="T57" fmla="*/ 124 h 189"/>
                <a:gd name="T58" fmla="*/ 87 w 189"/>
                <a:gd name="T59" fmla="*/ 124 h 189"/>
                <a:gd name="T60" fmla="*/ 87 w 189"/>
                <a:gd name="T61" fmla="*/ 74 h 189"/>
                <a:gd name="T62" fmla="*/ 57 w 189"/>
                <a:gd name="T63" fmla="*/ 74 h 189"/>
                <a:gd name="T64" fmla="*/ 50 w 189"/>
                <a:gd name="T65" fmla="*/ 81 h 189"/>
                <a:gd name="T66" fmla="*/ 50 w 189"/>
                <a:gd name="T67" fmla="*/ 124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9" h="189">
                  <a:moveTo>
                    <a:pt x="87" y="189"/>
                  </a:moveTo>
                  <a:cubicBezTo>
                    <a:pt x="87" y="135"/>
                    <a:pt x="87" y="135"/>
                    <a:pt x="87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19" y="124"/>
                    <a:pt x="19" y="124"/>
                    <a:pt x="19" y="124"/>
                  </a:cubicBezTo>
                  <a:cubicBezTo>
                    <a:pt x="19" y="76"/>
                    <a:pt x="19" y="76"/>
                    <a:pt x="19" y="76"/>
                  </a:cubicBezTo>
                  <a:cubicBezTo>
                    <a:pt x="19" y="68"/>
                    <a:pt x="25" y="62"/>
                    <a:pt x="32" y="62"/>
                  </a:cubicBezTo>
                  <a:cubicBezTo>
                    <a:pt x="87" y="62"/>
                    <a:pt x="87" y="62"/>
                    <a:pt x="87" y="62"/>
                  </a:cubicBezTo>
                  <a:cubicBezTo>
                    <a:pt x="87" y="29"/>
                    <a:pt x="87" y="29"/>
                    <a:pt x="87" y="29"/>
                  </a:cubicBezTo>
                  <a:cubicBezTo>
                    <a:pt x="40" y="29"/>
                    <a:pt x="40" y="29"/>
                    <a:pt x="40" y="29"/>
                  </a:cubicBezTo>
                  <a:cubicBezTo>
                    <a:pt x="37" y="38"/>
                    <a:pt x="34" y="48"/>
                    <a:pt x="29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8" y="38"/>
                    <a:pt x="14" y="20"/>
                    <a:pt x="1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6" y="6"/>
                    <a:pt x="45" y="12"/>
                    <a:pt x="44" y="18"/>
                  </a:cubicBezTo>
                  <a:cubicBezTo>
                    <a:pt x="189" y="18"/>
                    <a:pt x="189" y="18"/>
                    <a:pt x="189" y="18"/>
                  </a:cubicBezTo>
                  <a:cubicBezTo>
                    <a:pt x="189" y="29"/>
                    <a:pt x="189" y="29"/>
                    <a:pt x="189" y="29"/>
                  </a:cubicBezTo>
                  <a:cubicBezTo>
                    <a:pt x="117" y="29"/>
                    <a:pt x="117" y="29"/>
                    <a:pt x="117" y="29"/>
                  </a:cubicBezTo>
                  <a:cubicBezTo>
                    <a:pt x="117" y="62"/>
                    <a:pt x="117" y="62"/>
                    <a:pt x="117" y="62"/>
                  </a:cubicBezTo>
                  <a:cubicBezTo>
                    <a:pt x="176" y="62"/>
                    <a:pt x="176" y="62"/>
                    <a:pt x="176" y="62"/>
                  </a:cubicBezTo>
                  <a:cubicBezTo>
                    <a:pt x="176" y="74"/>
                    <a:pt x="176" y="74"/>
                    <a:pt x="176" y="74"/>
                  </a:cubicBezTo>
                  <a:cubicBezTo>
                    <a:pt x="117" y="74"/>
                    <a:pt x="117" y="74"/>
                    <a:pt x="117" y="74"/>
                  </a:cubicBezTo>
                  <a:cubicBezTo>
                    <a:pt x="117" y="124"/>
                    <a:pt x="117" y="124"/>
                    <a:pt x="117" y="124"/>
                  </a:cubicBezTo>
                  <a:cubicBezTo>
                    <a:pt x="189" y="124"/>
                    <a:pt x="189" y="124"/>
                    <a:pt x="189" y="124"/>
                  </a:cubicBezTo>
                  <a:cubicBezTo>
                    <a:pt x="189" y="135"/>
                    <a:pt x="189" y="135"/>
                    <a:pt x="189" y="135"/>
                  </a:cubicBezTo>
                  <a:cubicBezTo>
                    <a:pt x="117" y="135"/>
                    <a:pt x="117" y="135"/>
                    <a:pt x="117" y="135"/>
                  </a:cubicBezTo>
                  <a:cubicBezTo>
                    <a:pt x="117" y="189"/>
                    <a:pt x="117" y="189"/>
                    <a:pt x="117" y="189"/>
                  </a:cubicBezTo>
                  <a:lnTo>
                    <a:pt x="87" y="189"/>
                  </a:lnTo>
                  <a:close/>
                  <a:moveTo>
                    <a:pt x="50" y="124"/>
                  </a:moveTo>
                  <a:cubicBezTo>
                    <a:pt x="87" y="124"/>
                    <a:pt x="87" y="124"/>
                    <a:pt x="87" y="124"/>
                  </a:cubicBezTo>
                  <a:cubicBezTo>
                    <a:pt x="87" y="74"/>
                    <a:pt x="87" y="74"/>
                    <a:pt x="87" y="74"/>
                  </a:cubicBezTo>
                  <a:cubicBezTo>
                    <a:pt x="57" y="74"/>
                    <a:pt x="57" y="74"/>
                    <a:pt x="57" y="74"/>
                  </a:cubicBezTo>
                  <a:cubicBezTo>
                    <a:pt x="53" y="74"/>
                    <a:pt x="50" y="77"/>
                    <a:pt x="50" y="81"/>
                  </a:cubicBezTo>
                  <a:lnTo>
                    <a:pt x="50" y="1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3" name="Freeform 246"/>
            <p:cNvSpPr>
              <a:spLocks noEditPoints="1"/>
            </p:cNvSpPr>
            <p:nvPr/>
          </p:nvSpPr>
          <p:spPr bwMode="auto">
            <a:xfrm>
              <a:off x="5927726" y="3445378"/>
              <a:ext cx="365125" cy="363538"/>
            </a:xfrm>
            <a:custGeom>
              <a:avLst/>
              <a:gdLst>
                <a:gd name="T0" fmla="*/ 15 w 190"/>
                <a:gd name="T1" fmla="*/ 0 h 190"/>
                <a:gd name="T2" fmla="*/ 43 w 190"/>
                <a:gd name="T3" fmla="*/ 0 h 190"/>
                <a:gd name="T4" fmla="*/ 40 w 190"/>
                <a:gd name="T5" fmla="*/ 21 h 190"/>
                <a:gd name="T6" fmla="*/ 82 w 190"/>
                <a:gd name="T7" fmla="*/ 21 h 190"/>
                <a:gd name="T8" fmla="*/ 82 w 190"/>
                <a:gd name="T9" fmla="*/ 32 h 190"/>
                <a:gd name="T10" fmla="*/ 39 w 190"/>
                <a:gd name="T11" fmla="*/ 32 h 190"/>
                <a:gd name="T12" fmla="*/ 30 w 190"/>
                <a:gd name="T13" fmla="*/ 98 h 190"/>
                <a:gd name="T14" fmla="*/ 31 w 190"/>
                <a:gd name="T15" fmla="*/ 101 h 190"/>
                <a:gd name="T16" fmla="*/ 34 w 190"/>
                <a:gd name="T17" fmla="*/ 102 h 190"/>
                <a:gd name="T18" fmla="*/ 38 w 190"/>
                <a:gd name="T19" fmla="*/ 102 h 190"/>
                <a:gd name="T20" fmla="*/ 38 w 190"/>
                <a:gd name="T21" fmla="*/ 51 h 190"/>
                <a:gd name="T22" fmla="*/ 66 w 190"/>
                <a:gd name="T23" fmla="*/ 51 h 190"/>
                <a:gd name="T24" fmla="*/ 66 w 190"/>
                <a:gd name="T25" fmla="*/ 102 h 190"/>
                <a:gd name="T26" fmla="*/ 80 w 190"/>
                <a:gd name="T27" fmla="*/ 102 h 190"/>
                <a:gd name="T28" fmla="*/ 80 w 190"/>
                <a:gd name="T29" fmla="*/ 113 h 190"/>
                <a:gd name="T30" fmla="*/ 66 w 190"/>
                <a:gd name="T31" fmla="*/ 113 h 190"/>
                <a:gd name="T32" fmla="*/ 66 w 190"/>
                <a:gd name="T33" fmla="*/ 140 h 190"/>
                <a:gd name="T34" fmla="*/ 82 w 190"/>
                <a:gd name="T35" fmla="*/ 139 h 190"/>
                <a:gd name="T36" fmla="*/ 82 w 190"/>
                <a:gd name="T37" fmla="*/ 150 h 190"/>
                <a:gd name="T38" fmla="*/ 66 w 190"/>
                <a:gd name="T39" fmla="*/ 152 h 190"/>
                <a:gd name="T40" fmla="*/ 66 w 190"/>
                <a:gd name="T41" fmla="*/ 190 h 190"/>
                <a:gd name="T42" fmla="*/ 37 w 190"/>
                <a:gd name="T43" fmla="*/ 190 h 190"/>
                <a:gd name="T44" fmla="*/ 37 w 190"/>
                <a:gd name="T45" fmla="*/ 154 h 190"/>
                <a:gd name="T46" fmla="*/ 0 w 190"/>
                <a:gd name="T47" fmla="*/ 157 h 190"/>
                <a:gd name="T48" fmla="*/ 0 w 190"/>
                <a:gd name="T49" fmla="*/ 145 h 190"/>
                <a:gd name="T50" fmla="*/ 37 w 190"/>
                <a:gd name="T51" fmla="*/ 143 h 190"/>
                <a:gd name="T52" fmla="*/ 37 w 190"/>
                <a:gd name="T53" fmla="*/ 113 h 190"/>
                <a:gd name="T54" fmla="*/ 9 w 190"/>
                <a:gd name="T55" fmla="*/ 113 h 190"/>
                <a:gd name="T56" fmla="*/ 3 w 190"/>
                <a:gd name="T57" fmla="*/ 111 h 190"/>
                <a:gd name="T58" fmla="*/ 2 w 190"/>
                <a:gd name="T59" fmla="*/ 105 h 190"/>
                <a:gd name="T60" fmla="*/ 11 w 190"/>
                <a:gd name="T61" fmla="*/ 32 h 190"/>
                <a:gd name="T62" fmla="*/ 0 w 190"/>
                <a:gd name="T63" fmla="*/ 32 h 190"/>
                <a:gd name="T64" fmla="*/ 0 w 190"/>
                <a:gd name="T65" fmla="*/ 21 h 190"/>
                <a:gd name="T66" fmla="*/ 12 w 190"/>
                <a:gd name="T67" fmla="*/ 21 h 190"/>
                <a:gd name="T68" fmla="*/ 15 w 190"/>
                <a:gd name="T69" fmla="*/ 0 h 190"/>
                <a:gd name="T70" fmla="*/ 84 w 190"/>
                <a:gd name="T71" fmla="*/ 176 h 190"/>
                <a:gd name="T72" fmla="*/ 122 w 190"/>
                <a:gd name="T73" fmla="*/ 176 h 190"/>
                <a:gd name="T74" fmla="*/ 122 w 190"/>
                <a:gd name="T75" fmla="*/ 119 h 190"/>
                <a:gd name="T76" fmla="*/ 89 w 190"/>
                <a:gd name="T77" fmla="*/ 119 h 190"/>
                <a:gd name="T78" fmla="*/ 89 w 190"/>
                <a:gd name="T79" fmla="*/ 108 h 190"/>
                <a:gd name="T80" fmla="*/ 185 w 190"/>
                <a:gd name="T81" fmla="*/ 108 h 190"/>
                <a:gd name="T82" fmla="*/ 185 w 190"/>
                <a:gd name="T83" fmla="*/ 119 h 190"/>
                <a:gd name="T84" fmla="*/ 152 w 190"/>
                <a:gd name="T85" fmla="*/ 119 h 190"/>
                <a:gd name="T86" fmla="*/ 152 w 190"/>
                <a:gd name="T87" fmla="*/ 176 h 190"/>
                <a:gd name="T88" fmla="*/ 190 w 190"/>
                <a:gd name="T89" fmla="*/ 176 h 190"/>
                <a:gd name="T90" fmla="*/ 190 w 190"/>
                <a:gd name="T91" fmla="*/ 187 h 190"/>
                <a:gd name="T92" fmla="*/ 84 w 190"/>
                <a:gd name="T93" fmla="*/ 187 h 190"/>
                <a:gd name="T94" fmla="*/ 84 w 190"/>
                <a:gd name="T95" fmla="*/ 176 h 190"/>
                <a:gd name="T96" fmla="*/ 89 w 190"/>
                <a:gd name="T97" fmla="*/ 6 h 190"/>
                <a:gd name="T98" fmla="*/ 175 w 190"/>
                <a:gd name="T99" fmla="*/ 6 h 190"/>
                <a:gd name="T100" fmla="*/ 180 w 190"/>
                <a:gd name="T101" fmla="*/ 9 h 190"/>
                <a:gd name="T102" fmla="*/ 180 w 190"/>
                <a:gd name="T103" fmla="*/ 14 h 190"/>
                <a:gd name="T104" fmla="*/ 155 w 190"/>
                <a:gd name="T105" fmla="*/ 54 h 190"/>
                <a:gd name="T106" fmla="*/ 190 w 190"/>
                <a:gd name="T107" fmla="*/ 100 h 190"/>
                <a:gd name="T108" fmla="*/ 156 w 190"/>
                <a:gd name="T109" fmla="*/ 100 h 190"/>
                <a:gd name="T110" fmla="*/ 139 w 190"/>
                <a:gd name="T111" fmla="*/ 77 h 190"/>
                <a:gd name="T112" fmla="*/ 120 w 190"/>
                <a:gd name="T113" fmla="*/ 100 h 190"/>
                <a:gd name="T114" fmla="*/ 85 w 190"/>
                <a:gd name="T115" fmla="*/ 100 h 190"/>
                <a:gd name="T116" fmla="*/ 142 w 190"/>
                <a:gd name="T117" fmla="*/ 20 h 190"/>
                <a:gd name="T118" fmla="*/ 142 w 190"/>
                <a:gd name="T119" fmla="*/ 18 h 190"/>
                <a:gd name="T120" fmla="*/ 141 w 190"/>
                <a:gd name="T121" fmla="*/ 17 h 190"/>
                <a:gd name="T122" fmla="*/ 89 w 190"/>
                <a:gd name="T123" fmla="*/ 17 h 190"/>
                <a:gd name="T124" fmla="*/ 89 w 190"/>
                <a:gd name="T125" fmla="*/ 6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0" h="190">
                  <a:moveTo>
                    <a:pt x="15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82" y="21"/>
                    <a:pt x="82" y="21"/>
                    <a:pt x="82" y="21"/>
                  </a:cubicBezTo>
                  <a:cubicBezTo>
                    <a:pt x="82" y="32"/>
                    <a:pt x="82" y="32"/>
                    <a:pt x="82" y="32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30" y="98"/>
                    <a:pt x="30" y="98"/>
                    <a:pt x="30" y="98"/>
                  </a:cubicBezTo>
                  <a:cubicBezTo>
                    <a:pt x="30" y="99"/>
                    <a:pt x="30" y="100"/>
                    <a:pt x="31" y="101"/>
                  </a:cubicBezTo>
                  <a:cubicBezTo>
                    <a:pt x="32" y="102"/>
                    <a:pt x="33" y="102"/>
                    <a:pt x="34" y="102"/>
                  </a:cubicBezTo>
                  <a:cubicBezTo>
                    <a:pt x="38" y="102"/>
                    <a:pt x="38" y="102"/>
                    <a:pt x="38" y="102"/>
                  </a:cubicBezTo>
                  <a:cubicBezTo>
                    <a:pt x="38" y="51"/>
                    <a:pt x="38" y="51"/>
                    <a:pt x="38" y="51"/>
                  </a:cubicBezTo>
                  <a:cubicBezTo>
                    <a:pt x="66" y="51"/>
                    <a:pt x="66" y="51"/>
                    <a:pt x="66" y="51"/>
                  </a:cubicBezTo>
                  <a:cubicBezTo>
                    <a:pt x="66" y="102"/>
                    <a:pt x="66" y="102"/>
                    <a:pt x="66" y="102"/>
                  </a:cubicBezTo>
                  <a:cubicBezTo>
                    <a:pt x="80" y="102"/>
                    <a:pt x="80" y="102"/>
                    <a:pt x="80" y="102"/>
                  </a:cubicBezTo>
                  <a:cubicBezTo>
                    <a:pt x="80" y="113"/>
                    <a:pt x="80" y="113"/>
                    <a:pt x="80" y="113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6" y="140"/>
                    <a:pt x="66" y="140"/>
                    <a:pt x="66" y="140"/>
                  </a:cubicBezTo>
                  <a:cubicBezTo>
                    <a:pt x="82" y="139"/>
                    <a:pt x="82" y="139"/>
                    <a:pt x="82" y="139"/>
                  </a:cubicBezTo>
                  <a:cubicBezTo>
                    <a:pt x="82" y="150"/>
                    <a:pt x="82" y="150"/>
                    <a:pt x="82" y="150"/>
                  </a:cubicBezTo>
                  <a:cubicBezTo>
                    <a:pt x="66" y="152"/>
                    <a:pt x="66" y="152"/>
                    <a:pt x="66" y="152"/>
                  </a:cubicBezTo>
                  <a:cubicBezTo>
                    <a:pt x="66" y="190"/>
                    <a:pt x="66" y="190"/>
                    <a:pt x="66" y="190"/>
                  </a:cubicBezTo>
                  <a:cubicBezTo>
                    <a:pt x="37" y="190"/>
                    <a:pt x="37" y="190"/>
                    <a:pt x="37" y="190"/>
                  </a:cubicBezTo>
                  <a:cubicBezTo>
                    <a:pt x="37" y="154"/>
                    <a:pt x="37" y="154"/>
                    <a:pt x="37" y="154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37" y="143"/>
                    <a:pt x="37" y="143"/>
                    <a:pt x="37" y="143"/>
                  </a:cubicBezTo>
                  <a:cubicBezTo>
                    <a:pt x="37" y="113"/>
                    <a:pt x="37" y="113"/>
                    <a:pt x="37" y="113"/>
                  </a:cubicBezTo>
                  <a:cubicBezTo>
                    <a:pt x="9" y="113"/>
                    <a:pt x="9" y="113"/>
                    <a:pt x="9" y="113"/>
                  </a:cubicBezTo>
                  <a:cubicBezTo>
                    <a:pt x="7" y="113"/>
                    <a:pt x="5" y="113"/>
                    <a:pt x="3" y="111"/>
                  </a:cubicBezTo>
                  <a:cubicBezTo>
                    <a:pt x="2" y="109"/>
                    <a:pt x="1" y="107"/>
                    <a:pt x="2" y="105"/>
                  </a:cubicBezTo>
                  <a:cubicBezTo>
                    <a:pt x="11" y="32"/>
                    <a:pt x="11" y="32"/>
                    <a:pt x="1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2" y="21"/>
                    <a:pt x="12" y="21"/>
                    <a:pt x="12" y="21"/>
                  </a:cubicBezTo>
                  <a:lnTo>
                    <a:pt x="15" y="0"/>
                  </a:lnTo>
                  <a:close/>
                  <a:moveTo>
                    <a:pt x="84" y="176"/>
                  </a:moveTo>
                  <a:cubicBezTo>
                    <a:pt x="122" y="176"/>
                    <a:pt x="122" y="176"/>
                    <a:pt x="122" y="176"/>
                  </a:cubicBezTo>
                  <a:cubicBezTo>
                    <a:pt x="122" y="119"/>
                    <a:pt x="122" y="119"/>
                    <a:pt x="122" y="119"/>
                  </a:cubicBezTo>
                  <a:cubicBezTo>
                    <a:pt x="89" y="119"/>
                    <a:pt x="89" y="119"/>
                    <a:pt x="89" y="119"/>
                  </a:cubicBezTo>
                  <a:cubicBezTo>
                    <a:pt x="89" y="108"/>
                    <a:pt x="89" y="108"/>
                    <a:pt x="89" y="108"/>
                  </a:cubicBezTo>
                  <a:cubicBezTo>
                    <a:pt x="185" y="108"/>
                    <a:pt x="185" y="108"/>
                    <a:pt x="185" y="108"/>
                  </a:cubicBezTo>
                  <a:cubicBezTo>
                    <a:pt x="185" y="119"/>
                    <a:pt x="185" y="119"/>
                    <a:pt x="185" y="119"/>
                  </a:cubicBezTo>
                  <a:cubicBezTo>
                    <a:pt x="152" y="119"/>
                    <a:pt x="152" y="119"/>
                    <a:pt x="152" y="119"/>
                  </a:cubicBezTo>
                  <a:cubicBezTo>
                    <a:pt x="152" y="176"/>
                    <a:pt x="152" y="176"/>
                    <a:pt x="152" y="176"/>
                  </a:cubicBezTo>
                  <a:cubicBezTo>
                    <a:pt x="190" y="176"/>
                    <a:pt x="190" y="176"/>
                    <a:pt x="190" y="176"/>
                  </a:cubicBezTo>
                  <a:cubicBezTo>
                    <a:pt x="190" y="187"/>
                    <a:pt x="190" y="187"/>
                    <a:pt x="190" y="187"/>
                  </a:cubicBezTo>
                  <a:cubicBezTo>
                    <a:pt x="84" y="187"/>
                    <a:pt x="84" y="187"/>
                    <a:pt x="84" y="187"/>
                  </a:cubicBezTo>
                  <a:lnTo>
                    <a:pt x="84" y="176"/>
                  </a:lnTo>
                  <a:close/>
                  <a:moveTo>
                    <a:pt x="89" y="6"/>
                  </a:moveTo>
                  <a:cubicBezTo>
                    <a:pt x="175" y="6"/>
                    <a:pt x="175" y="6"/>
                    <a:pt x="175" y="6"/>
                  </a:cubicBezTo>
                  <a:cubicBezTo>
                    <a:pt x="177" y="6"/>
                    <a:pt x="179" y="7"/>
                    <a:pt x="180" y="9"/>
                  </a:cubicBezTo>
                  <a:cubicBezTo>
                    <a:pt x="181" y="10"/>
                    <a:pt x="181" y="13"/>
                    <a:pt x="180" y="14"/>
                  </a:cubicBezTo>
                  <a:cubicBezTo>
                    <a:pt x="172" y="28"/>
                    <a:pt x="164" y="41"/>
                    <a:pt x="155" y="54"/>
                  </a:cubicBezTo>
                  <a:cubicBezTo>
                    <a:pt x="190" y="100"/>
                    <a:pt x="190" y="100"/>
                    <a:pt x="190" y="100"/>
                  </a:cubicBezTo>
                  <a:cubicBezTo>
                    <a:pt x="156" y="100"/>
                    <a:pt x="156" y="100"/>
                    <a:pt x="156" y="100"/>
                  </a:cubicBezTo>
                  <a:cubicBezTo>
                    <a:pt x="139" y="77"/>
                    <a:pt x="139" y="77"/>
                    <a:pt x="139" y="77"/>
                  </a:cubicBezTo>
                  <a:cubicBezTo>
                    <a:pt x="133" y="85"/>
                    <a:pt x="127" y="93"/>
                    <a:pt x="120" y="100"/>
                  </a:cubicBezTo>
                  <a:cubicBezTo>
                    <a:pt x="85" y="100"/>
                    <a:pt x="85" y="100"/>
                    <a:pt x="85" y="100"/>
                  </a:cubicBezTo>
                  <a:cubicBezTo>
                    <a:pt x="108" y="72"/>
                    <a:pt x="128" y="48"/>
                    <a:pt x="142" y="20"/>
                  </a:cubicBezTo>
                  <a:cubicBezTo>
                    <a:pt x="143" y="19"/>
                    <a:pt x="142" y="19"/>
                    <a:pt x="142" y="18"/>
                  </a:cubicBezTo>
                  <a:cubicBezTo>
                    <a:pt x="142" y="17"/>
                    <a:pt x="141" y="17"/>
                    <a:pt x="141" y="17"/>
                  </a:cubicBezTo>
                  <a:cubicBezTo>
                    <a:pt x="89" y="17"/>
                    <a:pt x="89" y="17"/>
                    <a:pt x="89" y="17"/>
                  </a:cubicBezTo>
                  <a:lnTo>
                    <a:pt x="89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4" name="Freeform 247"/>
            <p:cNvSpPr>
              <a:spLocks/>
            </p:cNvSpPr>
            <p:nvPr/>
          </p:nvSpPr>
          <p:spPr bwMode="auto">
            <a:xfrm>
              <a:off x="6319838" y="3446966"/>
              <a:ext cx="349250" cy="360363"/>
            </a:xfrm>
            <a:custGeom>
              <a:avLst/>
              <a:gdLst>
                <a:gd name="T0" fmla="*/ 0 w 182"/>
                <a:gd name="T1" fmla="*/ 188 h 188"/>
                <a:gd name="T2" fmla="*/ 81 w 182"/>
                <a:gd name="T3" fmla="*/ 0 h 188"/>
                <a:gd name="T4" fmla="*/ 112 w 182"/>
                <a:gd name="T5" fmla="*/ 0 h 188"/>
                <a:gd name="T6" fmla="*/ 96 w 182"/>
                <a:gd name="T7" fmla="*/ 63 h 188"/>
                <a:gd name="T8" fmla="*/ 121 w 182"/>
                <a:gd name="T9" fmla="*/ 63 h 188"/>
                <a:gd name="T10" fmla="*/ 182 w 182"/>
                <a:gd name="T11" fmla="*/ 188 h 188"/>
                <a:gd name="T12" fmla="*/ 149 w 182"/>
                <a:gd name="T13" fmla="*/ 188 h 188"/>
                <a:gd name="T14" fmla="*/ 93 w 182"/>
                <a:gd name="T15" fmla="*/ 73 h 188"/>
                <a:gd name="T16" fmla="*/ 33 w 182"/>
                <a:gd name="T17" fmla="*/ 188 h 188"/>
                <a:gd name="T18" fmla="*/ 0 w 182"/>
                <a:gd name="T19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2" h="188">
                  <a:moveTo>
                    <a:pt x="0" y="188"/>
                  </a:moveTo>
                  <a:cubicBezTo>
                    <a:pt x="43" y="129"/>
                    <a:pt x="71" y="65"/>
                    <a:pt x="81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08" y="22"/>
                    <a:pt x="103" y="43"/>
                    <a:pt x="96" y="63"/>
                  </a:cubicBezTo>
                  <a:cubicBezTo>
                    <a:pt x="121" y="63"/>
                    <a:pt x="121" y="63"/>
                    <a:pt x="121" y="63"/>
                  </a:cubicBezTo>
                  <a:cubicBezTo>
                    <a:pt x="137" y="107"/>
                    <a:pt x="157" y="149"/>
                    <a:pt x="182" y="188"/>
                  </a:cubicBezTo>
                  <a:cubicBezTo>
                    <a:pt x="149" y="188"/>
                    <a:pt x="149" y="188"/>
                    <a:pt x="149" y="188"/>
                  </a:cubicBezTo>
                  <a:cubicBezTo>
                    <a:pt x="125" y="151"/>
                    <a:pt x="107" y="113"/>
                    <a:pt x="93" y="73"/>
                  </a:cubicBezTo>
                  <a:cubicBezTo>
                    <a:pt x="79" y="114"/>
                    <a:pt x="60" y="152"/>
                    <a:pt x="33" y="188"/>
                  </a:cubicBezTo>
                  <a:lnTo>
                    <a:pt x="0" y="18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5" name="Freeform 248"/>
            <p:cNvSpPr>
              <a:spLocks/>
            </p:cNvSpPr>
            <p:nvPr/>
          </p:nvSpPr>
          <p:spPr bwMode="auto">
            <a:xfrm>
              <a:off x="6697663" y="3446966"/>
              <a:ext cx="360363" cy="358775"/>
            </a:xfrm>
            <a:custGeom>
              <a:avLst/>
              <a:gdLst>
                <a:gd name="T0" fmla="*/ 15 w 188"/>
                <a:gd name="T1" fmla="*/ 105 h 187"/>
                <a:gd name="T2" fmla="*/ 84 w 188"/>
                <a:gd name="T3" fmla="*/ 105 h 187"/>
                <a:gd name="T4" fmla="*/ 84 w 188"/>
                <a:gd name="T5" fmla="*/ 47 h 187"/>
                <a:gd name="T6" fmla="*/ 45 w 188"/>
                <a:gd name="T7" fmla="*/ 47 h 187"/>
                <a:gd name="T8" fmla="*/ 32 w 188"/>
                <a:gd name="T9" fmla="*/ 84 h 187"/>
                <a:gd name="T10" fmla="*/ 0 w 188"/>
                <a:gd name="T11" fmla="*/ 84 h 187"/>
                <a:gd name="T12" fmla="*/ 24 w 188"/>
                <a:gd name="T13" fmla="*/ 5 h 187"/>
                <a:gd name="T14" fmla="*/ 55 w 188"/>
                <a:gd name="T15" fmla="*/ 5 h 187"/>
                <a:gd name="T16" fmla="*/ 49 w 188"/>
                <a:gd name="T17" fmla="*/ 36 h 187"/>
                <a:gd name="T18" fmla="*/ 84 w 188"/>
                <a:gd name="T19" fmla="*/ 36 h 187"/>
                <a:gd name="T20" fmla="*/ 84 w 188"/>
                <a:gd name="T21" fmla="*/ 0 h 187"/>
                <a:gd name="T22" fmla="*/ 115 w 188"/>
                <a:gd name="T23" fmla="*/ 0 h 187"/>
                <a:gd name="T24" fmla="*/ 115 w 188"/>
                <a:gd name="T25" fmla="*/ 36 h 187"/>
                <a:gd name="T26" fmla="*/ 178 w 188"/>
                <a:gd name="T27" fmla="*/ 36 h 187"/>
                <a:gd name="T28" fmla="*/ 178 w 188"/>
                <a:gd name="T29" fmla="*/ 47 h 187"/>
                <a:gd name="T30" fmla="*/ 115 w 188"/>
                <a:gd name="T31" fmla="*/ 47 h 187"/>
                <a:gd name="T32" fmla="*/ 115 w 188"/>
                <a:gd name="T33" fmla="*/ 105 h 187"/>
                <a:gd name="T34" fmla="*/ 172 w 188"/>
                <a:gd name="T35" fmla="*/ 105 h 187"/>
                <a:gd name="T36" fmla="*/ 172 w 188"/>
                <a:gd name="T37" fmla="*/ 116 h 187"/>
                <a:gd name="T38" fmla="*/ 115 w 188"/>
                <a:gd name="T39" fmla="*/ 116 h 187"/>
                <a:gd name="T40" fmla="*/ 115 w 188"/>
                <a:gd name="T41" fmla="*/ 175 h 187"/>
                <a:gd name="T42" fmla="*/ 188 w 188"/>
                <a:gd name="T43" fmla="*/ 175 h 187"/>
                <a:gd name="T44" fmla="*/ 188 w 188"/>
                <a:gd name="T45" fmla="*/ 187 h 187"/>
                <a:gd name="T46" fmla="*/ 1 w 188"/>
                <a:gd name="T47" fmla="*/ 187 h 187"/>
                <a:gd name="T48" fmla="*/ 1 w 188"/>
                <a:gd name="T49" fmla="*/ 175 h 187"/>
                <a:gd name="T50" fmla="*/ 84 w 188"/>
                <a:gd name="T51" fmla="*/ 175 h 187"/>
                <a:gd name="T52" fmla="*/ 84 w 188"/>
                <a:gd name="T53" fmla="*/ 116 h 187"/>
                <a:gd name="T54" fmla="*/ 15 w 188"/>
                <a:gd name="T55" fmla="*/ 116 h 187"/>
                <a:gd name="T56" fmla="*/ 15 w 188"/>
                <a:gd name="T57" fmla="*/ 105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8" h="187">
                  <a:moveTo>
                    <a:pt x="15" y="105"/>
                  </a:moveTo>
                  <a:cubicBezTo>
                    <a:pt x="84" y="105"/>
                    <a:pt x="84" y="105"/>
                    <a:pt x="84" y="105"/>
                  </a:cubicBezTo>
                  <a:cubicBezTo>
                    <a:pt x="84" y="47"/>
                    <a:pt x="84" y="47"/>
                    <a:pt x="84" y="47"/>
                  </a:cubicBezTo>
                  <a:cubicBezTo>
                    <a:pt x="45" y="47"/>
                    <a:pt x="45" y="47"/>
                    <a:pt x="45" y="47"/>
                  </a:cubicBezTo>
                  <a:cubicBezTo>
                    <a:pt x="42" y="60"/>
                    <a:pt x="37" y="72"/>
                    <a:pt x="32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13" y="58"/>
                    <a:pt x="21" y="31"/>
                    <a:pt x="24" y="5"/>
                  </a:cubicBezTo>
                  <a:cubicBezTo>
                    <a:pt x="55" y="5"/>
                    <a:pt x="55" y="5"/>
                    <a:pt x="55" y="5"/>
                  </a:cubicBezTo>
                  <a:cubicBezTo>
                    <a:pt x="53" y="15"/>
                    <a:pt x="51" y="26"/>
                    <a:pt x="49" y="36"/>
                  </a:cubicBezTo>
                  <a:cubicBezTo>
                    <a:pt x="84" y="36"/>
                    <a:pt x="84" y="36"/>
                    <a:pt x="84" y="36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36"/>
                    <a:pt x="115" y="36"/>
                    <a:pt x="115" y="36"/>
                  </a:cubicBezTo>
                  <a:cubicBezTo>
                    <a:pt x="178" y="36"/>
                    <a:pt x="178" y="36"/>
                    <a:pt x="178" y="36"/>
                  </a:cubicBezTo>
                  <a:cubicBezTo>
                    <a:pt x="178" y="47"/>
                    <a:pt x="178" y="47"/>
                    <a:pt x="178" y="47"/>
                  </a:cubicBezTo>
                  <a:cubicBezTo>
                    <a:pt x="115" y="47"/>
                    <a:pt x="115" y="47"/>
                    <a:pt x="115" y="47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72" y="116"/>
                    <a:pt x="172" y="116"/>
                    <a:pt x="172" y="116"/>
                  </a:cubicBezTo>
                  <a:cubicBezTo>
                    <a:pt x="115" y="116"/>
                    <a:pt x="115" y="116"/>
                    <a:pt x="115" y="116"/>
                  </a:cubicBezTo>
                  <a:cubicBezTo>
                    <a:pt x="115" y="175"/>
                    <a:pt x="115" y="175"/>
                    <a:pt x="115" y="175"/>
                  </a:cubicBezTo>
                  <a:cubicBezTo>
                    <a:pt x="188" y="175"/>
                    <a:pt x="188" y="175"/>
                    <a:pt x="188" y="175"/>
                  </a:cubicBezTo>
                  <a:cubicBezTo>
                    <a:pt x="188" y="187"/>
                    <a:pt x="188" y="187"/>
                    <a:pt x="188" y="187"/>
                  </a:cubicBezTo>
                  <a:cubicBezTo>
                    <a:pt x="1" y="187"/>
                    <a:pt x="1" y="187"/>
                    <a:pt x="1" y="187"/>
                  </a:cubicBezTo>
                  <a:cubicBezTo>
                    <a:pt x="1" y="175"/>
                    <a:pt x="1" y="175"/>
                    <a:pt x="1" y="175"/>
                  </a:cubicBezTo>
                  <a:cubicBezTo>
                    <a:pt x="84" y="175"/>
                    <a:pt x="84" y="175"/>
                    <a:pt x="84" y="175"/>
                  </a:cubicBezTo>
                  <a:cubicBezTo>
                    <a:pt x="84" y="116"/>
                    <a:pt x="84" y="116"/>
                    <a:pt x="84" y="116"/>
                  </a:cubicBezTo>
                  <a:cubicBezTo>
                    <a:pt x="15" y="116"/>
                    <a:pt x="15" y="116"/>
                    <a:pt x="15" y="116"/>
                  </a:cubicBezTo>
                  <a:lnTo>
                    <a:pt x="15" y="10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6" name="Freeform 249"/>
            <p:cNvSpPr>
              <a:spLocks noEditPoints="1"/>
            </p:cNvSpPr>
            <p:nvPr/>
          </p:nvSpPr>
          <p:spPr bwMode="auto">
            <a:xfrm>
              <a:off x="7080251" y="3445378"/>
              <a:ext cx="363538" cy="363538"/>
            </a:xfrm>
            <a:custGeom>
              <a:avLst/>
              <a:gdLst>
                <a:gd name="T0" fmla="*/ 0 w 189"/>
                <a:gd name="T1" fmla="*/ 25 h 190"/>
                <a:gd name="T2" fmla="*/ 37 w 189"/>
                <a:gd name="T3" fmla="*/ 25 h 190"/>
                <a:gd name="T4" fmla="*/ 43 w 189"/>
                <a:gd name="T5" fmla="*/ 0 h 190"/>
                <a:gd name="T6" fmla="*/ 75 w 189"/>
                <a:gd name="T7" fmla="*/ 0 h 190"/>
                <a:gd name="T8" fmla="*/ 69 w 189"/>
                <a:gd name="T9" fmla="*/ 25 h 190"/>
                <a:gd name="T10" fmla="*/ 189 w 189"/>
                <a:gd name="T11" fmla="*/ 25 h 190"/>
                <a:gd name="T12" fmla="*/ 189 w 189"/>
                <a:gd name="T13" fmla="*/ 37 h 190"/>
                <a:gd name="T14" fmla="*/ 65 w 189"/>
                <a:gd name="T15" fmla="*/ 37 h 190"/>
                <a:gd name="T16" fmla="*/ 49 w 189"/>
                <a:gd name="T17" fmla="*/ 86 h 190"/>
                <a:gd name="T18" fmla="*/ 59 w 189"/>
                <a:gd name="T19" fmla="*/ 86 h 190"/>
                <a:gd name="T20" fmla="*/ 59 w 189"/>
                <a:gd name="T21" fmla="*/ 190 h 190"/>
                <a:gd name="T22" fmla="*/ 28 w 189"/>
                <a:gd name="T23" fmla="*/ 190 h 190"/>
                <a:gd name="T24" fmla="*/ 28 w 189"/>
                <a:gd name="T25" fmla="*/ 130 h 190"/>
                <a:gd name="T26" fmla="*/ 0 w 189"/>
                <a:gd name="T27" fmla="*/ 130 h 190"/>
                <a:gd name="T28" fmla="*/ 34 w 189"/>
                <a:gd name="T29" fmla="*/ 37 h 190"/>
                <a:gd name="T30" fmla="*/ 0 w 189"/>
                <a:gd name="T31" fmla="*/ 37 h 190"/>
                <a:gd name="T32" fmla="*/ 0 w 189"/>
                <a:gd name="T33" fmla="*/ 25 h 190"/>
                <a:gd name="T34" fmla="*/ 66 w 189"/>
                <a:gd name="T35" fmla="*/ 115 h 190"/>
                <a:gd name="T36" fmla="*/ 111 w 189"/>
                <a:gd name="T37" fmla="*/ 115 h 190"/>
                <a:gd name="T38" fmla="*/ 116 w 189"/>
                <a:gd name="T39" fmla="*/ 105 h 190"/>
                <a:gd name="T40" fmla="*/ 143 w 189"/>
                <a:gd name="T41" fmla="*/ 73 h 190"/>
                <a:gd name="T42" fmla="*/ 142 w 189"/>
                <a:gd name="T43" fmla="*/ 68 h 190"/>
                <a:gd name="T44" fmla="*/ 73 w 189"/>
                <a:gd name="T45" fmla="*/ 68 h 190"/>
                <a:gd name="T46" fmla="*/ 73 w 189"/>
                <a:gd name="T47" fmla="*/ 57 h 190"/>
                <a:gd name="T48" fmla="*/ 172 w 189"/>
                <a:gd name="T49" fmla="*/ 57 h 190"/>
                <a:gd name="T50" fmla="*/ 181 w 189"/>
                <a:gd name="T51" fmla="*/ 63 h 190"/>
                <a:gd name="T52" fmla="*/ 179 w 189"/>
                <a:gd name="T53" fmla="*/ 73 h 190"/>
                <a:gd name="T54" fmla="*/ 143 w 189"/>
                <a:gd name="T55" fmla="*/ 115 h 190"/>
                <a:gd name="T56" fmla="*/ 189 w 189"/>
                <a:gd name="T57" fmla="*/ 115 h 190"/>
                <a:gd name="T58" fmla="*/ 189 w 189"/>
                <a:gd name="T59" fmla="*/ 126 h 190"/>
                <a:gd name="T60" fmla="*/ 142 w 189"/>
                <a:gd name="T61" fmla="*/ 126 h 190"/>
                <a:gd name="T62" fmla="*/ 142 w 189"/>
                <a:gd name="T63" fmla="*/ 177 h 190"/>
                <a:gd name="T64" fmla="*/ 129 w 189"/>
                <a:gd name="T65" fmla="*/ 190 h 190"/>
                <a:gd name="T66" fmla="*/ 89 w 189"/>
                <a:gd name="T67" fmla="*/ 190 h 190"/>
                <a:gd name="T68" fmla="*/ 89 w 189"/>
                <a:gd name="T69" fmla="*/ 178 h 190"/>
                <a:gd name="T70" fmla="*/ 104 w 189"/>
                <a:gd name="T71" fmla="*/ 178 h 190"/>
                <a:gd name="T72" fmla="*/ 111 w 189"/>
                <a:gd name="T73" fmla="*/ 171 h 190"/>
                <a:gd name="T74" fmla="*/ 111 w 189"/>
                <a:gd name="T75" fmla="*/ 126 h 190"/>
                <a:gd name="T76" fmla="*/ 66 w 189"/>
                <a:gd name="T77" fmla="*/ 126 h 190"/>
                <a:gd name="T78" fmla="*/ 66 w 189"/>
                <a:gd name="T79" fmla="*/ 11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9" h="190">
                  <a:moveTo>
                    <a:pt x="0" y="25"/>
                  </a:moveTo>
                  <a:cubicBezTo>
                    <a:pt x="37" y="25"/>
                    <a:pt x="37" y="25"/>
                    <a:pt x="37" y="25"/>
                  </a:cubicBezTo>
                  <a:cubicBezTo>
                    <a:pt x="39" y="17"/>
                    <a:pt x="41" y="9"/>
                    <a:pt x="43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3" y="9"/>
                    <a:pt x="71" y="17"/>
                    <a:pt x="69" y="25"/>
                  </a:cubicBezTo>
                  <a:cubicBezTo>
                    <a:pt x="189" y="25"/>
                    <a:pt x="189" y="25"/>
                    <a:pt x="189" y="25"/>
                  </a:cubicBezTo>
                  <a:cubicBezTo>
                    <a:pt x="189" y="37"/>
                    <a:pt x="189" y="37"/>
                    <a:pt x="189" y="37"/>
                  </a:cubicBezTo>
                  <a:cubicBezTo>
                    <a:pt x="65" y="37"/>
                    <a:pt x="65" y="37"/>
                    <a:pt x="65" y="37"/>
                  </a:cubicBezTo>
                  <a:cubicBezTo>
                    <a:pt x="60" y="54"/>
                    <a:pt x="55" y="71"/>
                    <a:pt x="4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190"/>
                    <a:pt x="59" y="190"/>
                    <a:pt x="59" y="190"/>
                  </a:cubicBezTo>
                  <a:cubicBezTo>
                    <a:pt x="28" y="190"/>
                    <a:pt x="28" y="190"/>
                    <a:pt x="28" y="190"/>
                  </a:cubicBezTo>
                  <a:cubicBezTo>
                    <a:pt x="28" y="130"/>
                    <a:pt x="28" y="130"/>
                    <a:pt x="28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13" y="100"/>
                    <a:pt x="25" y="69"/>
                    <a:pt x="3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25"/>
                  </a:lnTo>
                  <a:close/>
                  <a:moveTo>
                    <a:pt x="66" y="115"/>
                  </a:moveTo>
                  <a:cubicBezTo>
                    <a:pt x="111" y="115"/>
                    <a:pt x="111" y="115"/>
                    <a:pt x="111" y="115"/>
                  </a:cubicBezTo>
                  <a:cubicBezTo>
                    <a:pt x="112" y="111"/>
                    <a:pt x="113" y="109"/>
                    <a:pt x="116" y="105"/>
                  </a:cubicBezTo>
                  <a:cubicBezTo>
                    <a:pt x="143" y="73"/>
                    <a:pt x="143" y="73"/>
                    <a:pt x="143" y="73"/>
                  </a:cubicBezTo>
                  <a:cubicBezTo>
                    <a:pt x="146" y="71"/>
                    <a:pt x="146" y="68"/>
                    <a:pt x="142" y="68"/>
                  </a:cubicBezTo>
                  <a:cubicBezTo>
                    <a:pt x="73" y="68"/>
                    <a:pt x="73" y="68"/>
                    <a:pt x="73" y="68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172" y="57"/>
                    <a:pt x="172" y="57"/>
                    <a:pt x="172" y="57"/>
                  </a:cubicBezTo>
                  <a:cubicBezTo>
                    <a:pt x="176" y="57"/>
                    <a:pt x="179" y="59"/>
                    <a:pt x="181" y="63"/>
                  </a:cubicBezTo>
                  <a:cubicBezTo>
                    <a:pt x="182" y="66"/>
                    <a:pt x="181" y="70"/>
                    <a:pt x="179" y="73"/>
                  </a:cubicBezTo>
                  <a:cubicBezTo>
                    <a:pt x="143" y="115"/>
                    <a:pt x="143" y="115"/>
                    <a:pt x="143" y="115"/>
                  </a:cubicBezTo>
                  <a:cubicBezTo>
                    <a:pt x="189" y="115"/>
                    <a:pt x="189" y="115"/>
                    <a:pt x="189" y="115"/>
                  </a:cubicBezTo>
                  <a:cubicBezTo>
                    <a:pt x="189" y="126"/>
                    <a:pt x="189" y="126"/>
                    <a:pt x="189" y="126"/>
                  </a:cubicBezTo>
                  <a:cubicBezTo>
                    <a:pt x="142" y="126"/>
                    <a:pt x="142" y="126"/>
                    <a:pt x="142" y="126"/>
                  </a:cubicBezTo>
                  <a:cubicBezTo>
                    <a:pt x="142" y="177"/>
                    <a:pt x="142" y="177"/>
                    <a:pt x="142" y="177"/>
                  </a:cubicBezTo>
                  <a:cubicBezTo>
                    <a:pt x="142" y="184"/>
                    <a:pt x="136" y="190"/>
                    <a:pt x="129" y="190"/>
                  </a:cubicBezTo>
                  <a:cubicBezTo>
                    <a:pt x="89" y="190"/>
                    <a:pt x="89" y="190"/>
                    <a:pt x="89" y="190"/>
                  </a:cubicBezTo>
                  <a:cubicBezTo>
                    <a:pt x="89" y="178"/>
                    <a:pt x="89" y="178"/>
                    <a:pt x="89" y="178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8" y="178"/>
                    <a:pt x="111" y="175"/>
                    <a:pt x="111" y="171"/>
                  </a:cubicBezTo>
                  <a:cubicBezTo>
                    <a:pt x="111" y="126"/>
                    <a:pt x="111" y="126"/>
                    <a:pt x="111" y="126"/>
                  </a:cubicBezTo>
                  <a:cubicBezTo>
                    <a:pt x="66" y="126"/>
                    <a:pt x="66" y="126"/>
                    <a:pt x="66" y="126"/>
                  </a:cubicBezTo>
                  <a:lnTo>
                    <a:pt x="66" y="11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7" name="Freeform 250"/>
            <p:cNvSpPr>
              <a:spLocks noEditPoints="1"/>
            </p:cNvSpPr>
            <p:nvPr/>
          </p:nvSpPr>
          <p:spPr bwMode="auto">
            <a:xfrm>
              <a:off x="7464426" y="3445378"/>
              <a:ext cx="361950" cy="363538"/>
            </a:xfrm>
            <a:custGeom>
              <a:avLst/>
              <a:gdLst>
                <a:gd name="T0" fmla="*/ 0 w 189"/>
                <a:gd name="T1" fmla="*/ 129 h 190"/>
                <a:gd name="T2" fmla="*/ 132 w 189"/>
                <a:gd name="T3" fmla="*/ 129 h 190"/>
                <a:gd name="T4" fmla="*/ 132 w 189"/>
                <a:gd name="T5" fmla="*/ 140 h 190"/>
                <a:gd name="T6" fmla="*/ 0 w 189"/>
                <a:gd name="T7" fmla="*/ 140 h 190"/>
                <a:gd name="T8" fmla="*/ 0 w 189"/>
                <a:gd name="T9" fmla="*/ 129 h 190"/>
                <a:gd name="T10" fmla="*/ 183 w 189"/>
                <a:gd name="T11" fmla="*/ 101 h 190"/>
                <a:gd name="T12" fmla="*/ 183 w 189"/>
                <a:gd name="T13" fmla="*/ 177 h 190"/>
                <a:gd name="T14" fmla="*/ 170 w 189"/>
                <a:gd name="T15" fmla="*/ 190 h 190"/>
                <a:gd name="T16" fmla="*/ 110 w 189"/>
                <a:gd name="T17" fmla="*/ 190 h 190"/>
                <a:gd name="T18" fmla="*/ 110 w 189"/>
                <a:gd name="T19" fmla="*/ 178 h 190"/>
                <a:gd name="T20" fmla="*/ 145 w 189"/>
                <a:gd name="T21" fmla="*/ 178 h 190"/>
                <a:gd name="T22" fmla="*/ 153 w 189"/>
                <a:gd name="T23" fmla="*/ 171 h 190"/>
                <a:gd name="T24" fmla="*/ 153 w 189"/>
                <a:gd name="T25" fmla="*/ 107 h 190"/>
                <a:gd name="T26" fmla="*/ 145 w 189"/>
                <a:gd name="T27" fmla="*/ 99 h 190"/>
                <a:gd name="T28" fmla="*/ 34 w 189"/>
                <a:gd name="T29" fmla="*/ 99 h 190"/>
                <a:gd name="T30" fmla="*/ 22 w 189"/>
                <a:gd name="T31" fmla="*/ 85 h 190"/>
                <a:gd name="T32" fmla="*/ 30 w 189"/>
                <a:gd name="T33" fmla="*/ 0 h 190"/>
                <a:gd name="T34" fmla="*/ 60 w 189"/>
                <a:gd name="T35" fmla="*/ 0 h 190"/>
                <a:gd name="T36" fmla="*/ 56 w 189"/>
                <a:gd name="T37" fmla="*/ 36 h 190"/>
                <a:gd name="T38" fmla="*/ 189 w 189"/>
                <a:gd name="T39" fmla="*/ 36 h 190"/>
                <a:gd name="T40" fmla="*/ 189 w 189"/>
                <a:gd name="T41" fmla="*/ 47 h 190"/>
                <a:gd name="T42" fmla="*/ 55 w 189"/>
                <a:gd name="T43" fmla="*/ 47 h 190"/>
                <a:gd name="T44" fmla="*/ 52 w 189"/>
                <a:gd name="T45" fmla="*/ 80 h 190"/>
                <a:gd name="T46" fmla="*/ 59 w 189"/>
                <a:gd name="T47" fmla="*/ 88 h 190"/>
                <a:gd name="T48" fmla="*/ 170 w 189"/>
                <a:gd name="T49" fmla="*/ 88 h 190"/>
                <a:gd name="T50" fmla="*/ 183 w 189"/>
                <a:gd name="T51" fmla="*/ 10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9" h="190">
                  <a:moveTo>
                    <a:pt x="0" y="129"/>
                  </a:moveTo>
                  <a:cubicBezTo>
                    <a:pt x="132" y="129"/>
                    <a:pt x="132" y="129"/>
                    <a:pt x="132" y="129"/>
                  </a:cubicBezTo>
                  <a:cubicBezTo>
                    <a:pt x="132" y="140"/>
                    <a:pt x="132" y="140"/>
                    <a:pt x="132" y="140"/>
                  </a:cubicBezTo>
                  <a:cubicBezTo>
                    <a:pt x="0" y="140"/>
                    <a:pt x="0" y="140"/>
                    <a:pt x="0" y="140"/>
                  </a:cubicBezTo>
                  <a:lnTo>
                    <a:pt x="0" y="129"/>
                  </a:lnTo>
                  <a:close/>
                  <a:moveTo>
                    <a:pt x="183" y="101"/>
                  </a:moveTo>
                  <a:cubicBezTo>
                    <a:pt x="183" y="177"/>
                    <a:pt x="183" y="177"/>
                    <a:pt x="183" y="177"/>
                  </a:cubicBezTo>
                  <a:cubicBezTo>
                    <a:pt x="183" y="184"/>
                    <a:pt x="177" y="190"/>
                    <a:pt x="170" y="190"/>
                  </a:cubicBezTo>
                  <a:cubicBezTo>
                    <a:pt x="110" y="190"/>
                    <a:pt x="110" y="190"/>
                    <a:pt x="110" y="190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45" y="178"/>
                    <a:pt x="145" y="178"/>
                    <a:pt x="145" y="178"/>
                  </a:cubicBezTo>
                  <a:cubicBezTo>
                    <a:pt x="149" y="178"/>
                    <a:pt x="153" y="175"/>
                    <a:pt x="153" y="171"/>
                  </a:cubicBezTo>
                  <a:cubicBezTo>
                    <a:pt x="153" y="107"/>
                    <a:pt x="153" y="107"/>
                    <a:pt x="153" y="107"/>
                  </a:cubicBezTo>
                  <a:cubicBezTo>
                    <a:pt x="153" y="102"/>
                    <a:pt x="149" y="99"/>
                    <a:pt x="145" y="99"/>
                  </a:cubicBezTo>
                  <a:cubicBezTo>
                    <a:pt x="34" y="99"/>
                    <a:pt x="34" y="99"/>
                    <a:pt x="34" y="99"/>
                  </a:cubicBezTo>
                  <a:cubicBezTo>
                    <a:pt x="27" y="99"/>
                    <a:pt x="21" y="93"/>
                    <a:pt x="22" y="85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56" y="36"/>
                    <a:pt x="56" y="36"/>
                    <a:pt x="56" y="36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89" y="47"/>
                    <a:pt x="189" y="47"/>
                    <a:pt x="189" y="47"/>
                  </a:cubicBezTo>
                  <a:cubicBezTo>
                    <a:pt x="55" y="47"/>
                    <a:pt x="55" y="47"/>
                    <a:pt x="55" y="47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1" y="84"/>
                    <a:pt x="54" y="88"/>
                    <a:pt x="59" y="88"/>
                  </a:cubicBezTo>
                  <a:cubicBezTo>
                    <a:pt x="170" y="88"/>
                    <a:pt x="170" y="88"/>
                    <a:pt x="170" y="88"/>
                  </a:cubicBezTo>
                  <a:cubicBezTo>
                    <a:pt x="177" y="88"/>
                    <a:pt x="183" y="93"/>
                    <a:pt x="183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4" name="Freeform 257"/>
            <p:cNvSpPr>
              <a:spLocks/>
            </p:cNvSpPr>
            <p:nvPr/>
          </p:nvSpPr>
          <p:spPr bwMode="auto">
            <a:xfrm>
              <a:off x="8027988" y="3483478"/>
              <a:ext cx="382588" cy="395288"/>
            </a:xfrm>
            <a:custGeom>
              <a:avLst/>
              <a:gdLst>
                <a:gd name="T0" fmla="*/ 27 w 199"/>
                <a:gd name="T1" fmla="*/ 97 h 206"/>
                <a:gd name="T2" fmla="*/ 96 w 199"/>
                <a:gd name="T3" fmla="*/ 108 h 206"/>
                <a:gd name="T4" fmla="*/ 105 w 199"/>
                <a:gd name="T5" fmla="*/ 51 h 206"/>
                <a:gd name="T6" fmla="*/ 67 w 199"/>
                <a:gd name="T7" fmla="*/ 45 h 206"/>
                <a:gd name="T8" fmla="*/ 47 w 199"/>
                <a:gd name="T9" fmla="*/ 79 h 206"/>
                <a:gd name="T10" fmla="*/ 16 w 199"/>
                <a:gd name="T11" fmla="*/ 74 h 206"/>
                <a:gd name="T12" fmla="*/ 53 w 199"/>
                <a:gd name="T13" fmla="*/ 0 h 206"/>
                <a:gd name="T14" fmla="*/ 83 w 199"/>
                <a:gd name="T15" fmla="*/ 5 h 206"/>
                <a:gd name="T16" fmla="*/ 72 w 199"/>
                <a:gd name="T17" fmla="*/ 34 h 206"/>
                <a:gd name="T18" fmla="*/ 107 w 199"/>
                <a:gd name="T19" fmla="*/ 40 h 206"/>
                <a:gd name="T20" fmla="*/ 113 w 199"/>
                <a:gd name="T21" fmla="*/ 5 h 206"/>
                <a:gd name="T22" fmla="*/ 143 w 199"/>
                <a:gd name="T23" fmla="*/ 10 h 206"/>
                <a:gd name="T24" fmla="*/ 137 w 199"/>
                <a:gd name="T25" fmla="*/ 45 h 206"/>
                <a:gd name="T26" fmla="*/ 199 w 199"/>
                <a:gd name="T27" fmla="*/ 55 h 206"/>
                <a:gd name="T28" fmla="*/ 198 w 199"/>
                <a:gd name="T29" fmla="*/ 66 h 206"/>
                <a:gd name="T30" fmla="*/ 135 w 199"/>
                <a:gd name="T31" fmla="*/ 56 h 206"/>
                <a:gd name="T32" fmla="*/ 126 w 199"/>
                <a:gd name="T33" fmla="*/ 113 h 206"/>
                <a:gd name="T34" fmla="*/ 182 w 199"/>
                <a:gd name="T35" fmla="*/ 122 h 206"/>
                <a:gd name="T36" fmla="*/ 181 w 199"/>
                <a:gd name="T37" fmla="*/ 133 h 206"/>
                <a:gd name="T38" fmla="*/ 124 w 199"/>
                <a:gd name="T39" fmla="*/ 124 h 206"/>
                <a:gd name="T40" fmla="*/ 115 w 199"/>
                <a:gd name="T41" fmla="*/ 183 h 206"/>
                <a:gd name="T42" fmla="*/ 187 w 199"/>
                <a:gd name="T43" fmla="*/ 195 h 206"/>
                <a:gd name="T44" fmla="*/ 185 w 199"/>
                <a:gd name="T45" fmla="*/ 206 h 206"/>
                <a:gd name="T46" fmla="*/ 0 w 199"/>
                <a:gd name="T47" fmla="*/ 176 h 206"/>
                <a:gd name="T48" fmla="*/ 2 w 199"/>
                <a:gd name="T49" fmla="*/ 164 h 206"/>
                <a:gd name="T50" fmla="*/ 85 w 199"/>
                <a:gd name="T51" fmla="*/ 178 h 206"/>
                <a:gd name="T52" fmla="*/ 94 w 199"/>
                <a:gd name="T53" fmla="*/ 119 h 206"/>
                <a:gd name="T54" fmla="*/ 26 w 199"/>
                <a:gd name="T55" fmla="*/ 108 h 206"/>
                <a:gd name="T56" fmla="*/ 27 w 199"/>
                <a:gd name="T57" fmla="*/ 97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9" h="206">
                  <a:moveTo>
                    <a:pt x="27" y="97"/>
                  </a:moveTo>
                  <a:cubicBezTo>
                    <a:pt x="96" y="108"/>
                    <a:pt x="96" y="108"/>
                    <a:pt x="96" y="108"/>
                  </a:cubicBezTo>
                  <a:cubicBezTo>
                    <a:pt x="105" y="51"/>
                    <a:pt x="105" y="51"/>
                    <a:pt x="105" y="51"/>
                  </a:cubicBezTo>
                  <a:cubicBezTo>
                    <a:pt x="67" y="45"/>
                    <a:pt x="67" y="45"/>
                    <a:pt x="67" y="45"/>
                  </a:cubicBezTo>
                  <a:cubicBezTo>
                    <a:pt x="61" y="57"/>
                    <a:pt x="55" y="68"/>
                    <a:pt x="47" y="79"/>
                  </a:cubicBezTo>
                  <a:cubicBezTo>
                    <a:pt x="16" y="74"/>
                    <a:pt x="16" y="74"/>
                    <a:pt x="16" y="74"/>
                  </a:cubicBezTo>
                  <a:cubicBezTo>
                    <a:pt x="33" y="50"/>
                    <a:pt x="45" y="25"/>
                    <a:pt x="53" y="0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0" y="15"/>
                    <a:pt x="76" y="25"/>
                    <a:pt x="72" y="34"/>
                  </a:cubicBezTo>
                  <a:cubicBezTo>
                    <a:pt x="107" y="40"/>
                    <a:pt x="107" y="40"/>
                    <a:pt x="107" y="40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43" y="10"/>
                    <a:pt x="143" y="10"/>
                    <a:pt x="143" y="10"/>
                  </a:cubicBezTo>
                  <a:cubicBezTo>
                    <a:pt x="137" y="45"/>
                    <a:pt x="137" y="45"/>
                    <a:pt x="137" y="45"/>
                  </a:cubicBezTo>
                  <a:cubicBezTo>
                    <a:pt x="199" y="55"/>
                    <a:pt x="199" y="55"/>
                    <a:pt x="199" y="55"/>
                  </a:cubicBezTo>
                  <a:cubicBezTo>
                    <a:pt x="198" y="66"/>
                    <a:pt x="198" y="66"/>
                    <a:pt x="198" y="66"/>
                  </a:cubicBezTo>
                  <a:cubicBezTo>
                    <a:pt x="135" y="56"/>
                    <a:pt x="135" y="56"/>
                    <a:pt x="135" y="56"/>
                  </a:cubicBezTo>
                  <a:cubicBezTo>
                    <a:pt x="126" y="113"/>
                    <a:pt x="126" y="113"/>
                    <a:pt x="126" y="113"/>
                  </a:cubicBezTo>
                  <a:cubicBezTo>
                    <a:pt x="182" y="122"/>
                    <a:pt x="182" y="122"/>
                    <a:pt x="182" y="122"/>
                  </a:cubicBezTo>
                  <a:cubicBezTo>
                    <a:pt x="181" y="133"/>
                    <a:pt x="181" y="133"/>
                    <a:pt x="181" y="133"/>
                  </a:cubicBezTo>
                  <a:cubicBezTo>
                    <a:pt x="124" y="124"/>
                    <a:pt x="124" y="124"/>
                    <a:pt x="124" y="124"/>
                  </a:cubicBezTo>
                  <a:cubicBezTo>
                    <a:pt x="115" y="183"/>
                    <a:pt x="115" y="183"/>
                    <a:pt x="115" y="183"/>
                  </a:cubicBezTo>
                  <a:cubicBezTo>
                    <a:pt x="187" y="195"/>
                    <a:pt x="187" y="195"/>
                    <a:pt x="187" y="195"/>
                  </a:cubicBezTo>
                  <a:cubicBezTo>
                    <a:pt x="185" y="206"/>
                    <a:pt x="185" y="206"/>
                    <a:pt x="185" y="206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85" y="178"/>
                    <a:pt x="85" y="178"/>
                    <a:pt x="85" y="178"/>
                  </a:cubicBezTo>
                  <a:cubicBezTo>
                    <a:pt x="94" y="119"/>
                    <a:pt x="94" y="119"/>
                    <a:pt x="94" y="119"/>
                  </a:cubicBezTo>
                  <a:cubicBezTo>
                    <a:pt x="26" y="108"/>
                    <a:pt x="26" y="108"/>
                    <a:pt x="26" y="108"/>
                  </a:cubicBezTo>
                  <a:lnTo>
                    <a:pt x="27" y="9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5" name="Freeform 258"/>
            <p:cNvSpPr>
              <a:spLocks noEditPoints="1"/>
            </p:cNvSpPr>
            <p:nvPr/>
          </p:nvSpPr>
          <p:spPr bwMode="auto">
            <a:xfrm>
              <a:off x="8404226" y="3527928"/>
              <a:ext cx="407988" cy="414338"/>
            </a:xfrm>
            <a:custGeom>
              <a:avLst/>
              <a:gdLst>
                <a:gd name="T0" fmla="*/ 0 w 213"/>
                <a:gd name="T1" fmla="*/ 187 h 216"/>
                <a:gd name="T2" fmla="*/ 35 w 213"/>
                <a:gd name="T3" fmla="*/ 116 h 216"/>
                <a:gd name="T4" fmla="*/ 68 w 213"/>
                <a:gd name="T5" fmla="*/ 121 h 216"/>
                <a:gd name="T6" fmla="*/ 34 w 213"/>
                <a:gd name="T7" fmla="*/ 192 h 216"/>
                <a:gd name="T8" fmla="*/ 0 w 213"/>
                <a:gd name="T9" fmla="*/ 187 h 216"/>
                <a:gd name="T10" fmla="*/ 37 w 213"/>
                <a:gd name="T11" fmla="*/ 101 h 216"/>
                <a:gd name="T12" fmla="*/ 30 w 213"/>
                <a:gd name="T13" fmla="*/ 54 h 216"/>
                <a:gd name="T14" fmla="*/ 63 w 213"/>
                <a:gd name="T15" fmla="*/ 60 h 216"/>
                <a:gd name="T16" fmla="*/ 70 w 213"/>
                <a:gd name="T17" fmla="*/ 107 h 216"/>
                <a:gd name="T18" fmla="*/ 37 w 213"/>
                <a:gd name="T19" fmla="*/ 101 h 216"/>
                <a:gd name="T20" fmla="*/ 43 w 213"/>
                <a:gd name="T21" fmla="*/ 44 h 216"/>
                <a:gd name="T22" fmla="*/ 36 w 213"/>
                <a:gd name="T23" fmla="*/ 0 h 216"/>
                <a:gd name="T24" fmla="*/ 69 w 213"/>
                <a:gd name="T25" fmla="*/ 5 h 216"/>
                <a:gd name="T26" fmla="*/ 77 w 213"/>
                <a:gd name="T27" fmla="*/ 49 h 216"/>
                <a:gd name="T28" fmla="*/ 43 w 213"/>
                <a:gd name="T29" fmla="*/ 44 h 216"/>
                <a:gd name="T30" fmla="*/ 97 w 213"/>
                <a:gd name="T31" fmla="*/ 17 h 216"/>
                <a:gd name="T32" fmla="*/ 150 w 213"/>
                <a:gd name="T33" fmla="*/ 26 h 216"/>
                <a:gd name="T34" fmla="*/ 178 w 213"/>
                <a:gd name="T35" fmla="*/ 23 h 216"/>
                <a:gd name="T36" fmla="*/ 213 w 213"/>
                <a:gd name="T37" fmla="*/ 29 h 216"/>
                <a:gd name="T38" fmla="*/ 176 w 213"/>
                <a:gd name="T39" fmla="*/ 42 h 216"/>
                <a:gd name="T40" fmla="*/ 167 w 213"/>
                <a:gd name="T41" fmla="*/ 41 h 216"/>
                <a:gd name="T42" fmla="*/ 161 w 213"/>
                <a:gd name="T43" fmla="*/ 76 h 216"/>
                <a:gd name="T44" fmla="*/ 209 w 213"/>
                <a:gd name="T45" fmla="*/ 84 h 216"/>
                <a:gd name="T46" fmla="*/ 207 w 213"/>
                <a:gd name="T47" fmla="*/ 95 h 216"/>
                <a:gd name="T48" fmla="*/ 159 w 213"/>
                <a:gd name="T49" fmla="*/ 88 h 216"/>
                <a:gd name="T50" fmla="*/ 154 w 213"/>
                <a:gd name="T51" fmla="*/ 122 h 216"/>
                <a:gd name="T52" fmla="*/ 184 w 213"/>
                <a:gd name="T53" fmla="*/ 127 h 216"/>
                <a:gd name="T54" fmla="*/ 196 w 213"/>
                <a:gd name="T55" fmla="*/ 143 h 216"/>
                <a:gd name="T56" fmla="*/ 186 w 213"/>
                <a:gd name="T57" fmla="*/ 204 h 216"/>
                <a:gd name="T58" fmla="*/ 170 w 213"/>
                <a:gd name="T59" fmla="*/ 215 h 216"/>
                <a:gd name="T60" fmla="*/ 80 w 213"/>
                <a:gd name="T61" fmla="*/ 200 h 216"/>
                <a:gd name="T62" fmla="*/ 68 w 213"/>
                <a:gd name="T63" fmla="*/ 184 h 216"/>
                <a:gd name="T64" fmla="*/ 78 w 213"/>
                <a:gd name="T65" fmla="*/ 124 h 216"/>
                <a:gd name="T66" fmla="*/ 94 w 213"/>
                <a:gd name="T67" fmla="*/ 112 h 216"/>
                <a:gd name="T68" fmla="*/ 123 w 213"/>
                <a:gd name="T69" fmla="*/ 117 h 216"/>
                <a:gd name="T70" fmla="*/ 129 w 213"/>
                <a:gd name="T71" fmla="*/ 83 h 216"/>
                <a:gd name="T72" fmla="*/ 83 w 213"/>
                <a:gd name="T73" fmla="*/ 75 h 216"/>
                <a:gd name="T74" fmla="*/ 85 w 213"/>
                <a:gd name="T75" fmla="*/ 64 h 216"/>
                <a:gd name="T76" fmla="*/ 131 w 213"/>
                <a:gd name="T77" fmla="*/ 71 h 216"/>
                <a:gd name="T78" fmla="*/ 137 w 213"/>
                <a:gd name="T79" fmla="*/ 36 h 216"/>
                <a:gd name="T80" fmla="*/ 95 w 213"/>
                <a:gd name="T81" fmla="*/ 29 h 216"/>
                <a:gd name="T82" fmla="*/ 97 w 213"/>
                <a:gd name="T83" fmla="*/ 17 h 216"/>
                <a:gd name="T84" fmla="*/ 148 w 213"/>
                <a:gd name="T85" fmla="*/ 199 h 216"/>
                <a:gd name="T86" fmla="*/ 156 w 213"/>
                <a:gd name="T87" fmla="*/ 193 h 216"/>
                <a:gd name="T88" fmla="*/ 164 w 213"/>
                <a:gd name="T89" fmla="*/ 143 h 216"/>
                <a:gd name="T90" fmla="*/ 158 w 213"/>
                <a:gd name="T91" fmla="*/ 135 h 216"/>
                <a:gd name="T92" fmla="*/ 115 w 213"/>
                <a:gd name="T93" fmla="*/ 128 h 216"/>
                <a:gd name="T94" fmla="*/ 108 w 213"/>
                <a:gd name="T95" fmla="*/ 134 h 216"/>
                <a:gd name="T96" fmla="*/ 99 w 213"/>
                <a:gd name="T97" fmla="*/ 184 h 216"/>
                <a:gd name="T98" fmla="*/ 105 w 213"/>
                <a:gd name="T99" fmla="*/ 193 h 216"/>
                <a:gd name="T100" fmla="*/ 148 w 213"/>
                <a:gd name="T101" fmla="*/ 199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3" h="216">
                  <a:moveTo>
                    <a:pt x="0" y="187"/>
                  </a:moveTo>
                  <a:cubicBezTo>
                    <a:pt x="16" y="164"/>
                    <a:pt x="26" y="143"/>
                    <a:pt x="35" y="116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59" y="148"/>
                    <a:pt x="48" y="174"/>
                    <a:pt x="34" y="192"/>
                  </a:cubicBezTo>
                  <a:lnTo>
                    <a:pt x="0" y="187"/>
                  </a:lnTo>
                  <a:close/>
                  <a:moveTo>
                    <a:pt x="37" y="101"/>
                  </a:moveTo>
                  <a:cubicBezTo>
                    <a:pt x="30" y="54"/>
                    <a:pt x="30" y="54"/>
                    <a:pt x="30" y="54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70" y="107"/>
                    <a:pt x="70" y="107"/>
                    <a:pt x="70" y="107"/>
                  </a:cubicBezTo>
                  <a:lnTo>
                    <a:pt x="37" y="101"/>
                  </a:lnTo>
                  <a:close/>
                  <a:moveTo>
                    <a:pt x="43" y="44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7" y="49"/>
                    <a:pt x="77" y="49"/>
                    <a:pt x="77" y="49"/>
                  </a:cubicBezTo>
                  <a:lnTo>
                    <a:pt x="43" y="44"/>
                  </a:lnTo>
                  <a:close/>
                  <a:moveTo>
                    <a:pt x="97" y="17"/>
                  </a:moveTo>
                  <a:cubicBezTo>
                    <a:pt x="150" y="26"/>
                    <a:pt x="150" y="26"/>
                    <a:pt x="150" y="26"/>
                  </a:cubicBezTo>
                  <a:cubicBezTo>
                    <a:pt x="164" y="28"/>
                    <a:pt x="172" y="29"/>
                    <a:pt x="178" y="23"/>
                  </a:cubicBezTo>
                  <a:cubicBezTo>
                    <a:pt x="213" y="29"/>
                    <a:pt x="213" y="29"/>
                    <a:pt x="213" y="29"/>
                  </a:cubicBezTo>
                  <a:cubicBezTo>
                    <a:pt x="207" y="41"/>
                    <a:pt x="196" y="45"/>
                    <a:pt x="176" y="42"/>
                  </a:cubicBezTo>
                  <a:cubicBezTo>
                    <a:pt x="167" y="41"/>
                    <a:pt x="167" y="41"/>
                    <a:pt x="167" y="41"/>
                  </a:cubicBezTo>
                  <a:cubicBezTo>
                    <a:pt x="161" y="76"/>
                    <a:pt x="161" y="76"/>
                    <a:pt x="161" y="76"/>
                  </a:cubicBezTo>
                  <a:cubicBezTo>
                    <a:pt x="209" y="84"/>
                    <a:pt x="209" y="84"/>
                    <a:pt x="209" y="84"/>
                  </a:cubicBezTo>
                  <a:cubicBezTo>
                    <a:pt x="207" y="95"/>
                    <a:pt x="207" y="95"/>
                    <a:pt x="207" y="95"/>
                  </a:cubicBezTo>
                  <a:cubicBezTo>
                    <a:pt x="159" y="88"/>
                    <a:pt x="159" y="88"/>
                    <a:pt x="159" y="88"/>
                  </a:cubicBezTo>
                  <a:cubicBezTo>
                    <a:pt x="154" y="122"/>
                    <a:pt x="154" y="122"/>
                    <a:pt x="154" y="122"/>
                  </a:cubicBezTo>
                  <a:cubicBezTo>
                    <a:pt x="184" y="127"/>
                    <a:pt x="184" y="127"/>
                    <a:pt x="184" y="127"/>
                  </a:cubicBezTo>
                  <a:cubicBezTo>
                    <a:pt x="193" y="129"/>
                    <a:pt x="197" y="136"/>
                    <a:pt x="196" y="143"/>
                  </a:cubicBezTo>
                  <a:cubicBezTo>
                    <a:pt x="186" y="204"/>
                    <a:pt x="186" y="204"/>
                    <a:pt x="186" y="204"/>
                  </a:cubicBezTo>
                  <a:cubicBezTo>
                    <a:pt x="185" y="211"/>
                    <a:pt x="178" y="216"/>
                    <a:pt x="170" y="215"/>
                  </a:cubicBezTo>
                  <a:cubicBezTo>
                    <a:pt x="80" y="200"/>
                    <a:pt x="80" y="200"/>
                    <a:pt x="80" y="200"/>
                  </a:cubicBezTo>
                  <a:cubicBezTo>
                    <a:pt x="71" y="198"/>
                    <a:pt x="67" y="192"/>
                    <a:pt x="68" y="184"/>
                  </a:cubicBezTo>
                  <a:cubicBezTo>
                    <a:pt x="78" y="124"/>
                    <a:pt x="78" y="124"/>
                    <a:pt x="78" y="124"/>
                  </a:cubicBezTo>
                  <a:cubicBezTo>
                    <a:pt x="79" y="116"/>
                    <a:pt x="85" y="111"/>
                    <a:pt x="94" y="112"/>
                  </a:cubicBezTo>
                  <a:cubicBezTo>
                    <a:pt x="123" y="117"/>
                    <a:pt x="123" y="117"/>
                    <a:pt x="123" y="117"/>
                  </a:cubicBezTo>
                  <a:cubicBezTo>
                    <a:pt x="129" y="83"/>
                    <a:pt x="129" y="83"/>
                    <a:pt x="129" y="83"/>
                  </a:cubicBezTo>
                  <a:cubicBezTo>
                    <a:pt x="83" y="75"/>
                    <a:pt x="83" y="75"/>
                    <a:pt x="83" y="75"/>
                  </a:cubicBezTo>
                  <a:cubicBezTo>
                    <a:pt x="85" y="64"/>
                    <a:pt x="85" y="64"/>
                    <a:pt x="85" y="64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37" y="36"/>
                    <a:pt x="137" y="36"/>
                    <a:pt x="137" y="36"/>
                  </a:cubicBezTo>
                  <a:cubicBezTo>
                    <a:pt x="95" y="29"/>
                    <a:pt x="95" y="29"/>
                    <a:pt x="95" y="29"/>
                  </a:cubicBezTo>
                  <a:lnTo>
                    <a:pt x="97" y="17"/>
                  </a:lnTo>
                  <a:close/>
                  <a:moveTo>
                    <a:pt x="148" y="199"/>
                  </a:moveTo>
                  <a:cubicBezTo>
                    <a:pt x="153" y="200"/>
                    <a:pt x="156" y="197"/>
                    <a:pt x="156" y="193"/>
                  </a:cubicBezTo>
                  <a:cubicBezTo>
                    <a:pt x="164" y="143"/>
                    <a:pt x="164" y="143"/>
                    <a:pt x="164" y="143"/>
                  </a:cubicBezTo>
                  <a:cubicBezTo>
                    <a:pt x="165" y="139"/>
                    <a:pt x="163" y="136"/>
                    <a:pt x="158" y="135"/>
                  </a:cubicBezTo>
                  <a:cubicBezTo>
                    <a:pt x="115" y="128"/>
                    <a:pt x="115" y="128"/>
                    <a:pt x="115" y="128"/>
                  </a:cubicBezTo>
                  <a:cubicBezTo>
                    <a:pt x="110" y="127"/>
                    <a:pt x="108" y="130"/>
                    <a:pt x="108" y="134"/>
                  </a:cubicBezTo>
                  <a:cubicBezTo>
                    <a:pt x="99" y="184"/>
                    <a:pt x="99" y="184"/>
                    <a:pt x="99" y="184"/>
                  </a:cubicBezTo>
                  <a:cubicBezTo>
                    <a:pt x="99" y="188"/>
                    <a:pt x="101" y="192"/>
                    <a:pt x="105" y="193"/>
                  </a:cubicBezTo>
                  <a:lnTo>
                    <a:pt x="148" y="19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6" name="Freeform 259"/>
            <p:cNvSpPr>
              <a:spLocks noEditPoints="1"/>
            </p:cNvSpPr>
            <p:nvPr/>
          </p:nvSpPr>
          <p:spPr bwMode="auto">
            <a:xfrm>
              <a:off x="8783638" y="3612066"/>
              <a:ext cx="412750" cy="390525"/>
            </a:xfrm>
            <a:custGeom>
              <a:avLst/>
              <a:gdLst>
                <a:gd name="T0" fmla="*/ 213 w 215"/>
                <a:gd name="T1" fmla="*/ 39 h 204"/>
                <a:gd name="T2" fmla="*/ 74 w 215"/>
                <a:gd name="T3" fmla="*/ 16 h 204"/>
                <a:gd name="T4" fmla="*/ 65 w 215"/>
                <a:gd name="T5" fmla="*/ 22 h 204"/>
                <a:gd name="T6" fmla="*/ 49 w 215"/>
                <a:gd name="T7" fmla="*/ 126 h 204"/>
                <a:gd name="T8" fmla="*/ 31 w 215"/>
                <a:gd name="T9" fmla="*/ 180 h 204"/>
                <a:gd name="T10" fmla="*/ 0 w 215"/>
                <a:gd name="T11" fmla="*/ 175 h 204"/>
                <a:gd name="T12" fmla="*/ 19 w 215"/>
                <a:gd name="T13" fmla="*/ 121 h 204"/>
                <a:gd name="T14" fmla="*/ 36 w 215"/>
                <a:gd name="T15" fmla="*/ 12 h 204"/>
                <a:gd name="T16" fmla="*/ 52 w 215"/>
                <a:gd name="T17" fmla="*/ 1 h 204"/>
                <a:gd name="T18" fmla="*/ 215 w 215"/>
                <a:gd name="T19" fmla="*/ 28 h 204"/>
                <a:gd name="T20" fmla="*/ 213 w 215"/>
                <a:gd name="T21" fmla="*/ 39 h 204"/>
                <a:gd name="T22" fmla="*/ 67 w 215"/>
                <a:gd name="T23" fmla="*/ 71 h 204"/>
                <a:gd name="T24" fmla="*/ 115 w 215"/>
                <a:gd name="T25" fmla="*/ 79 h 204"/>
                <a:gd name="T26" fmla="*/ 122 w 215"/>
                <a:gd name="T27" fmla="*/ 34 h 204"/>
                <a:gd name="T28" fmla="*/ 152 w 215"/>
                <a:gd name="T29" fmla="*/ 39 h 204"/>
                <a:gd name="T30" fmla="*/ 145 w 215"/>
                <a:gd name="T31" fmla="*/ 84 h 204"/>
                <a:gd name="T32" fmla="*/ 198 w 215"/>
                <a:gd name="T33" fmla="*/ 93 h 204"/>
                <a:gd name="T34" fmla="*/ 196 w 215"/>
                <a:gd name="T35" fmla="*/ 104 h 204"/>
                <a:gd name="T36" fmla="*/ 143 w 215"/>
                <a:gd name="T37" fmla="*/ 95 h 204"/>
                <a:gd name="T38" fmla="*/ 129 w 215"/>
                <a:gd name="T39" fmla="*/ 183 h 204"/>
                <a:gd name="T40" fmla="*/ 188 w 215"/>
                <a:gd name="T41" fmla="*/ 192 h 204"/>
                <a:gd name="T42" fmla="*/ 186 w 215"/>
                <a:gd name="T43" fmla="*/ 204 h 204"/>
                <a:gd name="T44" fmla="*/ 42 w 215"/>
                <a:gd name="T45" fmla="*/ 180 h 204"/>
                <a:gd name="T46" fmla="*/ 44 w 215"/>
                <a:gd name="T47" fmla="*/ 169 h 204"/>
                <a:gd name="T48" fmla="*/ 99 w 215"/>
                <a:gd name="T49" fmla="*/ 178 h 204"/>
                <a:gd name="T50" fmla="*/ 113 w 215"/>
                <a:gd name="T51" fmla="*/ 90 h 204"/>
                <a:gd name="T52" fmla="*/ 65 w 215"/>
                <a:gd name="T53" fmla="*/ 83 h 204"/>
                <a:gd name="T54" fmla="*/ 67 w 215"/>
                <a:gd name="T55" fmla="*/ 71 h 204"/>
                <a:gd name="T56" fmla="*/ 184 w 215"/>
                <a:gd name="T57" fmla="*/ 177 h 204"/>
                <a:gd name="T58" fmla="*/ 154 w 215"/>
                <a:gd name="T59" fmla="*/ 172 h 204"/>
                <a:gd name="T60" fmla="*/ 151 w 215"/>
                <a:gd name="T61" fmla="*/ 116 h 204"/>
                <a:gd name="T62" fmla="*/ 181 w 215"/>
                <a:gd name="T63" fmla="*/ 121 h 204"/>
                <a:gd name="T64" fmla="*/ 184 w 215"/>
                <a:gd name="T65" fmla="*/ 177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5" h="204">
                  <a:moveTo>
                    <a:pt x="213" y="39"/>
                  </a:moveTo>
                  <a:cubicBezTo>
                    <a:pt x="74" y="16"/>
                    <a:pt x="74" y="16"/>
                    <a:pt x="74" y="16"/>
                  </a:cubicBezTo>
                  <a:cubicBezTo>
                    <a:pt x="70" y="15"/>
                    <a:pt x="66" y="18"/>
                    <a:pt x="65" y="22"/>
                  </a:cubicBezTo>
                  <a:cubicBezTo>
                    <a:pt x="49" y="126"/>
                    <a:pt x="49" y="126"/>
                    <a:pt x="49" y="126"/>
                  </a:cubicBezTo>
                  <a:cubicBezTo>
                    <a:pt x="44" y="154"/>
                    <a:pt x="40" y="166"/>
                    <a:pt x="31" y="180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9" y="161"/>
                    <a:pt x="14" y="146"/>
                    <a:pt x="19" y="121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8" y="5"/>
                    <a:pt x="45" y="0"/>
                    <a:pt x="52" y="1"/>
                  </a:cubicBezTo>
                  <a:cubicBezTo>
                    <a:pt x="215" y="28"/>
                    <a:pt x="215" y="28"/>
                    <a:pt x="215" y="28"/>
                  </a:cubicBezTo>
                  <a:lnTo>
                    <a:pt x="213" y="39"/>
                  </a:lnTo>
                  <a:close/>
                  <a:moveTo>
                    <a:pt x="67" y="71"/>
                  </a:moveTo>
                  <a:cubicBezTo>
                    <a:pt x="115" y="79"/>
                    <a:pt x="115" y="79"/>
                    <a:pt x="115" y="79"/>
                  </a:cubicBezTo>
                  <a:cubicBezTo>
                    <a:pt x="122" y="34"/>
                    <a:pt x="122" y="34"/>
                    <a:pt x="122" y="34"/>
                  </a:cubicBezTo>
                  <a:cubicBezTo>
                    <a:pt x="152" y="39"/>
                    <a:pt x="152" y="39"/>
                    <a:pt x="152" y="39"/>
                  </a:cubicBezTo>
                  <a:cubicBezTo>
                    <a:pt x="145" y="84"/>
                    <a:pt x="145" y="84"/>
                    <a:pt x="145" y="84"/>
                  </a:cubicBezTo>
                  <a:cubicBezTo>
                    <a:pt x="198" y="93"/>
                    <a:pt x="198" y="93"/>
                    <a:pt x="198" y="93"/>
                  </a:cubicBezTo>
                  <a:cubicBezTo>
                    <a:pt x="196" y="104"/>
                    <a:pt x="196" y="104"/>
                    <a:pt x="196" y="104"/>
                  </a:cubicBezTo>
                  <a:cubicBezTo>
                    <a:pt x="143" y="95"/>
                    <a:pt x="143" y="95"/>
                    <a:pt x="143" y="95"/>
                  </a:cubicBezTo>
                  <a:cubicBezTo>
                    <a:pt x="129" y="183"/>
                    <a:pt x="129" y="183"/>
                    <a:pt x="129" y="183"/>
                  </a:cubicBezTo>
                  <a:cubicBezTo>
                    <a:pt x="188" y="192"/>
                    <a:pt x="188" y="192"/>
                    <a:pt x="188" y="192"/>
                  </a:cubicBezTo>
                  <a:cubicBezTo>
                    <a:pt x="186" y="204"/>
                    <a:pt x="186" y="204"/>
                    <a:pt x="186" y="204"/>
                  </a:cubicBezTo>
                  <a:cubicBezTo>
                    <a:pt x="42" y="180"/>
                    <a:pt x="42" y="180"/>
                    <a:pt x="42" y="180"/>
                  </a:cubicBezTo>
                  <a:cubicBezTo>
                    <a:pt x="44" y="169"/>
                    <a:pt x="44" y="169"/>
                    <a:pt x="44" y="169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113" y="90"/>
                    <a:pt x="113" y="90"/>
                    <a:pt x="113" y="90"/>
                  </a:cubicBezTo>
                  <a:cubicBezTo>
                    <a:pt x="65" y="83"/>
                    <a:pt x="65" y="83"/>
                    <a:pt x="65" y="83"/>
                  </a:cubicBezTo>
                  <a:lnTo>
                    <a:pt x="67" y="71"/>
                  </a:lnTo>
                  <a:close/>
                  <a:moveTo>
                    <a:pt x="184" y="177"/>
                  </a:moveTo>
                  <a:cubicBezTo>
                    <a:pt x="154" y="172"/>
                    <a:pt x="154" y="172"/>
                    <a:pt x="154" y="172"/>
                  </a:cubicBezTo>
                  <a:cubicBezTo>
                    <a:pt x="151" y="116"/>
                    <a:pt x="151" y="116"/>
                    <a:pt x="151" y="116"/>
                  </a:cubicBezTo>
                  <a:cubicBezTo>
                    <a:pt x="181" y="121"/>
                    <a:pt x="181" y="121"/>
                    <a:pt x="181" y="121"/>
                  </a:cubicBezTo>
                  <a:lnTo>
                    <a:pt x="184" y="17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7" name="Freeform 260"/>
            <p:cNvSpPr>
              <a:spLocks/>
            </p:cNvSpPr>
            <p:nvPr/>
          </p:nvSpPr>
          <p:spPr bwMode="auto">
            <a:xfrm>
              <a:off x="9180513" y="3669216"/>
              <a:ext cx="373063" cy="395288"/>
            </a:xfrm>
            <a:custGeom>
              <a:avLst/>
              <a:gdLst>
                <a:gd name="T0" fmla="*/ 22 w 194"/>
                <a:gd name="T1" fmla="*/ 23 h 206"/>
                <a:gd name="T2" fmla="*/ 68 w 194"/>
                <a:gd name="T3" fmla="*/ 30 h 206"/>
                <a:gd name="T4" fmla="*/ 74 w 194"/>
                <a:gd name="T5" fmla="*/ 0 h 206"/>
                <a:gd name="T6" fmla="*/ 104 w 194"/>
                <a:gd name="T7" fmla="*/ 4 h 206"/>
                <a:gd name="T8" fmla="*/ 97 w 194"/>
                <a:gd name="T9" fmla="*/ 35 h 206"/>
                <a:gd name="T10" fmla="*/ 182 w 194"/>
                <a:gd name="T11" fmla="*/ 49 h 206"/>
                <a:gd name="T12" fmla="*/ 193 w 194"/>
                <a:gd name="T13" fmla="*/ 64 h 206"/>
                <a:gd name="T14" fmla="*/ 172 w 194"/>
                <a:gd name="T15" fmla="*/ 194 h 206"/>
                <a:gd name="T16" fmla="*/ 157 w 194"/>
                <a:gd name="T17" fmla="*/ 204 h 206"/>
                <a:gd name="T18" fmla="*/ 111 w 194"/>
                <a:gd name="T19" fmla="*/ 197 h 206"/>
                <a:gd name="T20" fmla="*/ 113 w 194"/>
                <a:gd name="T21" fmla="*/ 186 h 206"/>
                <a:gd name="T22" fmla="*/ 134 w 194"/>
                <a:gd name="T23" fmla="*/ 189 h 206"/>
                <a:gd name="T24" fmla="*/ 143 w 194"/>
                <a:gd name="T25" fmla="*/ 183 h 206"/>
                <a:gd name="T26" fmla="*/ 162 w 194"/>
                <a:gd name="T27" fmla="*/ 65 h 206"/>
                <a:gd name="T28" fmla="*/ 156 w 194"/>
                <a:gd name="T29" fmla="*/ 56 h 206"/>
                <a:gd name="T30" fmla="*/ 95 w 194"/>
                <a:gd name="T31" fmla="*/ 46 h 206"/>
                <a:gd name="T32" fmla="*/ 31 w 194"/>
                <a:gd name="T33" fmla="*/ 184 h 206"/>
                <a:gd name="T34" fmla="*/ 0 w 194"/>
                <a:gd name="T35" fmla="*/ 179 h 206"/>
                <a:gd name="T36" fmla="*/ 65 w 194"/>
                <a:gd name="T37" fmla="*/ 41 h 206"/>
                <a:gd name="T38" fmla="*/ 20 w 194"/>
                <a:gd name="T39" fmla="*/ 34 h 206"/>
                <a:gd name="T40" fmla="*/ 22 w 194"/>
                <a:gd name="T41" fmla="*/ 23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4" h="206">
                  <a:moveTo>
                    <a:pt x="22" y="23"/>
                  </a:moveTo>
                  <a:cubicBezTo>
                    <a:pt x="68" y="30"/>
                    <a:pt x="68" y="30"/>
                    <a:pt x="68" y="30"/>
                  </a:cubicBezTo>
                  <a:cubicBezTo>
                    <a:pt x="70" y="20"/>
                    <a:pt x="73" y="10"/>
                    <a:pt x="74" y="0"/>
                  </a:cubicBezTo>
                  <a:cubicBezTo>
                    <a:pt x="104" y="4"/>
                    <a:pt x="104" y="4"/>
                    <a:pt x="104" y="4"/>
                  </a:cubicBezTo>
                  <a:cubicBezTo>
                    <a:pt x="102" y="15"/>
                    <a:pt x="100" y="25"/>
                    <a:pt x="97" y="35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9" y="50"/>
                    <a:pt x="194" y="57"/>
                    <a:pt x="193" y="64"/>
                  </a:cubicBezTo>
                  <a:cubicBezTo>
                    <a:pt x="172" y="194"/>
                    <a:pt x="172" y="194"/>
                    <a:pt x="172" y="194"/>
                  </a:cubicBezTo>
                  <a:cubicBezTo>
                    <a:pt x="171" y="201"/>
                    <a:pt x="164" y="206"/>
                    <a:pt x="157" y="204"/>
                  </a:cubicBezTo>
                  <a:cubicBezTo>
                    <a:pt x="111" y="197"/>
                    <a:pt x="111" y="197"/>
                    <a:pt x="111" y="197"/>
                  </a:cubicBezTo>
                  <a:cubicBezTo>
                    <a:pt x="113" y="186"/>
                    <a:pt x="113" y="186"/>
                    <a:pt x="113" y="186"/>
                  </a:cubicBezTo>
                  <a:cubicBezTo>
                    <a:pt x="134" y="189"/>
                    <a:pt x="134" y="189"/>
                    <a:pt x="134" y="189"/>
                  </a:cubicBezTo>
                  <a:cubicBezTo>
                    <a:pt x="139" y="190"/>
                    <a:pt x="142" y="187"/>
                    <a:pt x="143" y="183"/>
                  </a:cubicBezTo>
                  <a:cubicBezTo>
                    <a:pt x="162" y="65"/>
                    <a:pt x="162" y="65"/>
                    <a:pt x="162" y="65"/>
                  </a:cubicBezTo>
                  <a:cubicBezTo>
                    <a:pt x="163" y="61"/>
                    <a:pt x="160" y="57"/>
                    <a:pt x="156" y="56"/>
                  </a:cubicBezTo>
                  <a:cubicBezTo>
                    <a:pt x="95" y="46"/>
                    <a:pt x="95" y="46"/>
                    <a:pt x="95" y="46"/>
                  </a:cubicBezTo>
                  <a:cubicBezTo>
                    <a:pt x="81" y="98"/>
                    <a:pt x="59" y="145"/>
                    <a:pt x="31" y="184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29" y="139"/>
                    <a:pt x="51" y="94"/>
                    <a:pt x="65" y="41"/>
                  </a:cubicBezTo>
                  <a:cubicBezTo>
                    <a:pt x="20" y="34"/>
                    <a:pt x="20" y="34"/>
                    <a:pt x="20" y="34"/>
                  </a:cubicBezTo>
                  <a:lnTo>
                    <a:pt x="22" y="2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8" name="Freeform 261"/>
            <p:cNvSpPr>
              <a:spLocks/>
            </p:cNvSpPr>
            <p:nvPr/>
          </p:nvSpPr>
          <p:spPr bwMode="auto">
            <a:xfrm>
              <a:off x="9756776" y="3661278"/>
              <a:ext cx="381000" cy="390525"/>
            </a:xfrm>
            <a:custGeom>
              <a:avLst/>
              <a:gdLst>
                <a:gd name="T0" fmla="*/ 97 w 199"/>
                <a:gd name="T1" fmla="*/ 0 h 203"/>
                <a:gd name="T2" fmla="*/ 105 w 199"/>
                <a:gd name="T3" fmla="*/ 49 h 203"/>
                <a:gd name="T4" fmla="*/ 106 w 199"/>
                <a:gd name="T5" fmla="*/ 59 h 203"/>
                <a:gd name="T6" fmla="*/ 180 w 199"/>
                <a:gd name="T7" fmla="*/ 48 h 203"/>
                <a:gd name="T8" fmla="*/ 182 w 199"/>
                <a:gd name="T9" fmla="*/ 59 h 203"/>
                <a:gd name="T10" fmla="*/ 108 w 199"/>
                <a:gd name="T11" fmla="*/ 70 h 203"/>
                <a:gd name="T12" fmla="*/ 199 w 199"/>
                <a:gd name="T13" fmla="*/ 176 h 203"/>
                <a:gd name="T14" fmla="*/ 162 w 199"/>
                <a:gd name="T15" fmla="*/ 181 h 203"/>
                <a:gd name="T16" fmla="*/ 99 w 199"/>
                <a:gd name="T17" fmla="*/ 121 h 203"/>
                <a:gd name="T18" fmla="*/ 57 w 199"/>
                <a:gd name="T19" fmla="*/ 197 h 203"/>
                <a:gd name="T20" fmla="*/ 20 w 199"/>
                <a:gd name="T21" fmla="*/ 203 h 203"/>
                <a:gd name="T22" fmla="*/ 77 w 199"/>
                <a:gd name="T23" fmla="*/ 75 h 203"/>
                <a:gd name="T24" fmla="*/ 2 w 199"/>
                <a:gd name="T25" fmla="*/ 86 h 203"/>
                <a:gd name="T26" fmla="*/ 0 w 199"/>
                <a:gd name="T27" fmla="*/ 75 h 203"/>
                <a:gd name="T28" fmla="*/ 76 w 199"/>
                <a:gd name="T29" fmla="*/ 64 h 203"/>
                <a:gd name="T30" fmla="*/ 75 w 199"/>
                <a:gd name="T31" fmla="*/ 54 h 203"/>
                <a:gd name="T32" fmla="*/ 67 w 199"/>
                <a:gd name="T33" fmla="*/ 4 h 203"/>
                <a:gd name="T34" fmla="*/ 97 w 199"/>
                <a:gd name="T35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9" h="203">
                  <a:moveTo>
                    <a:pt x="97" y="0"/>
                  </a:moveTo>
                  <a:cubicBezTo>
                    <a:pt x="105" y="49"/>
                    <a:pt x="105" y="49"/>
                    <a:pt x="105" y="49"/>
                  </a:cubicBezTo>
                  <a:cubicBezTo>
                    <a:pt x="105" y="53"/>
                    <a:pt x="106" y="56"/>
                    <a:pt x="106" y="59"/>
                  </a:cubicBezTo>
                  <a:cubicBezTo>
                    <a:pt x="180" y="48"/>
                    <a:pt x="180" y="48"/>
                    <a:pt x="180" y="48"/>
                  </a:cubicBezTo>
                  <a:cubicBezTo>
                    <a:pt x="182" y="59"/>
                    <a:pt x="182" y="59"/>
                    <a:pt x="182" y="59"/>
                  </a:cubicBezTo>
                  <a:cubicBezTo>
                    <a:pt x="108" y="70"/>
                    <a:pt x="108" y="70"/>
                    <a:pt x="108" y="70"/>
                  </a:cubicBezTo>
                  <a:cubicBezTo>
                    <a:pt x="122" y="117"/>
                    <a:pt x="154" y="146"/>
                    <a:pt x="199" y="176"/>
                  </a:cubicBezTo>
                  <a:cubicBezTo>
                    <a:pt x="162" y="181"/>
                    <a:pt x="162" y="181"/>
                    <a:pt x="162" y="181"/>
                  </a:cubicBezTo>
                  <a:cubicBezTo>
                    <a:pt x="139" y="168"/>
                    <a:pt x="116" y="147"/>
                    <a:pt x="99" y="121"/>
                  </a:cubicBezTo>
                  <a:cubicBezTo>
                    <a:pt x="91" y="151"/>
                    <a:pt x="75" y="177"/>
                    <a:pt x="57" y="197"/>
                  </a:cubicBezTo>
                  <a:cubicBezTo>
                    <a:pt x="20" y="203"/>
                    <a:pt x="20" y="203"/>
                    <a:pt x="20" y="203"/>
                  </a:cubicBezTo>
                  <a:cubicBezTo>
                    <a:pt x="54" y="161"/>
                    <a:pt x="78" y="124"/>
                    <a:pt x="77" y="7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76" y="64"/>
                    <a:pt x="76" y="64"/>
                    <a:pt x="76" y="64"/>
                  </a:cubicBezTo>
                  <a:cubicBezTo>
                    <a:pt x="76" y="60"/>
                    <a:pt x="75" y="57"/>
                    <a:pt x="75" y="54"/>
                  </a:cubicBezTo>
                  <a:cubicBezTo>
                    <a:pt x="67" y="4"/>
                    <a:pt x="67" y="4"/>
                    <a:pt x="67" y="4"/>
                  </a:cubicBezTo>
                  <a:lnTo>
                    <a:pt x="9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9" name="Freeform 262"/>
            <p:cNvSpPr>
              <a:spLocks noEditPoints="1"/>
            </p:cNvSpPr>
            <p:nvPr/>
          </p:nvSpPr>
          <p:spPr bwMode="auto">
            <a:xfrm>
              <a:off x="10113963" y="3594603"/>
              <a:ext cx="411163" cy="401638"/>
            </a:xfrm>
            <a:custGeom>
              <a:avLst/>
              <a:gdLst>
                <a:gd name="T0" fmla="*/ 0 w 214"/>
                <a:gd name="T1" fmla="*/ 22 h 209"/>
                <a:gd name="T2" fmla="*/ 31 w 214"/>
                <a:gd name="T3" fmla="*/ 52 h 209"/>
                <a:gd name="T4" fmla="*/ 85 w 214"/>
                <a:gd name="T5" fmla="*/ 101 h 209"/>
                <a:gd name="T6" fmla="*/ 67 w 214"/>
                <a:gd name="T7" fmla="*/ 62 h 209"/>
                <a:gd name="T8" fmla="*/ 45 w 214"/>
                <a:gd name="T9" fmla="*/ 107 h 209"/>
                <a:gd name="T10" fmla="*/ 36 w 214"/>
                <a:gd name="T11" fmla="*/ 67 h 209"/>
                <a:gd name="T12" fmla="*/ 12 w 214"/>
                <a:gd name="T13" fmla="*/ 112 h 209"/>
                <a:gd name="T14" fmla="*/ 6 w 214"/>
                <a:gd name="T15" fmla="*/ 72 h 209"/>
                <a:gd name="T16" fmla="*/ 37 w 214"/>
                <a:gd name="T17" fmla="*/ 55 h 209"/>
                <a:gd name="T18" fmla="*/ 59 w 214"/>
                <a:gd name="T19" fmla="*/ 11 h 209"/>
                <a:gd name="T20" fmla="*/ 98 w 214"/>
                <a:gd name="T21" fmla="*/ 46 h 209"/>
                <a:gd name="T22" fmla="*/ 90 w 214"/>
                <a:gd name="T23" fmla="*/ 59 h 209"/>
                <a:gd name="T24" fmla="*/ 85 w 214"/>
                <a:gd name="T25" fmla="*/ 101 h 209"/>
                <a:gd name="T26" fmla="*/ 14 w 214"/>
                <a:gd name="T27" fmla="*/ 127 h 209"/>
                <a:gd name="T28" fmla="*/ 21 w 214"/>
                <a:gd name="T29" fmla="*/ 114 h 209"/>
                <a:gd name="T30" fmla="*/ 49 w 214"/>
                <a:gd name="T31" fmla="*/ 122 h 209"/>
                <a:gd name="T32" fmla="*/ 110 w 214"/>
                <a:gd name="T33" fmla="*/ 124 h 209"/>
                <a:gd name="T34" fmla="*/ 90 w 214"/>
                <a:gd name="T35" fmla="*/ 167 h 209"/>
                <a:gd name="T36" fmla="*/ 120 w 214"/>
                <a:gd name="T37" fmla="*/ 195 h 209"/>
                <a:gd name="T38" fmla="*/ 27 w 214"/>
                <a:gd name="T39" fmla="*/ 209 h 209"/>
                <a:gd name="T40" fmla="*/ 48 w 214"/>
                <a:gd name="T41" fmla="*/ 173 h 209"/>
                <a:gd name="T42" fmla="*/ 16 w 214"/>
                <a:gd name="T43" fmla="*/ 138 h 209"/>
                <a:gd name="T44" fmla="*/ 52 w 214"/>
                <a:gd name="T45" fmla="*/ 133 h 209"/>
                <a:gd name="T46" fmla="*/ 74 w 214"/>
                <a:gd name="T47" fmla="*/ 129 h 209"/>
                <a:gd name="T48" fmla="*/ 68 w 214"/>
                <a:gd name="T49" fmla="*/ 12 h 209"/>
                <a:gd name="T50" fmla="*/ 92 w 214"/>
                <a:gd name="T51" fmla="*/ 43 h 209"/>
                <a:gd name="T52" fmla="*/ 137 w 214"/>
                <a:gd name="T53" fmla="*/ 0 h 209"/>
                <a:gd name="T54" fmla="*/ 190 w 214"/>
                <a:gd name="T55" fmla="*/ 21 h 209"/>
                <a:gd name="T56" fmla="*/ 184 w 214"/>
                <a:gd name="T57" fmla="*/ 33 h 209"/>
                <a:gd name="T58" fmla="*/ 214 w 214"/>
                <a:gd name="T59" fmla="*/ 181 h 209"/>
                <a:gd name="T60" fmla="*/ 166 w 214"/>
                <a:gd name="T61" fmla="*/ 158 h 209"/>
                <a:gd name="T62" fmla="*/ 126 w 214"/>
                <a:gd name="T63" fmla="*/ 194 h 209"/>
                <a:gd name="T64" fmla="*/ 132 w 214"/>
                <a:gd name="T65" fmla="*/ 93 h 209"/>
                <a:gd name="T66" fmla="*/ 105 w 214"/>
                <a:gd name="T67" fmla="*/ 107 h 209"/>
                <a:gd name="T68" fmla="*/ 137 w 214"/>
                <a:gd name="T69" fmla="*/ 0 h 209"/>
                <a:gd name="T70" fmla="*/ 156 w 214"/>
                <a:gd name="T71" fmla="*/ 86 h 209"/>
                <a:gd name="T72" fmla="*/ 137 w 214"/>
                <a:gd name="T73" fmla="*/ 4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4" h="209">
                  <a:moveTo>
                    <a:pt x="9" y="5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31" y="52"/>
                    <a:pt x="31" y="52"/>
                    <a:pt x="31" y="52"/>
                  </a:cubicBezTo>
                  <a:lnTo>
                    <a:pt x="9" y="55"/>
                  </a:lnTo>
                  <a:close/>
                  <a:moveTo>
                    <a:pt x="85" y="101"/>
                  </a:moveTo>
                  <a:cubicBezTo>
                    <a:pt x="79" y="90"/>
                    <a:pt x="74" y="76"/>
                    <a:pt x="69" y="62"/>
                  </a:cubicBezTo>
                  <a:cubicBezTo>
                    <a:pt x="67" y="62"/>
                    <a:pt x="67" y="62"/>
                    <a:pt x="67" y="62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45" y="107"/>
                    <a:pt x="45" y="107"/>
                    <a:pt x="45" y="107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82"/>
                    <a:pt x="36" y="96"/>
                    <a:pt x="33" y="108"/>
                  </a:cubicBezTo>
                  <a:cubicBezTo>
                    <a:pt x="12" y="112"/>
                    <a:pt x="12" y="112"/>
                    <a:pt x="12" y="112"/>
                  </a:cubicBezTo>
                  <a:cubicBezTo>
                    <a:pt x="14" y="98"/>
                    <a:pt x="16" y="84"/>
                    <a:pt x="16" y="70"/>
                  </a:cubicBezTo>
                  <a:cubicBezTo>
                    <a:pt x="6" y="72"/>
                    <a:pt x="6" y="72"/>
                    <a:pt x="6" y="72"/>
                  </a:cubicBezTo>
                  <a:cubicBezTo>
                    <a:pt x="4" y="60"/>
                    <a:pt x="4" y="60"/>
                    <a:pt x="4" y="60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59" y="11"/>
                    <a:pt x="59" y="11"/>
                    <a:pt x="59" y="11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98" y="46"/>
                    <a:pt x="98" y="46"/>
                    <a:pt x="98" y="46"/>
                  </a:cubicBezTo>
                  <a:cubicBezTo>
                    <a:pt x="100" y="57"/>
                    <a:pt x="100" y="57"/>
                    <a:pt x="100" y="57"/>
                  </a:cubicBezTo>
                  <a:cubicBezTo>
                    <a:pt x="90" y="59"/>
                    <a:pt x="90" y="59"/>
                    <a:pt x="90" y="59"/>
                  </a:cubicBezTo>
                  <a:cubicBezTo>
                    <a:pt x="94" y="72"/>
                    <a:pt x="100" y="85"/>
                    <a:pt x="106" y="97"/>
                  </a:cubicBezTo>
                  <a:lnTo>
                    <a:pt x="85" y="101"/>
                  </a:lnTo>
                  <a:close/>
                  <a:moveTo>
                    <a:pt x="16" y="138"/>
                  </a:moveTo>
                  <a:cubicBezTo>
                    <a:pt x="14" y="127"/>
                    <a:pt x="14" y="127"/>
                    <a:pt x="14" y="127"/>
                  </a:cubicBezTo>
                  <a:cubicBezTo>
                    <a:pt x="23" y="125"/>
                    <a:pt x="23" y="125"/>
                    <a:pt x="23" y="125"/>
                  </a:cubicBezTo>
                  <a:cubicBezTo>
                    <a:pt x="21" y="114"/>
                    <a:pt x="21" y="114"/>
                    <a:pt x="21" y="114"/>
                  </a:cubicBezTo>
                  <a:cubicBezTo>
                    <a:pt x="47" y="110"/>
                    <a:pt x="47" y="110"/>
                    <a:pt x="47" y="110"/>
                  </a:cubicBezTo>
                  <a:cubicBezTo>
                    <a:pt x="49" y="122"/>
                    <a:pt x="49" y="122"/>
                    <a:pt x="49" y="122"/>
                  </a:cubicBezTo>
                  <a:cubicBezTo>
                    <a:pt x="108" y="113"/>
                    <a:pt x="108" y="113"/>
                    <a:pt x="108" y="113"/>
                  </a:cubicBezTo>
                  <a:cubicBezTo>
                    <a:pt x="110" y="124"/>
                    <a:pt x="110" y="124"/>
                    <a:pt x="110" y="124"/>
                  </a:cubicBezTo>
                  <a:cubicBezTo>
                    <a:pt x="100" y="126"/>
                    <a:pt x="100" y="126"/>
                    <a:pt x="100" y="126"/>
                  </a:cubicBezTo>
                  <a:cubicBezTo>
                    <a:pt x="101" y="140"/>
                    <a:pt x="97" y="155"/>
                    <a:pt x="90" y="167"/>
                  </a:cubicBezTo>
                  <a:cubicBezTo>
                    <a:pt x="99" y="169"/>
                    <a:pt x="109" y="170"/>
                    <a:pt x="117" y="171"/>
                  </a:cubicBezTo>
                  <a:cubicBezTo>
                    <a:pt x="120" y="195"/>
                    <a:pt x="120" y="195"/>
                    <a:pt x="120" y="195"/>
                  </a:cubicBezTo>
                  <a:cubicBezTo>
                    <a:pt x="102" y="196"/>
                    <a:pt x="85" y="194"/>
                    <a:pt x="71" y="188"/>
                  </a:cubicBezTo>
                  <a:cubicBezTo>
                    <a:pt x="60" y="198"/>
                    <a:pt x="45" y="205"/>
                    <a:pt x="27" y="209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30" y="182"/>
                    <a:pt x="39" y="179"/>
                    <a:pt x="48" y="173"/>
                  </a:cubicBezTo>
                  <a:cubicBezTo>
                    <a:pt x="37" y="164"/>
                    <a:pt x="30" y="151"/>
                    <a:pt x="25" y="137"/>
                  </a:cubicBezTo>
                  <a:lnTo>
                    <a:pt x="16" y="138"/>
                  </a:lnTo>
                  <a:close/>
                  <a:moveTo>
                    <a:pt x="74" y="129"/>
                  </a:moveTo>
                  <a:cubicBezTo>
                    <a:pt x="52" y="133"/>
                    <a:pt x="52" y="133"/>
                    <a:pt x="52" y="133"/>
                  </a:cubicBezTo>
                  <a:cubicBezTo>
                    <a:pt x="55" y="143"/>
                    <a:pt x="60" y="151"/>
                    <a:pt x="67" y="156"/>
                  </a:cubicBezTo>
                  <a:cubicBezTo>
                    <a:pt x="71" y="149"/>
                    <a:pt x="74" y="140"/>
                    <a:pt x="74" y="129"/>
                  </a:cubicBezTo>
                  <a:close/>
                  <a:moveTo>
                    <a:pt x="70" y="46"/>
                  </a:moveTo>
                  <a:cubicBezTo>
                    <a:pt x="68" y="12"/>
                    <a:pt x="68" y="12"/>
                    <a:pt x="68" y="12"/>
                  </a:cubicBezTo>
                  <a:cubicBezTo>
                    <a:pt x="91" y="9"/>
                    <a:pt x="91" y="9"/>
                    <a:pt x="91" y="9"/>
                  </a:cubicBezTo>
                  <a:cubicBezTo>
                    <a:pt x="92" y="43"/>
                    <a:pt x="92" y="43"/>
                    <a:pt x="92" y="43"/>
                  </a:cubicBezTo>
                  <a:lnTo>
                    <a:pt x="70" y="46"/>
                  </a:lnTo>
                  <a:close/>
                  <a:moveTo>
                    <a:pt x="137" y="0"/>
                  </a:moveTo>
                  <a:cubicBezTo>
                    <a:pt x="137" y="9"/>
                    <a:pt x="137" y="19"/>
                    <a:pt x="137" y="29"/>
                  </a:cubicBezTo>
                  <a:cubicBezTo>
                    <a:pt x="190" y="21"/>
                    <a:pt x="190" y="21"/>
                    <a:pt x="190" y="21"/>
                  </a:cubicBezTo>
                  <a:cubicBezTo>
                    <a:pt x="192" y="32"/>
                    <a:pt x="192" y="32"/>
                    <a:pt x="192" y="32"/>
                  </a:cubicBezTo>
                  <a:cubicBezTo>
                    <a:pt x="184" y="33"/>
                    <a:pt x="184" y="33"/>
                    <a:pt x="184" y="33"/>
                  </a:cubicBezTo>
                  <a:cubicBezTo>
                    <a:pt x="183" y="66"/>
                    <a:pt x="180" y="97"/>
                    <a:pt x="175" y="123"/>
                  </a:cubicBezTo>
                  <a:cubicBezTo>
                    <a:pt x="186" y="144"/>
                    <a:pt x="199" y="163"/>
                    <a:pt x="214" y="181"/>
                  </a:cubicBezTo>
                  <a:cubicBezTo>
                    <a:pt x="185" y="185"/>
                    <a:pt x="185" y="185"/>
                    <a:pt x="185" y="185"/>
                  </a:cubicBezTo>
                  <a:cubicBezTo>
                    <a:pt x="179" y="176"/>
                    <a:pt x="172" y="167"/>
                    <a:pt x="166" y="158"/>
                  </a:cubicBezTo>
                  <a:cubicBezTo>
                    <a:pt x="163" y="169"/>
                    <a:pt x="159" y="180"/>
                    <a:pt x="156" y="189"/>
                  </a:cubicBezTo>
                  <a:cubicBezTo>
                    <a:pt x="126" y="194"/>
                    <a:pt x="126" y="194"/>
                    <a:pt x="126" y="194"/>
                  </a:cubicBezTo>
                  <a:cubicBezTo>
                    <a:pt x="135" y="171"/>
                    <a:pt x="143" y="149"/>
                    <a:pt x="148" y="127"/>
                  </a:cubicBezTo>
                  <a:cubicBezTo>
                    <a:pt x="142" y="116"/>
                    <a:pt x="137" y="105"/>
                    <a:pt x="132" y="93"/>
                  </a:cubicBezTo>
                  <a:cubicBezTo>
                    <a:pt x="131" y="97"/>
                    <a:pt x="131" y="100"/>
                    <a:pt x="130" y="103"/>
                  </a:cubicBezTo>
                  <a:cubicBezTo>
                    <a:pt x="105" y="107"/>
                    <a:pt x="105" y="107"/>
                    <a:pt x="105" y="107"/>
                  </a:cubicBezTo>
                  <a:cubicBezTo>
                    <a:pt x="110" y="73"/>
                    <a:pt x="113" y="38"/>
                    <a:pt x="112" y="3"/>
                  </a:cubicBezTo>
                  <a:lnTo>
                    <a:pt x="137" y="0"/>
                  </a:lnTo>
                  <a:close/>
                  <a:moveTo>
                    <a:pt x="137" y="40"/>
                  </a:moveTo>
                  <a:cubicBezTo>
                    <a:pt x="142" y="56"/>
                    <a:pt x="148" y="71"/>
                    <a:pt x="156" y="86"/>
                  </a:cubicBezTo>
                  <a:cubicBezTo>
                    <a:pt x="158" y="70"/>
                    <a:pt x="159" y="53"/>
                    <a:pt x="159" y="37"/>
                  </a:cubicBezTo>
                  <a:lnTo>
                    <a:pt x="137" y="4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0" name="Freeform 263"/>
            <p:cNvSpPr>
              <a:spLocks noEditPoints="1"/>
            </p:cNvSpPr>
            <p:nvPr/>
          </p:nvSpPr>
          <p:spPr bwMode="auto">
            <a:xfrm>
              <a:off x="10506076" y="3529516"/>
              <a:ext cx="393700" cy="406400"/>
            </a:xfrm>
            <a:custGeom>
              <a:avLst/>
              <a:gdLst>
                <a:gd name="T0" fmla="*/ 24 w 205"/>
                <a:gd name="T1" fmla="*/ 144 h 212"/>
                <a:gd name="T2" fmla="*/ 1 w 205"/>
                <a:gd name="T3" fmla="*/ 85 h 212"/>
                <a:gd name="T4" fmla="*/ 13 w 205"/>
                <a:gd name="T5" fmla="*/ 72 h 212"/>
                <a:gd name="T6" fmla="*/ 36 w 205"/>
                <a:gd name="T7" fmla="*/ 18 h 212"/>
                <a:gd name="T8" fmla="*/ 57 w 205"/>
                <a:gd name="T9" fmla="*/ 65 h 212"/>
                <a:gd name="T10" fmla="*/ 45 w 205"/>
                <a:gd name="T11" fmla="*/ 78 h 212"/>
                <a:gd name="T12" fmla="*/ 67 w 205"/>
                <a:gd name="T13" fmla="*/ 128 h 212"/>
                <a:gd name="T14" fmla="*/ 55 w 205"/>
                <a:gd name="T15" fmla="*/ 144 h 212"/>
                <a:gd name="T16" fmla="*/ 50 w 205"/>
                <a:gd name="T17" fmla="*/ 208 h 212"/>
                <a:gd name="T18" fmla="*/ 20 w 205"/>
                <a:gd name="T19" fmla="*/ 201 h 212"/>
                <a:gd name="T20" fmla="*/ 31 w 205"/>
                <a:gd name="T21" fmla="*/ 191 h 212"/>
                <a:gd name="T22" fmla="*/ 12 w 205"/>
                <a:gd name="T23" fmla="*/ 160 h 212"/>
                <a:gd name="T24" fmla="*/ 78 w 205"/>
                <a:gd name="T25" fmla="*/ 204 h 212"/>
                <a:gd name="T26" fmla="*/ 60 w 205"/>
                <a:gd name="T27" fmla="*/ 31 h 212"/>
                <a:gd name="T28" fmla="*/ 165 w 205"/>
                <a:gd name="T29" fmla="*/ 2 h 212"/>
                <a:gd name="T30" fmla="*/ 185 w 205"/>
                <a:gd name="T31" fmla="*/ 44 h 212"/>
                <a:gd name="T32" fmla="*/ 97 w 205"/>
                <a:gd name="T33" fmla="*/ 71 h 212"/>
                <a:gd name="T34" fmla="*/ 108 w 205"/>
                <a:gd name="T35" fmla="*/ 200 h 212"/>
                <a:gd name="T36" fmla="*/ 150 w 205"/>
                <a:gd name="T37" fmla="*/ 52 h 212"/>
                <a:gd name="T38" fmla="*/ 151 w 205"/>
                <a:gd name="T39" fmla="*/ 21 h 212"/>
                <a:gd name="T40" fmla="*/ 95 w 205"/>
                <a:gd name="T41" fmla="*/ 24 h 212"/>
                <a:gd name="T42" fmla="*/ 95 w 205"/>
                <a:gd name="T43" fmla="*/ 60 h 212"/>
                <a:gd name="T44" fmla="*/ 116 w 205"/>
                <a:gd name="T45" fmla="*/ 144 h 212"/>
                <a:gd name="T46" fmla="*/ 138 w 205"/>
                <a:gd name="T47" fmla="*/ 127 h 212"/>
                <a:gd name="T48" fmla="*/ 109 w 205"/>
                <a:gd name="T49" fmla="*/ 109 h 212"/>
                <a:gd name="T50" fmla="*/ 133 w 205"/>
                <a:gd name="T51" fmla="*/ 94 h 212"/>
                <a:gd name="T52" fmla="*/ 160 w 205"/>
                <a:gd name="T53" fmla="*/ 70 h 212"/>
                <a:gd name="T54" fmla="*/ 193 w 205"/>
                <a:gd name="T55" fmla="*/ 85 h 212"/>
                <a:gd name="T56" fmla="*/ 165 w 205"/>
                <a:gd name="T57" fmla="*/ 101 h 212"/>
                <a:gd name="T58" fmla="*/ 183 w 205"/>
                <a:gd name="T59" fmla="*/ 121 h 212"/>
                <a:gd name="T60" fmla="*/ 204 w 205"/>
                <a:gd name="T61" fmla="*/ 171 h 212"/>
                <a:gd name="T62" fmla="*/ 137 w 205"/>
                <a:gd name="T63" fmla="*/ 194 h 212"/>
                <a:gd name="T64" fmla="*/ 116 w 205"/>
                <a:gd name="T65" fmla="*/ 144 h 212"/>
                <a:gd name="T66" fmla="*/ 164 w 205"/>
                <a:gd name="T67" fmla="*/ 135 h 212"/>
                <a:gd name="T68" fmla="*/ 146 w 205"/>
                <a:gd name="T69" fmla="*/ 141 h 212"/>
                <a:gd name="T70" fmla="*/ 156 w 205"/>
                <a:gd name="T71" fmla="*/ 180 h 212"/>
                <a:gd name="T72" fmla="*/ 174 w 205"/>
                <a:gd name="T73" fmla="*/ 174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5" h="212">
                  <a:moveTo>
                    <a:pt x="11" y="148"/>
                  </a:moveTo>
                  <a:cubicBezTo>
                    <a:pt x="24" y="144"/>
                    <a:pt x="24" y="144"/>
                    <a:pt x="24" y="14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44" y="67"/>
                    <a:pt x="44" y="67"/>
                    <a:pt x="44" y="67"/>
                  </a:cubicBezTo>
                  <a:cubicBezTo>
                    <a:pt x="57" y="65"/>
                    <a:pt x="57" y="65"/>
                    <a:pt x="57" y="65"/>
                  </a:cubicBezTo>
                  <a:cubicBezTo>
                    <a:pt x="59" y="76"/>
                    <a:pt x="59" y="76"/>
                    <a:pt x="59" y="76"/>
                  </a:cubicBezTo>
                  <a:cubicBezTo>
                    <a:pt x="45" y="78"/>
                    <a:pt x="45" y="78"/>
                    <a:pt x="45" y="78"/>
                  </a:cubicBezTo>
                  <a:cubicBezTo>
                    <a:pt x="54" y="133"/>
                    <a:pt x="54" y="133"/>
                    <a:pt x="54" y="133"/>
                  </a:cubicBezTo>
                  <a:cubicBezTo>
                    <a:pt x="67" y="128"/>
                    <a:pt x="67" y="128"/>
                    <a:pt x="67" y="128"/>
                  </a:cubicBezTo>
                  <a:cubicBezTo>
                    <a:pt x="68" y="139"/>
                    <a:pt x="68" y="139"/>
                    <a:pt x="68" y="139"/>
                  </a:cubicBezTo>
                  <a:cubicBezTo>
                    <a:pt x="55" y="144"/>
                    <a:pt x="55" y="144"/>
                    <a:pt x="55" y="144"/>
                  </a:cubicBezTo>
                  <a:cubicBezTo>
                    <a:pt x="63" y="193"/>
                    <a:pt x="63" y="193"/>
                    <a:pt x="63" y="193"/>
                  </a:cubicBezTo>
                  <a:cubicBezTo>
                    <a:pt x="64" y="200"/>
                    <a:pt x="58" y="207"/>
                    <a:pt x="50" y="208"/>
                  </a:cubicBezTo>
                  <a:cubicBezTo>
                    <a:pt x="22" y="212"/>
                    <a:pt x="22" y="212"/>
                    <a:pt x="22" y="212"/>
                  </a:cubicBezTo>
                  <a:cubicBezTo>
                    <a:pt x="20" y="201"/>
                    <a:pt x="20" y="201"/>
                    <a:pt x="20" y="201"/>
                  </a:cubicBezTo>
                  <a:cubicBezTo>
                    <a:pt x="24" y="200"/>
                    <a:pt x="24" y="200"/>
                    <a:pt x="24" y="200"/>
                  </a:cubicBezTo>
                  <a:cubicBezTo>
                    <a:pt x="29" y="200"/>
                    <a:pt x="32" y="196"/>
                    <a:pt x="31" y="191"/>
                  </a:cubicBezTo>
                  <a:cubicBezTo>
                    <a:pt x="26" y="155"/>
                    <a:pt x="26" y="155"/>
                    <a:pt x="26" y="155"/>
                  </a:cubicBezTo>
                  <a:cubicBezTo>
                    <a:pt x="12" y="160"/>
                    <a:pt x="12" y="160"/>
                    <a:pt x="12" y="160"/>
                  </a:cubicBezTo>
                  <a:lnTo>
                    <a:pt x="11" y="148"/>
                  </a:lnTo>
                  <a:close/>
                  <a:moveTo>
                    <a:pt x="78" y="204"/>
                  </a:moveTo>
                  <a:cubicBezTo>
                    <a:pt x="81" y="194"/>
                    <a:pt x="81" y="173"/>
                    <a:pt x="80" y="162"/>
                  </a:cubicBezTo>
                  <a:cubicBezTo>
                    <a:pt x="60" y="31"/>
                    <a:pt x="60" y="31"/>
                    <a:pt x="60" y="31"/>
                  </a:cubicBezTo>
                  <a:cubicBezTo>
                    <a:pt x="59" y="24"/>
                    <a:pt x="64" y="17"/>
                    <a:pt x="71" y="16"/>
                  </a:cubicBezTo>
                  <a:cubicBezTo>
                    <a:pt x="165" y="2"/>
                    <a:pt x="165" y="2"/>
                    <a:pt x="165" y="2"/>
                  </a:cubicBezTo>
                  <a:cubicBezTo>
                    <a:pt x="173" y="0"/>
                    <a:pt x="180" y="6"/>
                    <a:pt x="181" y="13"/>
                  </a:cubicBezTo>
                  <a:cubicBezTo>
                    <a:pt x="185" y="44"/>
                    <a:pt x="185" y="44"/>
                    <a:pt x="185" y="44"/>
                  </a:cubicBezTo>
                  <a:cubicBezTo>
                    <a:pt x="187" y="52"/>
                    <a:pt x="182" y="59"/>
                    <a:pt x="174" y="60"/>
                  </a:cubicBezTo>
                  <a:cubicBezTo>
                    <a:pt x="97" y="71"/>
                    <a:pt x="97" y="71"/>
                    <a:pt x="97" y="71"/>
                  </a:cubicBezTo>
                  <a:cubicBezTo>
                    <a:pt x="109" y="156"/>
                    <a:pt x="109" y="156"/>
                    <a:pt x="109" y="156"/>
                  </a:cubicBezTo>
                  <a:cubicBezTo>
                    <a:pt x="111" y="169"/>
                    <a:pt x="111" y="189"/>
                    <a:pt x="108" y="200"/>
                  </a:cubicBezTo>
                  <a:lnTo>
                    <a:pt x="78" y="204"/>
                  </a:lnTo>
                  <a:close/>
                  <a:moveTo>
                    <a:pt x="150" y="52"/>
                  </a:moveTo>
                  <a:cubicBezTo>
                    <a:pt x="153" y="51"/>
                    <a:pt x="155" y="48"/>
                    <a:pt x="155" y="45"/>
                  </a:cubicBezTo>
                  <a:cubicBezTo>
                    <a:pt x="151" y="21"/>
                    <a:pt x="151" y="21"/>
                    <a:pt x="151" y="21"/>
                  </a:cubicBezTo>
                  <a:cubicBezTo>
                    <a:pt x="151" y="18"/>
                    <a:pt x="148" y="16"/>
                    <a:pt x="145" y="16"/>
                  </a:cubicBezTo>
                  <a:cubicBezTo>
                    <a:pt x="95" y="24"/>
                    <a:pt x="95" y="24"/>
                    <a:pt x="95" y="24"/>
                  </a:cubicBezTo>
                  <a:cubicBezTo>
                    <a:pt x="92" y="24"/>
                    <a:pt x="90" y="27"/>
                    <a:pt x="91" y="30"/>
                  </a:cubicBezTo>
                  <a:cubicBezTo>
                    <a:pt x="95" y="60"/>
                    <a:pt x="95" y="60"/>
                    <a:pt x="95" y="60"/>
                  </a:cubicBezTo>
                  <a:lnTo>
                    <a:pt x="150" y="52"/>
                  </a:lnTo>
                  <a:close/>
                  <a:moveTo>
                    <a:pt x="116" y="144"/>
                  </a:moveTo>
                  <a:cubicBezTo>
                    <a:pt x="115" y="137"/>
                    <a:pt x="120" y="130"/>
                    <a:pt x="128" y="129"/>
                  </a:cubicBezTo>
                  <a:cubicBezTo>
                    <a:pt x="138" y="127"/>
                    <a:pt x="138" y="127"/>
                    <a:pt x="138" y="127"/>
                  </a:cubicBezTo>
                  <a:cubicBezTo>
                    <a:pt x="135" y="105"/>
                    <a:pt x="135" y="105"/>
                    <a:pt x="135" y="105"/>
                  </a:cubicBezTo>
                  <a:cubicBezTo>
                    <a:pt x="109" y="109"/>
                    <a:pt x="109" y="109"/>
                    <a:pt x="109" y="109"/>
                  </a:cubicBezTo>
                  <a:cubicBezTo>
                    <a:pt x="108" y="98"/>
                    <a:pt x="108" y="98"/>
                    <a:pt x="108" y="98"/>
                  </a:cubicBezTo>
                  <a:cubicBezTo>
                    <a:pt x="133" y="94"/>
                    <a:pt x="133" y="94"/>
                    <a:pt x="133" y="94"/>
                  </a:cubicBezTo>
                  <a:cubicBezTo>
                    <a:pt x="130" y="74"/>
                    <a:pt x="130" y="74"/>
                    <a:pt x="130" y="74"/>
                  </a:cubicBezTo>
                  <a:cubicBezTo>
                    <a:pt x="160" y="70"/>
                    <a:pt x="160" y="70"/>
                    <a:pt x="160" y="70"/>
                  </a:cubicBezTo>
                  <a:cubicBezTo>
                    <a:pt x="163" y="89"/>
                    <a:pt x="163" y="89"/>
                    <a:pt x="163" y="89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94" y="96"/>
                    <a:pt x="194" y="96"/>
                    <a:pt x="194" y="96"/>
                  </a:cubicBezTo>
                  <a:cubicBezTo>
                    <a:pt x="165" y="101"/>
                    <a:pt x="165" y="101"/>
                    <a:pt x="165" y="101"/>
                  </a:cubicBezTo>
                  <a:cubicBezTo>
                    <a:pt x="168" y="123"/>
                    <a:pt x="168" y="123"/>
                    <a:pt x="168" y="123"/>
                  </a:cubicBezTo>
                  <a:cubicBezTo>
                    <a:pt x="183" y="121"/>
                    <a:pt x="183" y="121"/>
                    <a:pt x="183" y="121"/>
                  </a:cubicBezTo>
                  <a:cubicBezTo>
                    <a:pt x="190" y="119"/>
                    <a:pt x="197" y="124"/>
                    <a:pt x="198" y="132"/>
                  </a:cubicBezTo>
                  <a:cubicBezTo>
                    <a:pt x="204" y="171"/>
                    <a:pt x="204" y="171"/>
                    <a:pt x="204" y="171"/>
                  </a:cubicBezTo>
                  <a:cubicBezTo>
                    <a:pt x="205" y="178"/>
                    <a:pt x="200" y="185"/>
                    <a:pt x="192" y="186"/>
                  </a:cubicBezTo>
                  <a:cubicBezTo>
                    <a:pt x="137" y="194"/>
                    <a:pt x="137" y="194"/>
                    <a:pt x="137" y="194"/>
                  </a:cubicBezTo>
                  <a:cubicBezTo>
                    <a:pt x="130" y="196"/>
                    <a:pt x="123" y="191"/>
                    <a:pt x="122" y="184"/>
                  </a:cubicBezTo>
                  <a:lnTo>
                    <a:pt x="116" y="144"/>
                  </a:lnTo>
                  <a:close/>
                  <a:moveTo>
                    <a:pt x="168" y="138"/>
                  </a:moveTo>
                  <a:cubicBezTo>
                    <a:pt x="168" y="136"/>
                    <a:pt x="166" y="135"/>
                    <a:pt x="164" y="135"/>
                  </a:cubicBezTo>
                  <a:cubicBezTo>
                    <a:pt x="149" y="137"/>
                    <a:pt x="149" y="137"/>
                    <a:pt x="149" y="137"/>
                  </a:cubicBezTo>
                  <a:cubicBezTo>
                    <a:pt x="147" y="137"/>
                    <a:pt x="146" y="139"/>
                    <a:pt x="146" y="141"/>
                  </a:cubicBezTo>
                  <a:cubicBezTo>
                    <a:pt x="151" y="177"/>
                    <a:pt x="151" y="177"/>
                    <a:pt x="151" y="177"/>
                  </a:cubicBezTo>
                  <a:cubicBezTo>
                    <a:pt x="152" y="179"/>
                    <a:pt x="154" y="181"/>
                    <a:pt x="156" y="180"/>
                  </a:cubicBezTo>
                  <a:cubicBezTo>
                    <a:pt x="171" y="178"/>
                    <a:pt x="171" y="178"/>
                    <a:pt x="171" y="178"/>
                  </a:cubicBezTo>
                  <a:cubicBezTo>
                    <a:pt x="173" y="178"/>
                    <a:pt x="174" y="176"/>
                    <a:pt x="174" y="174"/>
                  </a:cubicBezTo>
                  <a:lnTo>
                    <a:pt x="168" y="1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1" name="Freeform 264"/>
            <p:cNvSpPr>
              <a:spLocks noEditPoints="1"/>
            </p:cNvSpPr>
            <p:nvPr/>
          </p:nvSpPr>
          <p:spPr bwMode="auto">
            <a:xfrm>
              <a:off x="10882313" y="3478716"/>
              <a:ext cx="398463" cy="400050"/>
            </a:xfrm>
            <a:custGeom>
              <a:avLst/>
              <a:gdLst>
                <a:gd name="T0" fmla="*/ 13 w 208"/>
                <a:gd name="T1" fmla="*/ 148 h 209"/>
                <a:gd name="T2" fmla="*/ 31 w 208"/>
                <a:gd name="T3" fmla="*/ 142 h 209"/>
                <a:gd name="T4" fmla="*/ 20 w 208"/>
                <a:gd name="T5" fmla="*/ 68 h 209"/>
                <a:gd name="T6" fmla="*/ 1 w 208"/>
                <a:gd name="T7" fmla="*/ 71 h 209"/>
                <a:gd name="T8" fmla="*/ 0 w 208"/>
                <a:gd name="T9" fmla="*/ 60 h 209"/>
                <a:gd name="T10" fmla="*/ 18 w 208"/>
                <a:gd name="T11" fmla="*/ 57 h 209"/>
                <a:gd name="T12" fmla="*/ 13 w 208"/>
                <a:gd name="T13" fmla="*/ 19 h 209"/>
                <a:gd name="T14" fmla="*/ 43 w 208"/>
                <a:gd name="T15" fmla="*/ 14 h 209"/>
                <a:gd name="T16" fmla="*/ 49 w 208"/>
                <a:gd name="T17" fmla="*/ 52 h 209"/>
                <a:gd name="T18" fmla="*/ 68 w 208"/>
                <a:gd name="T19" fmla="*/ 49 h 209"/>
                <a:gd name="T20" fmla="*/ 70 w 208"/>
                <a:gd name="T21" fmla="*/ 61 h 209"/>
                <a:gd name="T22" fmla="*/ 51 w 208"/>
                <a:gd name="T23" fmla="*/ 64 h 209"/>
                <a:gd name="T24" fmla="*/ 61 w 208"/>
                <a:gd name="T25" fmla="*/ 132 h 209"/>
                <a:gd name="T26" fmla="*/ 80 w 208"/>
                <a:gd name="T27" fmla="*/ 126 h 209"/>
                <a:gd name="T28" fmla="*/ 82 w 208"/>
                <a:gd name="T29" fmla="*/ 137 h 209"/>
                <a:gd name="T30" fmla="*/ 63 w 208"/>
                <a:gd name="T31" fmla="*/ 143 h 209"/>
                <a:gd name="T32" fmla="*/ 69 w 208"/>
                <a:gd name="T33" fmla="*/ 189 h 209"/>
                <a:gd name="T34" fmla="*/ 57 w 208"/>
                <a:gd name="T35" fmla="*/ 204 h 209"/>
                <a:gd name="T36" fmla="*/ 27 w 208"/>
                <a:gd name="T37" fmla="*/ 209 h 209"/>
                <a:gd name="T38" fmla="*/ 25 w 208"/>
                <a:gd name="T39" fmla="*/ 198 h 209"/>
                <a:gd name="T40" fmla="*/ 31 w 208"/>
                <a:gd name="T41" fmla="*/ 197 h 209"/>
                <a:gd name="T42" fmla="*/ 38 w 208"/>
                <a:gd name="T43" fmla="*/ 188 h 209"/>
                <a:gd name="T44" fmla="*/ 33 w 208"/>
                <a:gd name="T45" fmla="*/ 153 h 209"/>
                <a:gd name="T46" fmla="*/ 15 w 208"/>
                <a:gd name="T47" fmla="*/ 159 h 209"/>
                <a:gd name="T48" fmla="*/ 13 w 208"/>
                <a:gd name="T49" fmla="*/ 148 h 209"/>
                <a:gd name="T50" fmla="*/ 146 w 208"/>
                <a:gd name="T51" fmla="*/ 102 h 209"/>
                <a:gd name="T52" fmla="*/ 158 w 208"/>
                <a:gd name="T53" fmla="*/ 123 h 209"/>
                <a:gd name="T54" fmla="*/ 165 w 208"/>
                <a:gd name="T55" fmla="*/ 93 h 209"/>
                <a:gd name="T56" fmla="*/ 165 w 208"/>
                <a:gd name="T57" fmla="*/ 91 h 209"/>
                <a:gd name="T58" fmla="*/ 163 w 208"/>
                <a:gd name="T59" fmla="*/ 91 h 209"/>
                <a:gd name="T60" fmla="*/ 112 w 208"/>
                <a:gd name="T61" fmla="*/ 99 h 209"/>
                <a:gd name="T62" fmla="*/ 127 w 208"/>
                <a:gd name="T63" fmla="*/ 194 h 209"/>
                <a:gd name="T64" fmla="*/ 97 w 208"/>
                <a:gd name="T65" fmla="*/ 199 h 209"/>
                <a:gd name="T66" fmla="*/ 72 w 208"/>
                <a:gd name="T67" fmla="*/ 28 h 209"/>
                <a:gd name="T68" fmla="*/ 83 w 208"/>
                <a:gd name="T69" fmla="*/ 13 h 209"/>
                <a:gd name="T70" fmla="*/ 166 w 208"/>
                <a:gd name="T71" fmla="*/ 1 h 209"/>
                <a:gd name="T72" fmla="*/ 181 w 208"/>
                <a:gd name="T73" fmla="*/ 12 h 209"/>
                <a:gd name="T74" fmla="*/ 187 w 208"/>
                <a:gd name="T75" fmla="*/ 52 h 209"/>
                <a:gd name="T76" fmla="*/ 177 w 208"/>
                <a:gd name="T77" fmla="*/ 67 h 209"/>
                <a:gd name="T78" fmla="*/ 131 w 208"/>
                <a:gd name="T79" fmla="*/ 74 h 209"/>
                <a:gd name="T80" fmla="*/ 130 w 208"/>
                <a:gd name="T81" fmla="*/ 63 h 209"/>
                <a:gd name="T82" fmla="*/ 154 w 208"/>
                <a:gd name="T83" fmla="*/ 59 h 209"/>
                <a:gd name="T84" fmla="*/ 158 w 208"/>
                <a:gd name="T85" fmla="*/ 54 h 209"/>
                <a:gd name="T86" fmla="*/ 153 w 208"/>
                <a:gd name="T87" fmla="*/ 19 h 209"/>
                <a:gd name="T88" fmla="*/ 148 w 208"/>
                <a:gd name="T89" fmla="*/ 15 h 209"/>
                <a:gd name="T90" fmla="*/ 105 w 208"/>
                <a:gd name="T91" fmla="*/ 21 h 209"/>
                <a:gd name="T92" fmla="*/ 101 w 208"/>
                <a:gd name="T93" fmla="*/ 27 h 209"/>
                <a:gd name="T94" fmla="*/ 111 w 208"/>
                <a:gd name="T95" fmla="*/ 87 h 209"/>
                <a:gd name="T96" fmla="*/ 184 w 208"/>
                <a:gd name="T97" fmla="*/ 76 h 209"/>
                <a:gd name="T98" fmla="*/ 191 w 208"/>
                <a:gd name="T99" fmla="*/ 79 h 209"/>
                <a:gd name="T100" fmla="*/ 194 w 208"/>
                <a:gd name="T101" fmla="*/ 86 h 209"/>
                <a:gd name="T102" fmla="*/ 178 w 208"/>
                <a:gd name="T103" fmla="*/ 149 h 209"/>
                <a:gd name="T104" fmla="*/ 208 w 208"/>
                <a:gd name="T105" fmla="*/ 182 h 209"/>
                <a:gd name="T106" fmla="*/ 177 w 208"/>
                <a:gd name="T107" fmla="*/ 187 h 209"/>
                <a:gd name="T108" fmla="*/ 167 w 208"/>
                <a:gd name="T109" fmla="*/ 175 h 209"/>
                <a:gd name="T110" fmla="*/ 160 w 208"/>
                <a:gd name="T111" fmla="*/ 189 h 209"/>
                <a:gd name="T112" fmla="*/ 131 w 208"/>
                <a:gd name="T113" fmla="*/ 194 h 209"/>
                <a:gd name="T114" fmla="*/ 148 w 208"/>
                <a:gd name="T115" fmla="*/ 153 h 209"/>
                <a:gd name="T116" fmla="*/ 117 w 208"/>
                <a:gd name="T117" fmla="*/ 106 h 209"/>
                <a:gd name="T118" fmla="*/ 146 w 208"/>
                <a:gd name="T119" fmla="*/ 102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8" h="209">
                  <a:moveTo>
                    <a:pt x="13" y="148"/>
                  </a:moveTo>
                  <a:cubicBezTo>
                    <a:pt x="31" y="142"/>
                    <a:pt x="31" y="142"/>
                    <a:pt x="31" y="142"/>
                  </a:cubicBezTo>
                  <a:cubicBezTo>
                    <a:pt x="20" y="68"/>
                    <a:pt x="20" y="68"/>
                    <a:pt x="20" y="68"/>
                  </a:cubicBezTo>
                  <a:cubicBezTo>
                    <a:pt x="1" y="71"/>
                    <a:pt x="1" y="71"/>
                    <a:pt x="1" y="71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8" y="57"/>
                    <a:pt x="18" y="57"/>
                    <a:pt x="18" y="57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70" y="61"/>
                    <a:pt x="70" y="61"/>
                    <a:pt x="70" y="61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61" y="132"/>
                    <a:pt x="61" y="132"/>
                    <a:pt x="61" y="132"/>
                  </a:cubicBezTo>
                  <a:cubicBezTo>
                    <a:pt x="80" y="126"/>
                    <a:pt x="80" y="126"/>
                    <a:pt x="80" y="126"/>
                  </a:cubicBezTo>
                  <a:cubicBezTo>
                    <a:pt x="82" y="137"/>
                    <a:pt x="82" y="137"/>
                    <a:pt x="82" y="137"/>
                  </a:cubicBezTo>
                  <a:cubicBezTo>
                    <a:pt x="63" y="143"/>
                    <a:pt x="63" y="143"/>
                    <a:pt x="63" y="143"/>
                  </a:cubicBezTo>
                  <a:cubicBezTo>
                    <a:pt x="69" y="189"/>
                    <a:pt x="69" y="189"/>
                    <a:pt x="69" y="189"/>
                  </a:cubicBezTo>
                  <a:cubicBezTo>
                    <a:pt x="71" y="196"/>
                    <a:pt x="65" y="203"/>
                    <a:pt x="57" y="204"/>
                  </a:cubicBezTo>
                  <a:cubicBezTo>
                    <a:pt x="27" y="209"/>
                    <a:pt x="27" y="209"/>
                    <a:pt x="27" y="209"/>
                  </a:cubicBezTo>
                  <a:cubicBezTo>
                    <a:pt x="25" y="198"/>
                    <a:pt x="25" y="198"/>
                    <a:pt x="25" y="198"/>
                  </a:cubicBezTo>
                  <a:cubicBezTo>
                    <a:pt x="31" y="197"/>
                    <a:pt x="31" y="197"/>
                    <a:pt x="31" y="197"/>
                  </a:cubicBezTo>
                  <a:cubicBezTo>
                    <a:pt x="36" y="196"/>
                    <a:pt x="39" y="192"/>
                    <a:pt x="38" y="188"/>
                  </a:cubicBezTo>
                  <a:cubicBezTo>
                    <a:pt x="33" y="153"/>
                    <a:pt x="33" y="153"/>
                    <a:pt x="33" y="153"/>
                  </a:cubicBezTo>
                  <a:cubicBezTo>
                    <a:pt x="15" y="159"/>
                    <a:pt x="15" y="159"/>
                    <a:pt x="15" y="159"/>
                  </a:cubicBezTo>
                  <a:lnTo>
                    <a:pt x="13" y="148"/>
                  </a:lnTo>
                  <a:close/>
                  <a:moveTo>
                    <a:pt x="146" y="102"/>
                  </a:moveTo>
                  <a:cubicBezTo>
                    <a:pt x="150" y="109"/>
                    <a:pt x="154" y="116"/>
                    <a:pt x="158" y="123"/>
                  </a:cubicBezTo>
                  <a:cubicBezTo>
                    <a:pt x="161" y="113"/>
                    <a:pt x="163" y="103"/>
                    <a:pt x="165" y="93"/>
                  </a:cubicBezTo>
                  <a:cubicBezTo>
                    <a:pt x="166" y="92"/>
                    <a:pt x="165" y="92"/>
                    <a:pt x="165" y="91"/>
                  </a:cubicBezTo>
                  <a:cubicBezTo>
                    <a:pt x="164" y="91"/>
                    <a:pt x="164" y="91"/>
                    <a:pt x="163" y="91"/>
                  </a:cubicBezTo>
                  <a:cubicBezTo>
                    <a:pt x="112" y="99"/>
                    <a:pt x="112" y="99"/>
                    <a:pt x="112" y="99"/>
                  </a:cubicBezTo>
                  <a:cubicBezTo>
                    <a:pt x="127" y="194"/>
                    <a:pt x="127" y="194"/>
                    <a:pt x="127" y="194"/>
                  </a:cubicBezTo>
                  <a:cubicBezTo>
                    <a:pt x="97" y="199"/>
                    <a:pt x="97" y="199"/>
                    <a:pt x="97" y="199"/>
                  </a:cubicBezTo>
                  <a:cubicBezTo>
                    <a:pt x="72" y="28"/>
                    <a:pt x="72" y="28"/>
                    <a:pt x="72" y="28"/>
                  </a:cubicBezTo>
                  <a:cubicBezTo>
                    <a:pt x="71" y="21"/>
                    <a:pt x="76" y="14"/>
                    <a:pt x="83" y="13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73" y="0"/>
                    <a:pt x="180" y="5"/>
                    <a:pt x="181" y="12"/>
                  </a:cubicBezTo>
                  <a:cubicBezTo>
                    <a:pt x="187" y="52"/>
                    <a:pt x="187" y="52"/>
                    <a:pt x="187" y="52"/>
                  </a:cubicBezTo>
                  <a:cubicBezTo>
                    <a:pt x="189" y="60"/>
                    <a:pt x="185" y="66"/>
                    <a:pt x="177" y="67"/>
                  </a:cubicBezTo>
                  <a:cubicBezTo>
                    <a:pt x="131" y="74"/>
                    <a:pt x="131" y="74"/>
                    <a:pt x="131" y="74"/>
                  </a:cubicBezTo>
                  <a:cubicBezTo>
                    <a:pt x="130" y="63"/>
                    <a:pt x="130" y="63"/>
                    <a:pt x="130" y="63"/>
                  </a:cubicBezTo>
                  <a:cubicBezTo>
                    <a:pt x="154" y="59"/>
                    <a:pt x="154" y="59"/>
                    <a:pt x="154" y="59"/>
                  </a:cubicBezTo>
                  <a:cubicBezTo>
                    <a:pt x="157" y="59"/>
                    <a:pt x="159" y="57"/>
                    <a:pt x="158" y="54"/>
                  </a:cubicBezTo>
                  <a:cubicBezTo>
                    <a:pt x="153" y="19"/>
                    <a:pt x="153" y="19"/>
                    <a:pt x="153" y="19"/>
                  </a:cubicBezTo>
                  <a:cubicBezTo>
                    <a:pt x="153" y="16"/>
                    <a:pt x="150" y="15"/>
                    <a:pt x="148" y="15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103" y="22"/>
                    <a:pt x="101" y="24"/>
                    <a:pt x="101" y="27"/>
                  </a:cubicBezTo>
                  <a:cubicBezTo>
                    <a:pt x="111" y="87"/>
                    <a:pt x="111" y="87"/>
                    <a:pt x="111" y="87"/>
                  </a:cubicBezTo>
                  <a:cubicBezTo>
                    <a:pt x="184" y="76"/>
                    <a:pt x="184" y="76"/>
                    <a:pt x="184" y="76"/>
                  </a:cubicBezTo>
                  <a:cubicBezTo>
                    <a:pt x="187" y="76"/>
                    <a:pt x="189" y="77"/>
                    <a:pt x="191" y="79"/>
                  </a:cubicBezTo>
                  <a:cubicBezTo>
                    <a:pt x="194" y="81"/>
                    <a:pt x="195" y="83"/>
                    <a:pt x="194" y="86"/>
                  </a:cubicBezTo>
                  <a:cubicBezTo>
                    <a:pt x="191" y="107"/>
                    <a:pt x="186" y="128"/>
                    <a:pt x="178" y="149"/>
                  </a:cubicBezTo>
                  <a:cubicBezTo>
                    <a:pt x="187" y="161"/>
                    <a:pt x="197" y="172"/>
                    <a:pt x="208" y="182"/>
                  </a:cubicBezTo>
                  <a:cubicBezTo>
                    <a:pt x="177" y="187"/>
                    <a:pt x="177" y="187"/>
                    <a:pt x="177" y="187"/>
                  </a:cubicBezTo>
                  <a:cubicBezTo>
                    <a:pt x="167" y="175"/>
                    <a:pt x="167" y="175"/>
                    <a:pt x="167" y="175"/>
                  </a:cubicBezTo>
                  <a:cubicBezTo>
                    <a:pt x="160" y="189"/>
                    <a:pt x="160" y="189"/>
                    <a:pt x="160" y="189"/>
                  </a:cubicBezTo>
                  <a:cubicBezTo>
                    <a:pt x="131" y="194"/>
                    <a:pt x="131" y="194"/>
                    <a:pt x="131" y="194"/>
                  </a:cubicBezTo>
                  <a:cubicBezTo>
                    <a:pt x="137" y="180"/>
                    <a:pt x="143" y="167"/>
                    <a:pt x="148" y="153"/>
                  </a:cubicBezTo>
                  <a:cubicBezTo>
                    <a:pt x="137" y="138"/>
                    <a:pt x="127" y="123"/>
                    <a:pt x="117" y="106"/>
                  </a:cubicBezTo>
                  <a:lnTo>
                    <a:pt x="146" y="10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2" name="Freeform 265"/>
            <p:cNvSpPr>
              <a:spLocks noEditPoints="1"/>
            </p:cNvSpPr>
            <p:nvPr/>
          </p:nvSpPr>
          <p:spPr bwMode="auto">
            <a:xfrm>
              <a:off x="11269663" y="3434266"/>
              <a:ext cx="368300" cy="379413"/>
            </a:xfrm>
            <a:custGeom>
              <a:avLst/>
              <a:gdLst>
                <a:gd name="T0" fmla="*/ 3 w 192"/>
                <a:gd name="T1" fmla="*/ 101 h 198"/>
                <a:gd name="T2" fmla="*/ 82 w 192"/>
                <a:gd name="T3" fmla="*/ 89 h 198"/>
                <a:gd name="T4" fmla="*/ 75 w 192"/>
                <a:gd name="T5" fmla="*/ 45 h 198"/>
                <a:gd name="T6" fmla="*/ 37 w 192"/>
                <a:gd name="T7" fmla="*/ 50 h 198"/>
                <a:gd name="T8" fmla="*/ 30 w 192"/>
                <a:gd name="T9" fmla="*/ 80 h 198"/>
                <a:gd name="T10" fmla="*/ 0 w 192"/>
                <a:gd name="T11" fmla="*/ 84 h 198"/>
                <a:gd name="T12" fmla="*/ 11 w 192"/>
                <a:gd name="T13" fmla="*/ 17 h 198"/>
                <a:gd name="T14" fmla="*/ 41 w 192"/>
                <a:gd name="T15" fmla="*/ 13 h 198"/>
                <a:gd name="T16" fmla="*/ 39 w 192"/>
                <a:gd name="T17" fmla="*/ 38 h 198"/>
                <a:gd name="T18" fmla="*/ 73 w 192"/>
                <a:gd name="T19" fmla="*/ 33 h 198"/>
                <a:gd name="T20" fmla="*/ 69 w 192"/>
                <a:gd name="T21" fmla="*/ 4 h 198"/>
                <a:gd name="T22" fmla="*/ 99 w 192"/>
                <a:gd name="T23" fmla="*/ 0 h 198"/>
                <a:gd name="T24" fmla="*/ 103 w 192"/>
                <a:gd name="T25" fmla="*/ 29 h 198"/>
                <a:gd name="T26" fmla="*/ 170 w 192"/>
                <a:gd name="T27" fmla="*/ 19 h 198"/>
                <a:gd name="T28" fmla="*/ 172 w 192"/>
                <a:gd name="T29" fmla="*/ 30 h 198"/>
                <a:gd name="T30" fmla="*/ 105 w 192"/>
                <a:gd name="T31" fmla="*/ 40 h 198"/>
                <a:gd name="T32" fmla="*/ 112 w 192"/>
                <a:gd name="T33" fmla="*/ 85 h 198"/>
                <a:gd name="T34" fmla="*/ 190 w 192"/>
                <a:gd name="T35" fmla="*/ 73 h 198"/>
                <a:gd name="T36" fmla="*/ 191 w 192"/>
                <a:gd name="T37" fmla="*/ 84 h 198"/>
                <a:gd name="T38" fmla="*/ 4 w 192"/>
                <a:gd name="T39" fmla="*/ 112 h 198"/>
                <a:gd name="T40" fmla="*/ 3 w 192"/>
                <a:gd name="T41" fmla="*/ 101 h 198"/>
                <a:gd name="T42" fmla="*/ 17 w 192"/>
                <a:gd name="T43" fmla="*/ 137 h 198"/>
                <a:gd name="T44" fmla="*/ 28 w 192"/>
                <a:gd name="T45" fmla="*/ 122 h 198"/>
                <a:gd name="T46" fmla="*/ 169 w 192"/>
                <a:gd name="T47" fmla="*/ 101 h 198"/>
                <a:gd name="T48" fmla="*/ 184 w 192"/>
                <a:gd name="T49" fmla="*/ 112 h 198"/>
                <a:gd name="T50" fmla="*/ 191 w 192"/>
                <a:gd name="T51" fmla="*/ 161 h 198"/>
                <a:gd name="T52" fmla="*/ 180 w 192"/>
                <a:gd name="T53" fmla="*/ 176 h 198"/>
                <a:gd name="T54" fmla="*/ 39 w 192"/>
                <a:gd name="T55" fmla="*/ 197 h 198"/>
                <a:gd name="T56" fmla="*/ 24 w 192"/>
                <a:gd name="T57" fmla="*/ 186 h 198"/>
                <a:gd name="T58" fmla="*/ 17 w 192"/>
                <a:gd name="T59" fmla="*/ 137 h 198"/>
                <a:gd name="T60" fmla="*/ 155 w 192"/>
                <a:gd name="T61" fmla="*/ 122 h 198"/>
                <a:gd name="T62" fmla="*/ 146 w 192"/>
                <a:gd name="T63" fmla="*/ 116 h 198"/>
                <a:gd name="T64" fmla="*/ 54 w 192"/>
                <a:gd name="T65" fmla="*/ 130 h 198"/>
                <a:gd name="T66" fmla="*/ 48 w 192"/>
                <a:gd name="T67" fmla="*/ 138 h 198"/>
                <a:gd name="T68" fmla="*/ 53 w 192"/>
                <a:gd name="T69" fmla="*/ 176 h 198"/>
                <a:gd name="T70" fmla="*/ 62 w 192"/>
                <a:gd name="T71" fmla="*/ 182 h 198"/>
                <a:gd name="T72" fmla="*/ 154 w 192"/>
                <a:gd name="T73" fmla="*/ 169 h 198"/>
                <a:gd name="T74" fmla="*/ 160 w 192"/>
                <a:gd name="T75" fmla="*/ 160 h 198"/>
                <a:gd name="T76" fmla="*/ 155 w 192"/>
                <a:gd name="T77" fmla="*/ 122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2" h="198">
                  <a:moveTo>
                    <a:pt x="3" y="101"/>
                  </a:moveTo>
                  <a:cubicBezTo>
                    <a:pt x="82" y="89"/>
                    <a:pt x="82" y="89"/>
                    <a:pt x="82" y="89"/>
                  </a:cubicBezTo>
                  <a:cubicBezTo>
                    <a:pt x="75" y="45"/>
                    <a:pt x="75" y="45"/>
                    <a:pt x="75" y="45"/>
                  </a:cubicBezTo>
                  <a:cubicBezTo>
                    <a:pt x="37" y="50"/>
                    <a:pt x="37" y="50"/>
                    <a:pt x="37" y="50"/>
                  </a:cubicBezTo>
                  <a:cubicBezTo>
                    <a:pt x="36" y="60"/>
                    <a:pt x="33" y="70"/>
                    <a:pt x="30" y="80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7" y="62"/>
                    <a:pt x="10" y="40"/>
                    <a:pt x="11" y="17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1" y="21"/>
                    <a:pt x="40" y="30"/>
                    <a:pt x="39" y="38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69" y="4"/>
                    <a:pt x="69" y="4"/>
                    <a:pt x="69" y="4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70" y="19"/>
                    <a:pt x="170" y="19"/>
                    <a:pt x="170" y="19"/>
                  </a:cubicBezTo>
                  <a:cubicBezTo>
                    <a:pt x="172" y="30"/>
                    <a:pt x="172" y="30"/>
                    <a:pt x="172" y="30"/>
                  </a:cubicBezTo>
                  <a:cubicBezTo>
                    <a:pt x="105" y="40"/>
                    <a:pt x="105" y="40"/>
                    <a:pt x="105" y="40"/>
                  </a:cubicBezTo>
                  <a:cubicBezTo>
                    <a:pt x="112" y="85"/>
                    <a:pt x="112" y="85"/>
                    <a:pt x="112" y="85"/>
                  </a:cubicBezTo>
                  <a:cubicBezTo>
                    <a:pt x="190" y="73"/>
                    <a:pt x="190" y="73"/>
                    <a:pt x="190" y="73"/>
                  </a:cubicBezTo>
                  <a:cubicBezTo>
                    <a:pt x="191" y="84"/>
                    <a:pt x="191" y="84"/>
                    <a:pt x="191" y="84"/>
                  </a:cubicBezTo>
                  <a:cubicBezTo>
                    <a:pt x="4" y="112"/>
                    <a:pt x="4" y="112"/>
                    <a:pt x="4" y="112"/>
                  </a:cubicBezTo>
                  <a:lnTo>
                    <a:pt x="3" y="101"/>
                  </a:lnTo>
                  <a:close/>
                  <a:moveTo>
                    <a:pt x="17" y="137"/>
                  </a:moveTo>
                  <a:cubicBezTo>
                    <a:pt x="16" y="130"/>
                    <a:pt x="21" y="123"/>
                    <a:pt x="28" y="122"/>
                  </a:cubicBezTo>
                  <a:cubicBezTo>
                    <a:pt x="169" y="101"/>
                    <a:pt x="169" y="101"/>
                    <a:pt x="169" y="101"/>
                  </a:cubicBezTo>
                  <a:cubicBezTo>
                    <a:pt x="176" y="100"/>
                    <a:pt x="183" y="105"/>
                    <a:pt x="184" y="112"/>
                  </a:cubicBezTo>
                  <a:cubicBezTo>
                    <a:pt x="191" y="161"/>
                    <a:pt x="191" y="161"/>
                    <a:pt x="191" y="161"/>
                  </a:cubicBezTo>
                  <a:cubicBezTo>
                    <a:pt x="192" y="169"/>
                    <a:pt x="187" y="175"/>
                    <a:pt x="180" y="176"/>
                  </a:cubicBezTo>
                  <a:cubicBezTo>
                    <a:pt x="39" y="197"/>
                    <a:pt x="39" y="197"/>
                    <a:pt x="39" y="197"/>
                  </a:cubicBezTo>
                  <a:cubicBezTo>
                    <a:pt x="32" y="198"/>
                    <a:pt x="25" y="194"/>
                    <a:pt x="24" y="186"/>
                  </a:cubicBezTo>
                  <a:lnTo>
                    <a:pt x="17" y="137"/>
                  </a:lnTo>
                  <a:close/>
                  <a:moveTo>
                    <a:pt x="155" y="122"/>
                  </a:moveTo>
                  <a:cubicBezTo>
                    <a:pt x="154" y="118"/>
                    <a:pt x="150" y="115"/>
                    <a:pt x="146" y="116"/>
                  </a:cubicBezTo>
                  <a:cubicBezTo>
                    <a:pt x="54" y="130"/>
                    <a:pt x="54" y="130"/>
                    <a:pt x="54" y="130"/>
                  </a:cubicBezTo>
                  <a:cubicBezTo>
                    <a:pt x="50" y="130"/>
                    <a:pt x="47" y="134"/>
                    <a:pt x="48" y="138"/>
                  </a:cubicBezTo>
                  <a:cubicBezTo>
                    <a:pt x="53" y="176"/>
                    <a:pt x="53" y="176"/>
                    <a:pt x="53" y="176"/>
                  </a:cubicBezTo>
                  <a:cubicBezTo>
                    <a:pt x="54" y="180"/>
                    <a:pt x="58" y="183"/>
                    <a:pt x="62" y="182"/>
                  </a:cubicBezTo>
                  <a:cubicBezTo>
                    <a:pt x="154" y="169"/>
                    <a:pt x="154" y="169"/>
                    <a:pt x="154" y="169"/>
                  </a:cubicBezTo>
                  <a:cubicBezTo>
                    <a:pt x="158" y="168"/>
                    <a:pt x="161" y="164"/>
                    <a:pt x="160" y="160"/>
                  </a:cubicBezTo>
                  <a:lnTo>
                    <a:pt x="155" y="1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3" name="Freeform 266"/>
            <p:cNvSpPr>
              <a:spLocks noEditPoints="1"/>
            </p:cNvSpPr>
            <p:nvPr/>
          </p:nvSpPr>
          <p:spPr bwMode="auto">
            <a:xfrm>
              <a:off x="5546726" y="3446966"/>
              <a:ext cx="361950" cy="361950"/>
            </a:xfrm>
            <a:custGeom>
              <a:avLst/>
              <a:gdLst>
                <a:gd name="T0" fmla="*/ 87 w 189"/>
                <a:gd name="T1" fmla="*/ 189 h 189"/>
                <a:gd name="T2" fmla="*/ 87 w 189"/>
                <a:gd name="T3" fmla="*/ 135 h 189"/>
                <a:gd name="T4" fmla="*/ 0 w 189"/>
                <a:gd name="T5" fmla="*/ 135 h 189"/>
                <a:gd name="T6" fmla="*/ 0 w 189"/>
                <a:gd name="T7" fmla="*/ 124 h 189"/>
                <a:gd name="T8" fmla="*/ 19 w 189"/>
                <a:gd name="T9" fmla="*/ 124 h 189"/>
                <a:gd name="T10" fmla="*/ 19 w 189"/>
                <a:gd name="T11" fmla="*/ 76 h 189"/>
                <a:gd name="T12" fmla="*/ 32 w 189"/>
                <a:gd name="T13" fmla="*/ 62 h 189"/>
                <a:gd name="T14" fmla="*/ 87 w 189"/>
                <a:gd name="T15" fmla="*/ 62 h 189"/>
                <a:gd name="T16" fmla="*/ 87 w 189"/>
                <a:gd name="T17" fmla="*/ 29 h 189"/>
                <a:gd name="T18" fmla="*/ 40 w 189"/>
                <a:gd name="T19" fmla="*/ 29 h 189"/>
                <a:gd name="T20" fmla="*/ 29 w 189"/>
                <a:gd name="T21" fmla="*/ 57 h 189"/>
                <a:gd name="T22" fmla="*/ 0 w 189"/>
                <a:gd name="T23" fmla="*/ 57 h 189"/>
                <a:gd name="T24" fmla="*/ 18 w 189"/>
                <a:gd name="T25" fmla="*/ 0 h 189"/>
                <a:gd name="T26" fmla="*/ 48 w 189"/>
                <a:gd name="T27" fmla="*/ 0 h 189"/>
                <a:gd name="T28" fmla="*/ 44 w 189"/>
                <a:gd name="T29" fmla="*/ 18 h 189"/>
                <a:gd name="T30" fmla="*/ 189 w 189"/>
                <a:gd name="T31" fmla="*/ 18 h 189"/>
                <a:gd name="T32" fmla="*/ 189 w 189"/>
                <a:gd name="T33" fmla="*/ 29 h 189"/>
                <a:gd name="T34" fmla="*/ 117 w 189"/>
                <a:gd name="T35" fmla="*/ 29 h 189"/>
                <a:gd name="T36" fmla="*/ 117 w 189"/>
                <a:gd name="T37" fmla="*/ 62 h 189"/>
                <a:gd name="T38" fmla="*/ 176 w 189"/>
                <a:gd name="T39" fmla="*/ 62 h 189"/>
                <a:gd name="T40" fmla="*/ 176 w 189"/>
                <a:gd name="T41" fmla="*/ 74 h 189"/>
                <a:gd name="T42" fmla="*/ 117 w 189"/>
                <a:gd name="T43" fmla="*/ 74 h 189"/>
                <a:gd name="T44" fmla="*/ 117 w 189"/>
                <a:gd name="T45" fmla="*/ 124 h 189"/>
                <a:gd name="T46" fmla="*/ 189 w 189"/>
                <a:gd name="T47" fmla="*/ 124 h 189"/>
                <a:gd name="T48" fmla="*/ 189 w 189"/>
                <a:gd name="T49" fmla="*/ 135 h 189"/>
                <a:gd name="T50" fmla="*/ 117 w 189"/>
                <a:gd name="T51" fmla="*/ 135 h 189"/>
                <a:gd name="T52" fmla="*/ 117 w 189"/>
                <a:gd name="T53" fmla="*/ 189 h 189"/>
                <a:gd name="T54" fmla="*/ 87 w 189"/>
                <a:gd name="T55" fmla="*/ 189 h 189"/>
                <a:gd name="T56" fmla="*/ 50 w 189"/>
                <a:gd name="T57" fmla="*/ 124 h 189"/>
                <a:gd name="T58" fmla="*/ 87 w 189"/>
                <a:gd name="T59" fmla="*/ 124 h 189"/>
                <a:gd name="T60" fmla="*/ 87 w 189"/>
                <a:gd name="T61" fmla="*/ 74 h 189"/>
                <a:gd name="T62" fmla="*/ 57 w 189"/>
                <a:gd name="T63" fmla="*/ 74 h 189"/>
                <a:gd name="T64" fmla="*/ 50 w 189"/>
                <a:gd name="T65" fmla="*/ 81 h 189"/>
                <a:gd name="T66" fmla="*/ 50 w 189"/>
                <a:gd name="T67" fmla="*/ 124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9" h="189">
                  <a:moveTo>
                    <a:pt x="87" y="189"/>
                  </a:moveTo>
                  <a:cubicBezTo>
                    <a:pt x="87" y="135"/>
                    <a:pt x="87" y="135"/>
                    <a:pt x="87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19" y="124"/>
                    <a:pt x="19" y="124"/>
                    <a:pt x="19" y="124"/>
                  </a:cubicBezTo>
                  <a:cubicBezTo>
                    <a:pt x="19" y="76"/>
                    <a:pt x="19" y="76"/>
                    <a:pt x="19" y="76"/>
                  </a:cubicBezTo>
                  <a:cubicBezTo>
                    <a:pt x="19" y="68"/>
                    <a:pt x="25" y="62"/>
                    <a:pt x="32" y="62"/>
                  </a:cubicBezTo>
                  <a:cubicBezTo>
                    <a:pt x="87" y="62"/>
                    <a:pt x="87" y="62"/>
                    <a:pt x="87" y="62"/>
                  </a:cubicBezTo>
                  <a:cubicBezTo>
                    <a:pt x="87" y="29"/>
                    <a:pt x="87" y="29"/>
                    <a:pt x="87" y="29"/>
                  </a:cubicBezTo>
                  <a:cubicBezTo>
                    <a:pt x="40" y="29"/>
                    <a:pt x="40" y="29"/>
                    <a:pt x="40" y="29"/>
                  </a:cubicBezTo>
                  <a:cubicBezTo>
                    <a:pt x="37" y="38"/>
                    <a:pt x="34" y="48"/>
                    <a:pt x="29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8" y="38"/>
                    <a:pt x="14" y="20"/>
                    <a:pt x="1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6" y="6"/>
                    <a:pt x="45" y="12"/>
                    <a:pt x="44" y="18"/>
                  </a:cubicBezTo>
                  <a:cubicBezTo>
                    <a:pt x="189" y="18"/>
                    <a:pt x="189" y="18"/>
                    <a:pt x="189" y="18"/>
                  </a:cubicBezTo>
                  <a:cubicBezTo>
                    <a:pt x="189" y="29"/>
                    <a:pt x="189" y="29"/>
                    <a:pt x="189" y="29"/>
                  </a:cubicBezTo>
                  <a:cubicBezTo>
                    <a:pt x="117" y="29"/>
                    <a:pt x="117" y="29"/>
                    <a:pt x="117" y="29"/>
                  </a:cubicBezTo>
                  <a:cubicBezTo>
                    <a:pt x="117" y="62"/>
                    <a:pt x="117" y="62"/>
                    <a:pt x="117" y="62"/>
                  </a:cubicBezTo>
                  <a:cubicBezTo>
                    <a:pt x="176" y="62"/>
                    <a:pt x="176" y="62"/>
                    <a:pt x="176" y="62"/>
                  </a:cubicBezTo>
                  <a:cubicBezTo>
                    <a:pt x="176" y="74"/>
                    <a:pt x="176" y="74"/>
                    <a:pt x="176" y="74"/>
                  </a:cubicBezTo>
                  <a:cubicBezTo>
                    <a:pt x="117" y="74"/>
                    <a:pt x="117" y="74"/>
                    <a:pt x="117" y="74"/>
                  </a:cubicBezTo>
                  <a:cubicBezTo>
                    <a:pt x="117" y="124"/>
                    <a:pt x="117" y="124"/>
                    <a:pt x="117" y="124"/>
                  </a:cubicBezTo>
                  <a:cubicBezTo>
                    <a:pt x="189" y="124"/>
                    <a:pt x="189" y="124"/>
                    <a:pt x="189" y="124"/>
                  </a:cubicBezTo>
                  <a:cubicBezTo>
                    <a:pt x="189" y="135"/>
                    <a:pt x="189" y="135"/>
                    <a:pt x="189" y="135"/>
                  </a:cubicBezTo>
                  <a:cubicBezTo>
                    <a:pt x="117" y="135"/>
                    <a:pt x="117" y="135"/>
                    <a:pt x="117" y="135"/>
                  </a:cubicBezTo>
                  <a:cubicBezTo>
                    <a:pt x="117" y="189"/>
                    <a:pt x="117" y="189"/>
                    <a:pt x="117" y="189"/>
                  </a:cubicBezTo>
                  <a:lnTo>
                    <a:pt x="87" y="189"/>
                  </a:lnTo>
                  <a:close/>
                  <a:moveTo>
                    <a:pt x="50" y="124"/>
                  </a:moveTo>
                  <a:cubicBezTo>
                    <a:pt x="87" y="124"/>
                    <a:pt x="87" y="124"/>
                    <a:pt x="87" y="124"/>
                  </a:cubicBezTo>
                  <a:cubicBezTo>
                    <a:pt x="87" y="74"/>
                    <a:pt x="87" y="74"/>
                    <a:pt x="87" y="74"/>
                  </a:cubicBezTo>
                  <a:cubicBezTo>
                    <a:pt x="57" y="74"/>
                    <a:pt x="57" y="74"/>
                    <a:pt x="57" y="74"/>
                  </a:cubicBezTo>
                  <a:cubicBezTo>
                    <a:pt x="53" y="74"/>
                    <a:pt x="50" y="77"/>
                    <a:pt x="50" y="81"/>
                  </a:cubicBezTo>
                  <a:lnTo>
                    <a:pt x="50" y="1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4" name="Freeform 267"/>
            <p:cNvSpPr>
              <a:spLocks noEditPoints="1"/>
            </p:cNvSpPr>
            <p:nvPr/>
          </p:nvSpPr>
          <p:spPr bwMode="auto">
            <a:xfrm>
              <a:off x="5927726" y="3445378"/>
              <a:ext cx="365125" cy="363538"/>
            </a:xfrm>
            <a:custGeom>
              <a:avLst/>
              <a:gdLst>
                <a:gd name="T0" fmla="*/ 15 w 190"/>
                <a:gd name="T1" fmla="*/ 0 h 190"/>
                <a:gd name="T2" fmla="*/ 43 w 190"/>
                <a:gd name="T3" fmla="*/ 0 h 190"/>
                <a:gd name="T4" fmla="*/ 40 w 190"/>
                <a:gd name="T5" fmla="*/ 21 h 190"/>
                <a:gd name="T6" fmla="*/ 82 w 190"/>
                <a:gd name="T7" fmla="*/ 21 h 190"/>
                <a:gd name="T8" fmla="*/ 82 w 190"/>
                <a:gd name="T9" fmla="*/ 32 h 190"/>
                <a:gd name="T10" fmla="*/ 39 w 190"/>
                <a:gd name="T11" fmla="*/ 32 h 190"/>
                <a:gd name="T12" fmla="*/ 30 w 190"/>
                <a:gd name="T13" fmla="*/ 98 h 190"/>
                <a:gd name="T14" fmla="*/ 31 w 190"/>
                <a:gd name="T15" fmla="*/ 101 h 190"/>
                <a:gd name="T16" fmla="*/ 34 w 190"/>
                <a:gd name="T17" fmla="*/ 102 h 190"/>
                <a:gd name="T18" fmla="*/ 38 w 190"/>
                <a:gd name="T19" fmla="*/ 102 h 190"/>
                <a:gd name="T20" fmla="*/ 38 w 190"/>
                <a:gd name="T21" fmla="*/ 51 h 190"/>
                <a:gd name="T22" fmla="*/ 66 w 190"/>
                <a:gd name="T23" fmla="*/ 51 h 190"/>
                <a:gd name="T24" fmla="*/ 66 w 190"/>
                <a:gd name="T25" fmla="*/ 102 h 190"/>
                <a:gd name="T26" fmla="*/ 80 w 190"/>
                <a:gd name="T27" fmla="*/ 102 h 190"/>
                <a:gd name="T28" fmla="*/ 80 w 190"/>
                <a:gd name="T29" fmla="*/ 113 h 190"/>
                <a:gd name="T30" fmla="*/ 66 w 190"/>
                <a:gd name="T31" fmla="*/ 113 h 190"/>
                <a:gd name="T32" fmla="*/ 66 w 190"/>
                <a:gd name="T33" fmla="*/ 140 h 190"/>
                <a:gd name="T34" fmla="*/ 82 w 190"/>
                <a:gd name="T35" fmla="*/ 139 h 190"/>
                <a:gd name="T36" fmla="*/ 82 w 190"/>
                <a:gd name="T37" fmla="*/ 150 h 190"/>
                <a:gd name="T38" fmla="*/ 66 w 190"/>
                <a:gd name="T39" fmla="*/ 152 h 190"/>
                <a:gd name="T40" fmla="*/ 66 w 190"/>
                <a:gd name="T41" fmla="*/ 190 h 190"/>
                <a:gd name="T42" fmla="*/ 37 w 190"/>
                <a:gd name="T43" fmla="*/ 190 h 190"/>
                <a:gd name="T44" fmla="*/ 37 w 190"/>
                <a:gd name="T45" fmla="*/ 154 h 190"/>
                <a:gd name="T46" fmla="*/ 0 w 190"/>
                <a:gd name="T47" fmla="*/ 157 h 190"/>
                <a:gd name="T48" fmla="*/ 0 w 190"/>
                <a:gd name="T49" fmla="*/ 145 h 190"/>
                <a:gd name="T50" fmla="*/ 37 w 190"/>
                <a:gd name="T51" fmla="*/ 143 h 190"/>
                <a:gd name="T52" fmla="*/ 37 w 190"/>
                <a:gd name="T53" fmla="*/ 113 h 190"/>
                <a:gd name="T54" fmla="*/ 9 w 190"/>
                <a:gd name="T55" fmla="*/ 113 h 190"/>
                <a:gd name="T56" fmla="*/ 3 w 190"/>
                <a:gd name="T57" fmla="*/ 111 h 190"/>
                <a:gd name="T58" fmla="*/ 2 w 190"/>
                <a:gd name="T59" fmla="*/ 105 h 190"/>
                <a:gd name="T60" fmla="*/ 11 w 190"/>
                <a:gd name="T61" fmla="*/ 32 h 190"/>
                <a:gd name="T62" fmla="*/ 0 w 190"/>
                <a:gd name="T63" fmla="*/ 32 h 190"/>
                <a:gd name="T64" fmla="*/ 0 w 190"/>
                <a:gd name="T65" fmla="*/ 21 h 190"/>
                <a:gd name="T66" fmla="*/ 12 w 190"/>
                <a:gd name="T67" fmla="*/ 21 h 190"/>
                <a:gd name="T68" fmla="*/ 15 w 190"/>
                <a:gd name="T69" fmla="*/ 0 h 190"/>
                <a:gd name="T70" fmla="*/ 84 w 190"/>
                <a:gd name="T71" fmla="*/ 176 h 190"/>
                <a:gd name="T72" fmla="*/ 122 w 190"/>
                <a:gd name="T73" fmla="*/ 176 h 190"/>
                <a:gd name="T74" fmla="*/ 122 w 190"/>
                <a:gd name="T75" fmla="*/ 119 h 190"/>
                <a:gd name="T76" fmla="*/ 89 w 190"/>
                <a:gd name="T77" fmla="*/ 119 h 190"/>
                <a:gd name="T78" fmla="*/ 89 w 190"/>
                <a:gd name="T79" fmla="*/ 108 h 190"/>
                <a:gd name="T80" fmla="*/ 185 w 190"/>
                <a:gd name="T81" fmla="*/ 108 h 190"/>
                <a:gd name="T82" fmla="*/ 185 w 190"/>
                <a:gd name="T83" fmla="*/ 119 h 190"/>
                <a:gd name="T84" fmla="*/ 152 w 190"/>
                <a:gd name="T85" fmla="*/ 119 h 190"/>
                <a:gd name="T86" fmla="*/ 152 w 190"/>
                <a:gd name="T87" fmla="*/ 176 h 190"/>
                <a:gd name="T88" fmla="*/ 190 w 190"/>
                <a:gd name="T89" fmla="*/ 176 h 190"/>
                <a:gd name="T90" fmla="*/ 190 w 190"/>
                <a:gd name="T91" fmla="*/ 187 h 190"/>
                <a:gd name="T92" fmla="*/ 84 w 190"/>
                <a:gd name="T93" fmla="*/ 187 h 190"/>
                <a:gd name="T94" fmla="*/ 84 w 190"/>
                <a:gd name="T95" fmla="*/ 176 h 190"/>
                <a:gd name="T96" fmla="*/ 89 w 190"/>
                <a:gd name="T97" fmla="*/ 6 h 190"/>
                <a:gd name="T98" fmla="*/ 175 w 190"/>
                <a:gd name="T99" fmla="*/ 6 h 190"/>
                <a:gd name="T100" fmla="*/ 180 w 190"/>
                <a:gd name="T101" fmla="*/ 9 h 190"/>
                <a:gd name="T102" fmla="*/ 180 w 190"/>
                <a:gd name="T103" fmla="*/ 14 h 190"/>
                <a:gd name="T104" fmla="*/ 155 w 190"/>
                <a:gd name="T105" fmla="*/ 54 h 190"/>
                <a:gd name="T106" fmla="*/ 190 w 190"/>
                <a:gd name="T107" fmla="*/ 100 h 190"/>
                <a:gd name="T108" fmla="*/ 156 w 190"/>
                <a:gd name="T109" fmla="*/ 100 h 190"/>
                <a:gd name="T110" fmla="*/ 139 w 190"/>
                <a:gd name="T111" fmla="*/ 77 h 190"/>
                <a:gd name="T112" fmla="*/ 120 w 190"/>
                <a:gd name="T113" fmla="*/ 100 h 190"/>
                <a:gd name="T114" fmla="*/ 85 w 190"/>
                <a:gd name="T115" fmla="*/ 100 h 190"/>
                <a:gd name="T116" fmla="*/ 142 w 190"/>
                <a:gd name="T117" fmla="*/ 20 h 190"/>
                <a:gd name="T118" fmla="*/ 142 w 190"/>
                <a:gd name="T119" fmla="*/ 18 h 190"/>
                <a:gd name="T120" fmla="*/ 141 w 190"/>
                <a:gd name="T121" fmla="*/ 17 h 190"/>
                <a:gd name="T122" fmla="*/ 89 w 190"/>
                <a:gd name="T123" fmla="*/ 17 h 190"/>
                <a:gd name="T124" fmla="*/ 89 w 190"/>
                <a:gd name="T125" fmla="*/ 6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0" h="190">
                  <a:moveTo>
                    <a:pt x="15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82" y="21"/>
                    <a:pt x="82" y="21"/>
                    <a:pt x="82" y="21"/>
                  </a:cubicBezTo>
                  <a:cubicBezTo>
                    <a:pt x="82" y="32"/>
                    <a:pt x="82" y="32"/>
                    <a:pt x="82" y="32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30" y="98"/>
                    <a:pt x="30" y="98"/>
                    <a:pt x="30" y="98"/>
                  </a:cubicBezTo>
                  <a:cubicBezTo>
                    <a:pt x="30" y="99"/>
                    <a:pt x="30" y="100"/>
                    <a:pt x="31" y="101"/>
                  </a:cubicBezTo>
                  <a:cubicBezTo>
                    <a:pt x="32" y="102"/>
                    <a:pt x="33" y="102"/>
                    <a:pt x="34" y="102"/>
                  </a:cubicBezTo>
                  <a:cubicBezTo>
                    <a:pt x="38" y="102"/>
                    <a:pt x="38" y="102"/>
                    <a:pt x="38" y="102"/>
                  </a:cubicBezTo>
                  <a:cubicBezTo>
                    <a:pt x="38" y="51"/>
                    <a:pt x="38" y="51"/>
                    <a:pt x="38" y="51"/>
                  </a:cubicBezTo>
                  <a:cubicBezTo>
                    <a:pt x="66" y="51"/>
                    <a:pt x="66" y="51"/>
                    <a:pt x="66" y="51"/>
                  </a:cubicBezTo>
                  <a:cubicBezTo>
                    <a:pt x="66" y="102"/>
                    <a:pt x="66" y="102"/>
                    <a:pt x="66" y="102"/>
                  </a:cubicBezTo>
                  <a:cubicBezTo>
                    <a:pt x="80" y="102"/>
                    <a:pt x="80" y="102"/>
                    <a:pt x="80" y="102"/>
                  </a:cubicBezTo>
                  <a:cubicBezTo>
                    <a:pt x="80" y="113"/>
                    <a:pt x="80" y="113"/>
                    <a:pt x="80" y="113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6" y="140"/>
                    <a:pt x="66" y="140"/>
                    <a:pt x="66" y="140"/>
                  </a:cubicBezTo>
                  <a:cubicBezTo>
                    <a:pt x="82" y="139"/>
                    <a:pt x="82" y="139"/>
                    <a:pt x="82" y="139"/>
                  </a:cubicBezTo>
                  <a:cubicBezTo>
                    <a:pt x="82" y="150"/>
                    <a:pt x="82" y="150"/>
                    <a:pt x="82" y="150"/>
                  </a:cubicBezTo>
                  <a:cubicBezTo>
                    <a:pt x="66" y="152"/>
                    <a:pt x="66" y="152"/>
                    <a:pt x="66" y="152"/>
                  </a:cubicBezTo>
                  <a:cubicBezTo>
                    <a:pt x="66" y="190"/>
                    <a:pt x="66" y="190"/>
                    <a:pt x="66" y="190"/>
                  </a:cubicBezTo>
                  <a:cubicBezTo>
                    <a:pt x="37" y="190"/>
                    <a:pt x="37" y="190"/>
                    <a:pt x="37" y="190"/>
                  </a:cubicBezTo>
                  <a:cubicBezTo>
                    <a:pt x="37" y="154"/>
                    <a:pt x="37" y="154"/>
                    <a:pt x="37" y="154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37" y="143"/>
                    <a:pt x="37" y="143"/>
                    <a:pt x="37" y="143"/>
                  </a:cubicBezTo>
                  <a:cubicBezTo>
                    <a:pt x="37" y="113"/>
                    <a:pt x="37" y="113"/>
                    <a:pt x="37" y="113"/>
                  </a:cubicBezTo>
                  <a:cubicBezTo>
                    <a:pt x="9" y="113"/>
                    <a:pt x="9" y="113"/>
                    <a:pt x="9" y="113"/>
                  </a:cubicBezTo>
                  <a:cubicBezTo>
                    <a:pt x="7" y="113"/>
                    <a:pt x="5" y="113"/>
                    <a:pt x="3" y="111"/>
                  </a:cubicBezTo>
                  <a:cubicBezTo>
                    <a:pt x="2" y="109"/>
                    <a:pt x="1" y="107"/>
                    <a:pt x="2" y="105"/>
                  </a:cubicBezTo>
                  <a:cubicBezTo>
                    <a:pt x="11" y="32"/>
                    <a:pt x="11" y="32"/>
                    <a:pt x="1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2" y="21"/>
                    <a:pt x="12" y="21"/>
                    <a:pt x="12" y="21"/>
                  </a:cubicBezTo>
                  <a:lnTo>
                    <a:pt x="15" y="0"/>
                  </a:lnTo>
                  <a:close/>
                  <a:moveTo>
                    <a:pt x="84" y="176"/>
                  </a:moveTo>
                  <a:cubicBezTo>
                    <a:pt x="122" y="176"/>
                    <a:pt x="122" y="176"/>
                    <a:pt x="122" y="176"/>
                  </a:cubicBezTo>
                  <a:cubicBezTo>
                    <a:pt x="122" y="119"/>
                    <a:pt x="122" y="119"/>
                    <a:pt x="122" y="119"/>
                  </a:cubicBezTo>
                  <a:cubicBezTo>
                    <a:pt x="89" y="119"/>
                    <a:pt x="89" y="119"/>
                    <a:pt x="89" y="119"/>
                  </a:cubicBezTo>
                  <a:cubicBezTo>
                    <a:pt x="89" y="108"/>
                    <a:pt x="89" y="108"/>
                    <a:pt x="89" y="108"/>
                  </a:cubicBezTo>
                  <a:cubicBezTo>
                    <a:pt x="185" y="108"/>
                    <a:pt x="185" y="108"/>
                    <a:pt x="185" y="108"/>
                  </a:cubicBezTo>
                  <a:cubicBezTo>
                    <a:pt x="185" y="119"/>
                    <a:pt x="185" y="119"/>
                    <a:pt x="185" y="119"/>
                  </a:cubicBezTo>
                  <a:cubicBezTo>
                    <a:pt x="152" y="119"/>
                    <a:pt x="152" y="119"/>
                    <a:pt x="152" y="119"/>
                  </a:cubicBezTo>
                  <a:cubicBezTo>
                    <a:pt x="152" y="176"/>
                    <a:pt x="152" y="176"/>
                    <a:pt x="152" y="176"/>
                  </a:cubicBezTo>
                  <a:cubicBezTo>
                    <a:pt x="190" y="176"/>
                    <a:pt x="190" y="176"/>
                    <a:pt x="190" y="176"/>
                  </a:cubicBezTo>
                  <a:cubicBezTo>
                    <a:pt x="190" y="187"/>
                    <a:pt x="190" y="187"/>
                    <a:pt x="190" y="187"/>
                  </a:cubicBezTo>
                  <a:cubicBezTo>
                    <a:pt x="84" y="187"/>
                    <a:pt x="84" y="187"/>
                    <a:pt x="84" y="187"/>
                  </a:cubicBezTo>
                  <a:lnTo>
                    <a:pt x="84" y="176"/>
                  </a:lnTo>
                  <a:close/>
                  <a:moveTo>
                    <a:pt x="89" y="6"/>
                  </a:moveTo>
                  <a:cubicBezTo>
                    <a:pt x="175" y="6"/>
                    <a:pt x="175" y="6"/>
                    <a:pt x="175" y="6"/>
                  </a:cubicBezTo>
                  <a:cubicBezTo>
                    <a:pt x="177" y="6"/>
                    <a:pt x="179" y="7"/>
                    <a:pt x="180" y="9"/>
                  </a:cubicBezTo>
                  <a:cubicBezTo>
                    <a:pt x="181" y="10"/>
                    <a:pt x="181" y="13"/>
                    <a:pt x="180" y="14"/>
                  </a:cubicBezTo>
                  <a:cubicBezTo>
                    <a:pt x="172" y="28"/>
                    <a:pt x="164" y="41"/>
                    <a:pt x="155" y="54"/>
                  </a:cubicBezTo>
                  <a:cubicBezTo>
                    <a:pt x="190" y="100"/>
                    <a:pt x="190" y="100"/>
                    <a:pt x="190" y="100"/>
                  </a:cubicBezTo>
                  <a:cubicBezTo>
                    <a:pt x="156" y="100"/>
                    <a:pt x="156" y="100"/>
                    <a:pt x="156" y="100"/>
                  </a:cubicBezTo>
                  <a:cubicBezTo>
                    <a:pt x="139" y="77"/>
                    <a:pt x="139" y="77"/>
                    <a:pt x="139" y="77"/>
                  </a:cubicBezTo>
                  <a:cubicBezTo>
                    <a:pt x="133" y="85"/>
                    <a:pt x="127" y="93"/>
                    <a:pt x="120" y="100"/>
                  </a:cubicBezTo>
                  <a:cubicBezTo>
                    <a:pt x="85" y="100"/>
                    <a:pt x="85" y="100"/>
                    <a:pt x="85" y="100"/>
                  </a:cubicBezTo>
                  <a:cubicBezTo>
                    <a:pt x="108" y="72"/>
                    <a:pt x="128" y="48"/>
                    <a:pt x="142" y="20"/>
                  </a:cubicBezTo>
                  <a:cubicBezTo>
                    <a:pt x="143" y="19"/>
                    <a:pt x="142" y="19"/>
                    <a:pt x="142" y="18"/>
                  </a:cubicBezTo>
                  <a:cubicBezTo>
                    <a:pt x="142" y="17"/>
                    <a:pt x="141" y="17"/>
                    <a:pt x="141" y="17"/>
                  </a:cubicBezTo>
                  <a:cubicBezTo>
                    <a:pt x="89" y="17"/>
                    <a:pt x="89" y="17"/>
                    <a:pt x="89" y="17"/>
                  </a:cubicBezTo>
                  <a:lnTo>
                    <a:pt x="89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5" name="Freeform 268"/>
            <p:cNvSpPr>
              <a:spLocks/>
            </p:cNvSpPr>
            <p:nvPr/>
          </p:nvSpPr>
          <p:spPr bwMode="auto">
            <a:xfrm>
              <a:off x="6319838" y="3446966"/>
              <a:ext cx="349250" cy="360363"/>
            </a:xfrm>
            <a:custGeom>
              <a:avLst/>
              <a:gdLst>
                <a:gd name="T0" fmla="*/ 0 w 182"/>
                <a:gd name="T1" fmla="*/ 188 h 188"/>
                <a:gd name="T2" fmla="*/ 81 w 182"/>
                <a:gd name="T3" fmla="*/ 0 h 188"/>
                <a:gd name="T4" fmla="*/ 112 w 182"/>
                <a:gd name="T5" fmla="*/ 0 h 188"/>
                <a:gd name="T6" fmla="*/ 96 w 182"/>
                <a:gd name="T7" fmla="*/ 63 h 188"/>
                <a:gd name="T8" fmla="*/ 121 w 182"/>
                <a:gd name="T9" fmla="*/ 63 h 188"/>
                <a:gd name="T10" fmla="*/ 182 w 182"/>
                <a:gd name="T11" fmla="*/ 188 h 188"/>
                <a:gd name="T12" fmla="*/ 149 w 182"/>
                <a:gd name="T13" fmla="*/ 188 h 188"/>
                <a:gd name="T14" fmla="*/ 93 w 182"/>
                <a:gd name="T15" fmla="*/ 73 h 188"/>
                <a:gd name="T16" fmla="*/ 33 w 182"/>
                <a:gd name="T17" fmla="*/ 188 h 188"/>
                <a:gd name="T18" fmla="*/ 0 w 182"/>
                <a:gd name="T19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2" h="188">
                  <a:moveTo>
                    <a:pt x="0" y="188"/>
                  </a:moveTo>
                  <a:cubicBezTo>
                    <a:pt x="43" y="129"/>
                    <a:pt x="71" y="65"/>
                    <a:pt x="81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08" y="22"/>
                    <a:pt x="103" y="43"/>
                    <a:pt x="96" y="63"/>
                  </a:cubicBezTo>
                  <a:cubicBezTo>
                    <a:pt x="121" y="63"/>
                    <a:pt x="121" y="63"/>
                    <a:pt x="121" y="63"/>
                  </a:cubicBezTo>
                  <a:cubicBezTo>
                    <a:pt x="137" y="107"/>
                    <a:pt x="157" y="149"/>
                    <a:pt x="182" y="188"/>
                  </a:cubicBezTo>
                  <a:cubicBezTo>
                    <a:pt x="149" y="188"/>
                    <a:pt x="149" y="188"/>
                    <a:pt x="149" y="188"/>
                  </a:cubicBezTo>
                  <a:cubicBezTo>
                    <a:pt x="125" y="151"/>
                    <a:pt x="107" y="113"/>
                    <a:pt x="93" y="73"/>
                  </a:cubicBezTo>
                  <a:cubicBezTo>
                    <a:pt x="79" y="114"/>
                    <a:pt x="60" y="152"/>
                    <a:pt x="33" y="188"/>
                  </a:cubicBezTo>
                  <a:lnTo>
                    <a:pt x="0" y="18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6" name="Freeform 269"/>
            <p:cNvSpPr>
              <a:spLocks/>
            </p:cNvSpPr>
            <p:nvPr/>
          </p:nvSpPr>
          <p:spPr bwMode="auto">
            <a:xfrm>
              <a:off x="6697663" y="3446966"/>
              <a:ext cx="360363" cy="358775"/>
            </a:xfrm>
            <a:custGeom>
              <a:avLst/>
              <a:gdLst>
                <a:gd name="T0" fmla="*/ 15 w 188"/>
                <a:gd name="T1" fmla="*/ 105 h 187"/>
                <a:gd name="T2" fmla="*/ 84 w 188"/>
                <a:gd name="T3" fmla="*/ 105 h 187"/>
                <a:gd name="T4" fmla="*/ 84 w 188"/>
                <a:gd name="T5" fmla="*/ 47 h 187"/>
                <a:gd name="T6" fmla="*/ 45 w 188"/>
                <a:gd name="T7" fmla="*/ 47 h 187"/>
                <a:gd name="T8" fmla="*/ 32 w 188"/>
                <a:gd name="T9" fmla="*/ 84 h 187"/>
                <a:gd name="T10" fmla="*/ 0 w 188"/>
                <a:gd name="T11" fmla="*/ 84 h 187"/>
                <a:gd name="T12" fmla="*/ 24 w 188"/>
                <a:gd name="T13" fmla="*/ 5 h 187"/>
                <a:gd name="T14" fmla="*/ 55 w 188"/>
                <a:gd name="T15" fmla="*/ 5 h 187"/>
                <a:gd name="T16" fmla="*/ 49 w 188"/>
                <a:gd name="T17" fmla="*/ 36 h 187"/>
                <a:gd name="T18" fmla="*/ 84 w 188"/>
                <a:gd name="T19" fmla="*/ 36 h 187"/>
                <a:gd name="T20" fmla="*/ 84 w 188"/>
                <a:gd name="T21" fmla="*/ 0 h 187"/>
                <a:gd name="T22" fmla="*/ 115 w 188"/>
                <a:gd name="T23" fmla="*/ 0 h 187"/>
                <a:gd name="T24" fmla="*/ 115 w 188"/>
                <a:gd name="T25" fmla="*/ 36 h 187"/>
                <a:gd name="T26" fmla="*/ 178 w 188"/>
                <a:gd name="T27" fmla="*/ 36 h 187"/>
                <a:gd name="T28" fmla="*/ 178 w 188"/>
                <a:gd name="T29" fmla="*/ 47 h 187"/>
                <a:gd name="T30" fmla="*/ 115 w 188"/>
                <a:gd name="T31" fmla="*/ 47 h 187"/>
                <a:gd name="T32" fmla="*/ 115 w 188"/>
                <a:gd name="T33" fmla="*/ 105 h 187"/>
                <a:gd name="T34" fmla="*/ 172 w 188"/>
                <a:gd name="T35" fmla="*/ 105 h 187"/>
                <a:gd name="T36" fmla="*/ 172 w 188"/>
                <a:gd name="T37" fmla="*/ 116 h 187"/>
                <a:gd name="T38" fmla="*/ 115 w 188"/>
                <a:gd name="T39" fmla="*/ 116 h 187"/>
                <a:gd name="T40" fmla="*/ 115 w 188"/>
                <a:gd name="T41" fmla="*/ 175 h 187"/>
                <a:gd name="T42" fmla="*/ 188 w 188"/>
                <a:gd name="T43" fmla="*/ 175 h 187"/>
                <a:gd name="T44" fmla="*/ 188 w 188"/>
                <a:gd name="T45" fmla="*/ 187 h 187"/>
                <a:gd name="T46" fmla="*/ 1 w 188"/>
                <a:gd name="T47" fmla="*/ 187 h 187"/>
                <a:gd name="T48" fmla="*/ 1 w 188"/>
                <a:gd name="T49" fmla="*/ 175 h 187"/>
                <a:gd name="T50" fmla="*/ 84 w 188"/>
                <a:gd name="T51" fmla="*/ 175 h 187"/>
                <a:gd name="T52" fmla="*/ 84 w 188"/>
                <a:gd name="T53" fmla="*/ 116 h 187"/>
                <a:gd name="T54" fmla="*/ 15 w 188"/>
                <a:gd name="T55" fmla="*/ 116 h 187"/>
                <a:gd name="T56" fmla="*/ 15 w 188"/>
                <a:gd name="T57" fmla="*/ 105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8" h="187">
                  <a:moveTo>
                    <a:pt x="15" y="105"/>
                  </a:moveTo>
                  <a:cubicBezTo>
                    <a:pt x="84" y="105"/>
                    <a:pt x="84" y="105"/>
                    <a:pt x="84" y="105"/>
                  </a:cubicBezTo>
                  <a:cubicBezTo>
                    <a:pt x="84" y="47"/>
                    <a:pt x="84" y="47"/>
                    <a:pt x="84" y="47"/>
                  </a:cubicBezTo>
                  <a:cubicBezTo>
                    <a:pt x="45" y="47"/>
                    <a:pt x="45" y="47"/>
                    <a:pt x="45" y="47"/>
                  </a:cubicBezTo>
                  <a:cubicBezTo>
                    <a:pt x="42" y="60"/>
                    <a:pt x="37" y="72"/>
                    <a:pt x="32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13" y="58"/>
                    <a:pt x="21" y="31"/>
                    <a:pt x="24" y="5"/>
                  </a:cubicBezTo>
                  <a:cubicBezTo>
                    <a:pt x="55" y="5"/>
                    <a:pt x="55" y="5"/>
                    <a:pt x="55" y="5"/>
                  </a:cubicBezTo>
                  <a:cubicBezTo>
                    <a:pt x="53" y="15"/>
                    <a:pt x="51" y="26"/>
                    <a:pt x="49" y="36"/>
                  </a:cubicBezTo>
                  <a:cubicBezTo>
                    <a:pt x="84" y="36"/>
                    <a:pt x="84" y="36"/>
                    <a:pt x="84" y="36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36"/>
                    <a:pt x="115" y="36"/>
                    <a:pt x="115" y="36"/>
                  </a:cubicBezTo>
                  <a:cubicBezTo>
                    <a:pt x="178" y="36"/>
                    <a:pt x="178" y="36"/>
                    <a:pt x="178" y="36"/>
                  </a:cubicBezTo>
                  <a:cubicBezTo>
                    <a:pt x="178" y="47"/>
                    <a:pt x="178" y="47"/>
                    <a:pt x="178" y="47"/>
                  </a:cubicBezTo>
                  <a:cubicBezTo>
                    <a:pt x="115" y="47"/>
                    <a:pt x="115" y="47"/>
                    <a:pt x="115" y="47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72" y="116"/>
                    <a:pt x="172" y="116"/>
                    <a:pt x="172" y="116"/>
                  </a:cubicBezTo>
                  <a:cubicBezTo>
                    <a:pt x="115" y="116"/>
                    <a:pt x="115" y="116"/>
                    <a:pt x="115" y="116"/>
                  </a:cubicBezTo>
                  <a:cubicBezTo>
                    <a:pt x="115" y="175"/>
                    <a:pt x="115" y="175"/>
                    <a:pt x="115" y="175"/>
                  </a:cubicBezTo>
                  <a:cubicBezTo>
                    <a:pt x="188" y="175"/>
                    <a:pt x="188" y="175"/>
                    <a:pt x="188" y="175"/>
                  </a:cubicBezTo>
                  <a:cubicBezTo>
                    <a:pt x="188" y="187"/>
                    <a:pt x="188" y="187"/>
                    <a:pt x="188" y="187"/>
                  </a:cubicBezTo>
                  <a:cubicBezTo>
                    <a:pt x="1" y="187"/>
                    <a:pt x="1" y="187"/>
                    <a:pt x="1" y="187"/>
                  </a:cubicBezTo>
                  <a:cubicBezTo>
                    <a:pt x="1" y="175"/>
                    <a:pt x="1" y="175"/>
                    <a:pt x="1" y="175"/>
                  </a:cubicBezTo>
                  <a:cubicBezTo>
                    <a:pt x="84" y="175"/>
                    <a:pt x="84" y="175"/>
                    <a:pt x="84" y="175"/>
                  </a:cubicBezTo>
                  <a:cubicBezTo>
                    <a:pt x="84" y="116"/>
                    <a:pt x="84" y="116"/>
                    <a:pt x="84" y="116"/>
                  </a:cubicBezTo>
                  <a:cubicBezTo>
                    <a:pt x="15" y="116"/>
                    <a:pt x="15" y="116"/>
                    <a:pt x="15" y="116"/>
                  </a:cubicBezTo>
                  <a:lnTo>
                    <a:pt x="15" y="10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7" name="Freeform 270"/>
            <p:cNvSpPr>
              <a:spLocks noEditPoints="1"/>
            </p:cNvSpPr>
            <p:nvPr/>
          </p:nvSpPr>
          <p:spPr bwMode="auto">
            <a:xfrm>
              <a:off x="7080251" y="3445378"/>
              <a:ext cx="363538" cy="363538"/>
            </a:xfrm>
            <a:custGeom>
              <a:avLst/>
              <a:gdLst>
                <a:gd name="T0" fmla="*/ 0 w 189"/>
                <a:gd name="T1" fmla="*/ 25 h 190"/>
                <a:gd name="T2" fmla="*/ 37 w 189"/>
                <a:gd name="T3" fmla="*/ 25 h 190"/>
                <a:gd name="T4" fmla="*/ 43 w 189"/>
                <a:gd name="T5" fmla="*/ 0 h 190"/>
                <a:gd name="T6" fmla="*/ 75 w 189"/>
                <a:gd name="T7" fmla="*/ 0 h 190"/>
                <a:gd name="T8" fmla="*/ 69 w 189"/>
                <a:gd name="T9" fmla="*/ 25 h 190"/>
                <a:gd name="T10" fmla="*/ 189 w 189"/>
                <a:gd name="T11" fmla="*/ 25 h 190"/>
                <a:gd name="T12" fmla="*/ 189 w 189"/>
                <a:gd name="T13" fmla="*/ 37 h 190"/>
                <a:gd name="T14" fmla="*/ 65 w 189"/>
                <a:gd name="T15" fmla="*/ 37 h 190"/>
                <a:gd name="T16" fmla="*/ 49 w 189"/>
                <a:gd name="T17" fmla="*/ 86 h 190"/>
                <a:gd name="T18" fmla="*/ 59 w 189"/>
                <a:gd name="T19" fmla="*/ 86 h 190"/>
                <a:gd name="T20" fmla="*/ 59 w 189"/>
                <a:gd name="T21" fmla="*/ 190 h 190"/>
                <a:gd name="T22" fmla="*/ 28 w 189"/>
                <a:gd name="T23" fmla="*/ 190 h 190"/>
                <a:gd name="T24" fmla="*/ 28 w 189"/>
                <a:gd name="T25" fmla="*/ 130 h 190"/>
                <a:gd name="T26" fmla="*/ 0 w 189"/>
                <a:gd name="T27" fmla="*/ 130 h 190"/>
                <a:gd name="T28" fmla="*/ 34 w 189"/>
                <a:gd name="T29" fmla="*/ 37 h 190"/>
                <a:gd name="T30" fmla="*/ 0 w 189"/>
                <a:gd name="T31" fmla="*/ 37 h 190"/>
                <a:gd name="T32" fmla="*/ 0 w 189"/>
                <a:gd name="T33" fmla="*/ 25 h 190"/>
                <a:gd name="T34" fmla="*/ 66 w 189"/>
                <a:gd name="T35" fmla="*/ 115 h 190"/>
                <a:gd name="T36" fmla="*/ 111 w 189"/>
                <a:gd name="T37" fmla="*/ 115 h 190"/>
                <a:gd name="T38" fmla="*/ 116 w 189"/>
                <a:gd name="T39" fmla="*/ 105 h 190"/>
                <a:gd name="T40" fmla="*/ 143 w 189"/>
                <a:gd name="T41" fmla="*/ 73 h 190"/>
                <a:gd name="T42" fmla="*/ 142 w 189"/>
                <a:gd name="T43" fmla="*/ 68 h 190"/>
                <a:gd name="T44" fmla="*/ 73 w 189"/>
                <a:gd name="T45" fmla="*/ 68 h 190"/>
                <a:gd name="T46" fmla="*/ 73 w 189"/>
                <a:gd name="T47" fmla="*/ 57 h 190"/>
                <a:gd name="T48" fmla="*/ 172 w 189"/>
                <a:gd name="T49" fmla="*/ 57 h 190"/>
                <a:gd name="T50" fmla="*/ 181 w 189"/>
                <a:gd name="T51" fmla="*/ 63 h 190"/>
                <a:gd name="T52" fmla="*/ 179 w 189"/>
                <a:gd name="T53" fmla="*/ 73 h 190"/>
                <a:gd name="T54" fmla="*/ 143 w 189"/>
                <a:gd name="T55" fmla="*/ 115 h 190"/>
                <a:gd name="T56" fmla="*/ 189 w 189"/>
                <a:gd name="T57" fmla="*/ 115 h 190"/>
                <a:gd name="T58" fmla="*/ 189 w 189"/>
                <a:gd name="T59" fmla="*/ 126 h 190"/>
                <a:gd name="T60" fmla="*/ 142 w 189"/>
                <a:gd name="T61" fmla="*/ 126 h 190"/>
                <a:gd name="T62" fmla="*/ 142 w 189"/>
                <a:gd name="T63" fmla="*/ 177 h 190"/>
                <a:gd name="T64" fmla="*/ 129 w 189"/>
                <a:gd name="T65" fmla="*/ 190 h 190"/>
                <a:gd name="T66" fmla="*/ 89 w 189"/>
                <a:gd name="T67" fmla="*/ 190 h 190"/>
                <a:gd name="T68" fmla="*/ 89 w 189"/>
                <a:gd name="T69" fmla="*/ 178 h 190"/>
                <a:gd name="T70" fmla="*/ 104 w 189"/>
                <a:gd name="T71" fmla="*/ 178 h 190"/>
                <a:gd name="T72" fmla="*/ 111 w 189"/>
                <a:gd name="T73" fmla="*/ 171 h 190"/>
                <a:gd name="T74" fmla="*/ 111 w 189"/>
                <a:gd name="T75" fmla="*/ 126 h 190"/>
                <a:gd name="T76" fmla="*/ 66 w 189"/>
                <a:gd name="T77" fmla="*/ 126 h 190"/>
                <a:gd name="T78" fmla="*/ 66 w 189"/>
                <a:gd name="T79" fmla="*/ 11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9" h="190">
                  <a:moveTo>
                    <a:pt x="0" y="25"/>
                  </a:moveTo>
                  <a:cubicBezTo>
                    <a:pt x="37" y="25"/>
                    <a:pt x="37" y="25"/>
                    <a:pt x="37" y="25"/>
                  </a:cubicBezTo>
                  <a:cubicBezTo>
                    <a:pt x="39" y="17"/>
                    <a:pt x="41" y="9"/>
                    <a:pt x="43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3" y="9"/>
                    <a:pt x="71" y="17"/>
                    <a:pt x="69" y="25"/>
                  </a:cubicBezTo>
                  <a:cubicBezTo>
                    <a:pt x="189" y="25"/>
                    <a:pt x="189" y="25"/>
                    <a:pt x="189" y="25"/>
                  </a:cubicBezTo>
                  <a:cubicBezTo>
                    <a:pt x="189" y="37"/>
                    <a:pt x="189" y="37"/>
                    <a:pt x="189" y="37"/>
                  </a:cubicBezTo>
                  <a:cubicBezTo>
                    <a:pt x="65" y="37"/>
                    <a:pt x="65" y="37"/>
                    <a:pt x="65" y="37"/>
                  </a:cubicBezTo>
                  <a:cubicBezTo>
                    <a:pt x="60" y="54"/>
                    <a:pt x="55" y="71"/>
                    <a:pt x="4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190"/>
                    <a:pt x="59" y="190"/>
                    <a:pt x="59" y="190"/>
                  </a:cubicBezTo>
                  <a:cubicBezTo>
                    <a:pt x="28" y="190"/>
                    <a:pt x="28" y="190"/>
                    <a:pt x="28" y="190"/>
                  </a:cubicBezTo>
                  <a:cubicBezTo>
                    <a:pt x="28" y="130"/>
                    <a:pt x="28" y="130"/>
                    <a:pt x="28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13" y="100"/>
                    <a:pt x="25" y="69"/>
                    <a:pt x="3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25"/>
                  </a:lnTo>
                  <a:close/>
                  <a:moveTo>
                    <a:pt x="66" y="115"/>
                  </a:moveTo>
                  <a:cubicBezTo>
                    <a:pt x="111" y="115"/>
                    <a:pt x="111" y="115"/>
                    <a:pt x="111" y="115"/>
                  </a:cubicBezTo>
                  <a:cubicBezTo>
                    <a:pt x="112" y="111"/>
                    <a:pt x="113" y="109"/>
                    <a:pt x="116" y="105"/>
                  </a:cubicBezTo>
                  <a:cubicBezTo>
                    <a:pt x="143" y="73"/>
                    <a:pt x="143" y="73"/>
                    <a:pt x="143" y="73"/>
                  </a:cubicBezTo>
                  <a:cubicBezTo>
                    <a:pt x="146" y="71"/>
                    <a:pt x="146" y="68"/>
                    <a:pt x="142" y="68"/>
                  </a:cubicBezTo>
                  <a:cubicBezTo>
                    <a:pt x="73" y="68"/>
                    <a:pt x="73" y="68"/>
                    <a:pt x="73" y="68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172" y="57"/>
                    <a:pt x="172" y="57"/>
                    <a:pt x="172" y="57"/>
                  </a:cubicBezTo>
                  <a:cubicBezTo>
                    <a:pt x="176" y="57"/>
                    <a:pt x="179" y="59"/>
                    <a:pt x="181" y="63"/>
                  </a:cubicBezTo>
                  <a:cubicBezTo>
                    <a:pt x="182" y="66"/>
                    <a:pt x="181" y="70"/>
                    <a:pt x="179" y="73"/>
                  </a:cubicBezTo>
                  <a:cubicBezTo>
                    <a:pt x="143" y="115"/>
                    <a:pt x="143" y="115"/>
                    <a:pt x="143" y="115"/>
                  </a:cubicBezTo>
                  <a:cubicBezTo>
                    <a:pt x="189" y="115"/>
                    <a:pt x="189" y="115"/>
                    <a:pt x="189" y="115"/>
                  </a:cubicBezTo>
                  <a:cubicBezTo>
                    <a:pt x="189" y="126"/>
                    <a:pt x="189" y="126"/>
                    <a:pt x="189" y="126"/>
                  </a:cubicBezTo>
                  <a:cubicBezTo>
                    <a:pt x="142" y="126"/>
                    <a:pt x="142" y="126"/>
                    <a:pt x="142" y="126"/>
                  </a:cubicBezTo>
                  <a:cubicBezTo>
                    <a:pt x="142" y="177"/>
                    <a:pt x="142" y="177"/>
                    <a:pt x="142" y="177"/>
                  </a:cubicBezTo>
                  <a:cubicBezTo>
                    <a:pt x="142" y="184"/>
                    <a:pt x="136" y="190"/>
                    <a:pt x="129" y="190"/>
                  </a:cubicBezTo>
                  <a:cubicBezTo>
                    <a:pt x="89" y="190"/>
                    <a:pt x="89" y="190"/>
                    <a:pt x="89" y="190"/>
                  </a:cubicBezTo>
                  <a:cubicBezTo>
                    <a:pt x="89" y="178"/>
                    <a:pt x="89" y="178"/>
                    <a:pt x="89" y="178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8" y="178"/>
                    <a:pt x="111" y="175"/>
                    <a:pt x="111" y="171"/>
                  </a:cubicBezTo>
                  <a:cubicBezTo>
                    <a:pt x="111" y="126"/>
                    <a:pt x="111" y="126"/>
                    <a:pt x="111" y="126"/>
                  </a:cubicBezTo>
                  <a:cubicBezTo>
                    <a:pt x="66" y="126"/>
                    <a:pt x="66" y="126"/>
                    <a:pt x="66" y="126"/>
                  </a:cubicBezTo>
                  <a:lnTo>
                    <a:pt x="66" y="11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CN" dirty="0"/>
                <a:t> </a:t>
              </a:r>
              <a:endParaRPr lang="zh-CN" altLang="en-US" dirty="0"/>
            </a:p>
          </p:txBody>
        </p:sp>
        <p:sp>
          <p:nvSpPr>
            <p:cNvPr id="418" name="Freeform 271"/>
            <p:cNvSpPr>
              <a:spLocks noEditPoints="1"/>
            </p:cNvSpPr>
            <p:nvPr/>
          </p:nvSpPr>
          <p:spPr bwMode="auto">
            <a:xfrm>
              <a:off x="7464426" y="3445378"/>
              <a:ext cx="361950" cy="363538"/>
            </a:xfrm>
            <a:custGeom>
              <a:avLst/>
              <a:gdLst>
                <a:gd name="T0" fmla="*/ 0 w 189"/>
                <a:gd name="T1" fmla="*/ 129 h 190"/>
                <a:gd name="T2" fmla="*/ 132 w 189"/>
                <a:gd name="T3" fmla="*/ 129 h 190"/>
                <a:gd name="T4" fmla="*/ 132 w 189"/>
                <a:gd name="T5" fmla="*/ 140 h 190"/>
                <a:gd name="T6" fmla="*/ 0 w 189"/>
                <a:gd name="T7" fmla="*/ 140 h 190"/>
                <a:gd name="T8" fmla="*/ 0 w 189"/>
                <a:gd name="T9" fmla="*/ 129 h 190"/>
                <a:gd name="T10" fmla="*/ 183 w 189"/>
                <a:gd name="T11" fmla="*/ 101 h 190"/>
                <a:gd name="T12" fmla="*/ 183 w 189"/>
                <a:gd name="T13" fmla="*/ 177 h 190"/>
                <a:gd name="T14" fmla="*/ 170 w 189"/>
                <a:gd name="T15" fmla="*/ 190 h 190"/>
                <a:gd name="T16" fmla="*/ 110 w 189"/>
                <a:gd name="T17" fmla="*/ 190 h 190"/>
                <a:gd name="T18" fmla="*/ 110 w 189"/>
                <a:gd name="T19" fmla="*/ 178 h 190"/>
                <a:gd name="T20" fmla="*/ 145 w 189"/>
                <a:gd name="T21" fmla="*/ 178 h 190"/>
                <a:gd name="T22" fmla="*/ 153 w 189"/>
                <a:gd name="T23" fmla="*/ 171 h 190"/>
                <a:gd name="T24" fmla="*/ 153 w 189"/>
                <a:gd name="T25" fmla="*/ 107 h 190"/>
                <a:gd name="T26" fmla="*/ 145 w 189"/>
                <a:gd name="T27" fmla="*/ 99 h 190"/>
                <a:gd name="T28" fmla="*/ 34 w 189"/>
                <a:gd name="T29" fmla="*/ 99 h 190"/>
                <a:gd name="T30" fmla="*/ 22 w 189"/>
                <a:gd name="T31" fmla="*/ 85 h 190"/>
                <a:gd name="T32" fmla="*/ 30 w 189"/>
                <a:gd name="T33" fmla="*/ 0 h 190"/>
                <a:gd name="T34" fmla="*/ 60 w 189"/>
                <a:gd name="T35" fmla="*/ 0 h 190"/>
                <a:gd name="T36" fmla="*/ 56 w 189"/>
                <a:gd name="T37" fmla="*/ 36 h 190"/>
                <a:gd name="T38" fmla="*/ 189 w 189"/>
                <a:gd name="T39" fmla="*/ 36 h 190"/>
                <a:gd name="T40" fmla="*/ 189 w 189"/>
                <a:gd name="T41" fmla="*/ 47 h 190"/>
                <a:gd name="T42" fmla="*/ 55 w 189"/>
                <a:gd name="T43" fmla="*/ 47 h 190"/>
                <a:gd name="T44" fmla="*/ 52 w 189"/>
                <a:gd name="T45" fmla="*/ 80 h 190"/>
                <a:gd name="T46" fmla="*/ 59 w 189"/>
                <a:gd name="T47" fmla="*/ 88 h 190"/>
                <a:gd name="T48" fmla="*/ 170 w 189"/>
                <a:gd name="T49" fmla="*/ 88 h 190"/>
                <a:gd name="T50" fmla="*/ 183 w 189"/>
                <a:gd name="T51" fmla="*/ 10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9" h="190">
                  <a:moveTo>
                    <a:pt x="0" y="129"/>
                  </a:moveTo>
                  <a:cubicBezTo>
                    <a:pt x="132" y="129"/>
                    <a:pt x="132" y="129"/>
                    <a:pt x="132" y="129"/>
                  </a:cubicBezTo>
                  <a:cubicBezTo>
                    <a:pt x="132" y="140"/>
                    <a:pt x="132" y="140"/>
                    <a:pt x="132" y="140"/>
                  </a:cubicBezTo>
                  <a:cubicBezTo>
                    <a:pt x="0" y="140"/>
                    <a:pt x="0" y="140"/>
                    <a:pt x="0" y="140"/>
                  </a:cubicBezTo>
                  <a:lnTo>
                    <a:pt x="0" y="129"/>
                  </a:lnTo>
                  <a:close/>
                  <a:moveTo>
                    <a:pt x="183" y="101"/>
                  </a:moveTo>
                  <a:cubicBezTo>
                    <a:pt x="183" y="177"/>
                    <a:pt x="183" y="177"/>
                    <a:pt x="183" y="177"/>
                  </a:cubicBezTo>
                  <a:cubicBezTo>
                    <a:pt x="183" y="184"/>
                    <a:pt x="177" y="190"/>
                    <a:pt x="170" y="190"/>
                  </a:cubicBezTo>
                  <a:cubicBezTo>
                    <a:pt x="110" y="190"/>
                    <a:pt x="110" y="190"/>
                    <a:pt x="110" y="190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45" y="178"/>
                    <a:pt x="145" y="178"/>
                    <a:pt x="145" y="178"/>
                  </a:cubicBezTo>
                  <a:cubicBezTo>
                    <a:pt x="149" y="178"/>
                    <a:pt x="153" y="175"/>
                    <a:pt x="153" y="171"/>
                  </a:cubicBezTo>
                  <a:cubicBezTo>
                    <a:pt x="153" y="107"/>
                    <a:pt x="153" y="107"/>
                    <a:pt x="153" y="107"/>
                  </a:cubicBezTo>
                  <a:cubicBezTo>
                    <a:pt x="153" y="102"/>
                    <a:pt x="149" y="99"/>
                    <a:pt x="145" y="99"/>
                  </a:cubicBezTo>
                  <a:cubicBezTo>
                    <a:pt x="34" y="99"/>
                    <a:pt x="34" y="99"/>
                    <a:pt x="34" y="99"/>
                  </a:cubicBezTo>
                  <a:cubicBezTo>
                    <a:pt x="27" y="99"/>
                    <a:pt x="21" y="93"/>
                    <a:pt x="22" y="85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56" y="36"/>
                    <a:pt x="56" y="36"/>
                    <a:pt x="56" y="36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89" y="47"/>
                    <a:pt x="189" y="47"/>
                    <a:pt x="189" y="47"/>
                  </a:cubicBezTo>
                  <a:cubicBezTo>
                    <a:pt x="55" y="47"/>
                    <a:pt x="55" y="47"/>
                    <a:pt x="55" y="47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1" y="84"/>
                    <a:pt x="54" y="88"/>
                    <a:pt x="59" y="88"/>
                  </a:cubicBezTo>
                  <a:cubicBezTo>
                    <a:pt x="170" y="88"/>
                    <a:pt x="170" y="88"/>
                    <a:pt x="170" y="88"/>
                  </a:cubicBezTo>
                  <a:cubicBezTo>
                    <a:pt x="177" y="88"/>
                    <a:pt x="183" y="93"/>
                    <a:pt x="183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2" name="Freeform 275"/>
            <p:cNvSpPr>
              <a:spLocks/>
            </p:cNvSpPr>
            <p:nvPr/>
          </p:nvSpPr>
          <p:spPr bwMode="auto">
            <a:xfrm>
              <a:off x="8027988" y="3483478"/>
              <a:ext cx="382588" cy="395288"/>
            </a:xfrm>
            <a:custGeom>
              <a:avLst/>
              <a:gdLst>
                <a:gd name="T0" fmla="*/ 27 w 199"/>
                <a:gd name="T1" fmla="*/ 97 h 206"/>
                <a:gd name="T2" fmla="*/ 96 w 199"/>
                <a:gd name="T3" fmla="*/ 108 h 206"/>
                <a:gd name="T4" fmla="*/ 105 w 199"/>
                <a:gd name="T5" fmla="*/ 51 h 206"/>
                <a:gd name="T6" fmla="*/ 67 w 199"/>
                <a:gd name="T7" fmla="*/ 45 h 206"/>
                <a:gd name="T8" fmla="*/ 47 w 199"/>
                <a:gd name="T9" fmla="*/ 79 h 206"/>
                <a:gd name="T10" fmla="*/ 16 w 199"/>
                <a:gd name="T11" fmla="*/ 74 h 206"/>
                <a:gd name="T12" fmla="*/ 53 w 199"/>
                <a:gd name="T13" fmla="*/ 0 h 206"/>
                <a:gd name="T14" fmla="*/ 83 w 199"/>
                <a:gd name="T15" fmla="*/ 5 h 206"/>
                <a:gd name="T16" fmla="*/ 72 w 199"/>
                <a:gd name="T17" fmla="*/ 34 h 206"/>
                <a:gd name="T18" fmla="*/ 107 w 199"/>
                <a:gd name="T19" fmla="*/ 40 h 206"/>
                <a:gd name="T20" fmla="*/ 113 w 199"/>
                <a:gd name="T21" fmla="*/ 5 h 206"/>
                <a:gd name="T22" fmla="*/ 143 w 199"/>
                <a:gd name="T23" fmla="*/ 10 h 206"/>
                <a:gd name="T24" fmla="*/ 137 w 199"/>
                <a:gd name="T25" fmla="*/ 45 h 206"/>
                <a:gd name="T26" fmla="*/ 199 w 199"/>
                <a:gd name="T27" fmla="*/ 55 h 206"/>
                <a:gd name="T28" fmla="*/ 198 w 199"/>
                <a:gd name="T29" fmla="*/ 66 h 206"/>
                <a:gd name="T30" fmla="*/ 135 w 199"/>
                <a:gd name="T31" fmla="*/ 56 h 206"/>
                <a:gd name="T32" fmla="*/ 126 w 199"/>
                <a:gd name="T33" fmla="*/ 113 h 206"/>
                <a:gd name="T34" fmla="*/ 182 w 199"/>
                <a:gd name="T35" fmla="*/ 122 h 206"/>
                <a:gd name="T36" fmla="*/ 181 w 199"/>
                <a:gd name="T37" fmla="*/ 133 h 206"/>
                <a:gd name="T38" fmla="*/ 124 w 199"/>
                <a:gd name="T39" fmla="*/ 124 h 206"/>
                <a:gd name="T40" fmla="*/ 115 w 199"/>
                <a:gd name="T41" fmla="*/ 183 h 206"/>
                <a:gd name="T42" fmla="*/ 187 w 199"/>
                <a:gd name="T43" fmla="*/ 195 h 206"/>
                <a:gd name="T44" fmla="*/ 185 w 199"/>
                <a:gd name="T45" fmla="*/ 206 h 206"/>
                <a:gd name="T46" fmla="*/ 0 w 199"/>
                <a:gd name="T47" fmla="*/ 176 h 206"/>
                <a:gd name="T48" fmla="*/ 2 w 199"/>
                <a:gd name="T49" fmla="*/ 164 h 206"/>
                <a:gd name="T50" fmla="*/ 85 w 199"/>
                <a:gd name="T51" fmla="*/ 178 h 206"/>
                <a:gd name="T52" fmla="*/ 94 w 199"/>
                <a:gd name="T53" fmla="*/ 119 h 206"/>
                <a:gd name="T54" fmla="*/ 26 w 199"/>
                <a:gd name="T55" fmla="*/ 108 h 206"/>
                <a:gd name="T56" fmla="*/ 27 w 199"/>
                <a:gd name="T57" fmla="*/ 97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9" h="206">
                  <a:moveTo>
                    <a:pt x="27" y="97"/>
                  </a:moveTo>
                  <a:cubicBezTo>
                    <a:pt x="96" y="108"/>
                    <a:pt x="96" y="108"/>
                    <a:pt x="96" y="108"/>
                  </a:cubicBezTo>
                  <a:cubicBezTo>
                    <a:pt x="105" y="51"/>
                    <a:pt x="105" y="51"/>
                    <a:pt x="105" y="51"/>
                  </a:cubicBezTo>
                  <a:cubicBezTo>
                    <a:pt x="67" y="45"/>
                    <a:pt x="67" y="45"/>
                    <a:pt x="67" y="45"/>
                  </a:cubicBezTo>
                  <a:cubicBezTo>
                    <a:pt x="61" y="57"/>
                    <a:pt x="55" y="68"/>
                    <a:pt x="47" y="79"/>
                  </a:cubicBezTo>
                  <a:cubicBezTo>
                    <a:pt x="16" y="74"/>
                    <a:pt x="16" y="74"/>
                    <a:pt x="16" y="74"/>
                  </a:cubicBezTo>
                  <a:cubicBezTo>
                    <a:pt x="33" y="50"/>
                    <a:pt x="45" y="25"/>
                    <a:pt x="53" y="0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0" y="15"/>
                    <a:pt x="76" y="25"/>
                    <a:pt x="72" y="34"/>
                  </a:cubicBezTo>
                  <a:cubicBezTo>
                    <a:pt x="107" y="40"/>
                    <a:pt x="107" y="40"/>
                    <a:pt x="107" y="40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43" y="10"/>
                    <a:pt x="143" y="10"/>
                    <a:pt x="143" y="10"/>
                  </a:cubicBezTo>
                  <a:cubicBezTo>
                    <a:pt x="137" y="45"/>
                    <a:pt x="137" y="45"/>
                    <a:pt x="137" y="45"/>
                  </a:cubicBezTo>
                  <a:cubicBezTo>
                    <a:pt x="199" y="55"/>
                    <a:pt x="199" y="55"/>
                    <a:pt x="199" y="55"/>
                  </a:cubicBezTo>
                  <a:cubicBezTo>
                    <a:pt x="198" y="66"/>
                    <a:pt x="198" y="66"/>
                    <a:pt x="198" y="66"/>
                  </a:cubicBezTo>
                  <a:cubicBezTo>
                    <a:pt x="135" y="56"/>
                    <a:pt x="135" y="56"/>
                    <a:pt x="135" y="56"/>
                  </a:cubicBezTo>
                  <a:cubicBezTo>
                    <a:pt x="126" y="113"/>
                    <a:pt x="126" y="113"/>
                    <a:pt x="126" y="113"/>
                  </a:cubicBezTo>
                  <a:cubicBezTo>
                    <a:pt x="182" y="122"/>
                    <a:pt x="182" y="122"/>
                    <a:pt x="182" y="122"/>
                  </a:cubicBezTo>
                  <a:cubicBezTo>
                    <a:pt x="181" y="133"/>
                    <a:pt x="181" y="133"/>
                    <a:pt x="181" y="133"/>
                  </a:cubicBezTo>
                  <a:cubicBezTo>
                    <a:pt x="124" y="124"/>
                    <a:pt x="124" y="124"/>
                    <a:pt x="124" y="124"/>
                  </a:cubicBezTo>
                  <a:cubicBezTo>
                    <a:pt x="115" y="183"/>
                    <a:pt x="115" y="183"/>
                    <a:pt x="115" y="183"/>
                  </a:cubicBezTo>
                  <a:cubicBezTo>
                    <a:pt x="187" y="195"/>
                    <a:pt x="187" y="195"/>
                    <a:pt x="187" y="195"/>
                  </a:cubicBezTo>
                  <a:cubicBezTo>
                    <a:pt x="185" y="206"/>
                    <a:pt x="185" y="206"/>
                    <a:pt x="185" y="206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85" y="178"/>
                    <a:pt x="85" y="178"/>
                    <a:pt x="85" y="178"/>
                  </a:cubicBezTo>
                  <a:cubicBezTo>
                    <a:pt x="94" y="119"/>
                    <a:pt x="94" y="119"/>
                    <a:pt x="94" y="119"/>
                  </a:cubicBezTo>
                  <a:cubicBezTo>
                    <a:pt x="26" y="108"/>
                    <a:pt x="26" y="108"/>
                    <a:pt x="26" y="108"/>
                  </a:cubicBezTo>
                  <a:lnTo>
                    <a:pt x="27" y="9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3" name="Freeform 276"/>
            <p:cNvSpPr>
              <a:spLocks noEditPoints="1"/>
            </p:cNvSpPr>
            <p:nvPr/>
          </p:nvSpPr>
          <p:spPr bwMode="auto">
            <a:xfrm>
              <a:off x="8404226" y="3527928"/>
              <a:ext cx="407988" cy="414338"/>
            </a:xfrm>
            <a:custGeom>
              <a:avLst/>
              <a:gdLst>
                <a:gd name="T0" fmla="*/ 0 w 213"/>
                <a:gd name="T1" fmla="*/ 187 h 216"/>
                <a:gd name="T2" fmla="*/ 35 w 213"/>
                <a:gd name="T3" fmla="*/ 116 h 216"/>
                <a:gd name="T4" fmla="*/ 68 w 213"/>
                <a:gd name="T5" fmla="*/ 121 h 216"/>
                <a:gd name="T6" fmla="*/ 34 w 213"/>
                <a:gd name="T7" fmla="*/ 192 h 216"/>
                <a:gd name="T8" fmla="*/ 0 w 213"/>
                <a:gd name="T9" fmla="*/ 187 h 216"/>
                <a:gd name="T10" fmla="*/ 37 w 213"/>
                <a:gd name="T11" fmla="*/ 101 h 216"/>
                <a:gd name="T12" fmla="*/ 30 w 213"/>
                <a:gd name="T13" fmla="*/ 54 h 216"/>
                <a:gd name="T14" fmla="*/ 63 w 213"/>
                <a:gd name="T15" fmla="*/ 60 h 216"/>
                <a:gd name="T16" fmla="*/ 70 w 213"/>
                <a:gd name="T17" fmla="*/ 107 h 216"/>
                <a:gd name="T18" fmla="*/ 37 w 213"/>
                <a:gd name="T19" fmla="*/ 101 h 216"/>
                <a:gd name="T20" fmla="*/ 43 w 213"/>
                <a:gd name="T21" fmla="*/ 44 h 216"/>
                <a:gd name="T22" fmla="*/ 36 w 213"/>
                <a:gd name="T23" fmla="*/ 0 h 216"/>
                <a:gd name="T24" fmla="*/ 69 w 213"/>
                <a:gd name="T25" fmla="*/ 5 h 216"/>
                <a:gd name="T26" fmla="*/ 77 w 213"/>
                <a:gd name="T27" fmla="*/ 49 h 216"/>
                <a:gd name="T28" fmla="*/ 43 w 213"/>
                <a:gd name="T29" fmla="*/ 44 h 216"/>
                <a:gd name="T30" fmla="*/ 97 w 213"/>
                <a:gd name="T31" fmla="*/ 17 h 216"/>
                <a:gd name="T32" fmla="*/ 150 w 213"/>
                <a:gd name="T33" fmla="*/ 26 h 216"/>
                <a:gd name="T34" fmla="*/ 178 w 213"/>
                <a:gd name="T35" fmla="*/ 23 h 216"/>
                <a:gd name="T36" fmla="*/ 213 w 213"/>
                <a:gd name="T37" fmla="*/ 29 h 216"/>
                <a:gd name="T38" fmla="*/ 176 w 213"/>
                <a:gd name="T39" fmla="*/ 42 h 216"/>
                <a:gd name="T40" fmla="*/ 167 w 213"/>
                <a:gd name="T41" fmla="*/ 41 h 216"/>
                <a:gd name="T42" fmla="*/ 161 w 213"/>
                <a:gd name="T43" fmla="*/ 76 h 216"/>
                <a:gd name="T44" fmla="*/ 209 w 213"/>
                <a:gd name="T45" fmla="*/ 84 h 216"/>
                <a:gd name="T46" fmla="*/ 207 w 213"/>
                <a:gd name="T47" fmla="*/ 95 h 216"/>
                <a:gd name="T48" fmla="*/ 159 w 213"/>
                <a:gd name="T49" fmla="*/ 88 h 216"/>
                <a:gd name="T50" fmla="*/ 154 w 213"/>
                <a:gd name="T51" fmla="*/ 122 h 216"/>
                <a:gd name="T52" fmla="*/ 184 w 213"/>
                <a:gd name="T53" fmla="*/ 127 h 216"/>
                <a:gd name="T54" fmla="*/ 196 w 213"/>
                <a:gd name="T55" fmla="*/ 143 h 216"/>
                <a:gd name="T56" fmla="*/ 186 w 213"/>
                <a:gd name="T57" fmla="*/ 204 h 216"/>
                <a:gd name="T58" fmla="*/ 170 w 213"/>
                <a:gd name="T59" fmla="*/ 215 h 216"/>
                <a:gd name="T60" fmla="*/ 80 w 213"/>
                <a:gd name="T61" fmla="*/ 200 h 216"/>
                <a:gd name="T62" fmla="*/ 68 w 213"/>
                <a:gd name="T63" fmla="*/ 184 h 216"/>
                <a:gd name="T64" fmla="*/ 78 w 213"/>
                <a:gd name="T65" fmla="*/ 124 h 216"/>
                <a:gd name="T66" fmla="*/ 94 w 213"/>
                <a:gd name="T67" fmla="*/ 112 h 216"/>
                <a:gd name="T68" fmla="*/ 123 w 213"/>
                <a:gd name="T69" fmla="*/ 117 h 216"/>
                <a:gd name="T70" fmla="*/ 129 w 213"/>
                <a:gd name="T71" fmla="*/ 83 h 216"/>
                <a:gd name="T72" fmla="*/ 83 w 213"/>
                <a:gd name="T73" fmla="*/ 75 h 216"/>
                <a:gd name="T74" fmla="*/ 85 w 213"/>
                <a:gd name="T75" fmla="*/ 64 h 216"/>
                <a:gd name="T76" fmla="*/ 131 w 213"/>
                <a:gd name="T77" fmla="*/ 71 h 216"/>
                <a:gd name="T78" fmla="*/ 137 w 213"/>
                <a:gd name="T79" fmla="*/ 36 h 216"/>
                <a:gd name="T80" fmla="*/ 95 w 213"/>
                <a:gd name="T81" fmla="*/ 29 h 216"/>
                <a:gd name="T82" fmla="*/ 97 w 213"/>
                <a:gd name="T83" fmla="*/ 17 h 216"/>
                <a:gd name="T84" fmla="*/ 148 w 213"/>
                <a:gd name="T85" fmla="*/ 199 h 216"/>
                <a:gd name="T86" fmla="*/ 156 w 213"/>
                <a:gd name="T87" fmla="*/ 193 h 216"/>
                <a:gd name="T88" fmla="*/ 164 w 213"/>
                <a:gd name="T89" fmla="*/ 143 h 216"/>
                <a:gd name="T90" fmla="*/ 158 w 213"/>
                <a:gd name="T91" fmla="*/ 135 h 216"/>
                <a:gd name="T92" fmla="*/ 115 w 213"/>
                <a:gd name="T93" fmla="*/ 128 h 216"/>
                <a:gd name="T94" fmla="*/ 108 w 213"/>
                <a:gd name="T95" fmla="*/ 134 h 216"/>
                <a:gd name="T96" fmla="*/ 99 w 213"/>
                <a:gd name="T97" fmla="*/ 184 h 216"/>
                <a:gd name="T98" fmla="*/ 105 w 213"/>
                <a:gd name="T99" fmla="*/ 193 h 216"/>
                <a:gd name="T100" fmla="*/ 148 w 213"/>
                <a:gd name="T101" fmla="*/ 199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3" h="216">
                  <a:moveTo>
                    <a:pt x="0" y="187"/>
                  </a:moveTo>
                  <a:cubicBezTo>
                    <a:pt x="16" y="164"/>
                    <a:pt x="26" y="143"/>
                    <a:pt x="35" y="116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59" y="148"/>
                    <a:pt x="48" y="174"/>
                    <a:pt x="34" y="192"/>
                  </a:cubicBezTo>
                  <a:lnTo>
                    <a:pt x="0" y="187"/>
                  </a:lnTo>
                  <a:close/>
                  <a:moveTo>
                    <a:pt x="37" y="101"/>
                  </a:moveTo>
                  <a:cubicBezTo>
                    <a:pt x="30" y="54"/>
                    <a:pt x="30" y="54"/>
                    <a:pt x="30" y="54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70" y="107"/>
                    <a:pt x="70" y="107"/>
                    <a:pt x="70" y="107"/>
                  </a:cubicBezTo>
                  <a:lnTo>
                    <a:pt x="37" y="101"/>
                  </a:lnTo>
                  <a:close/>
                  <a:moveTo>
                    <a:pt x="43" y="44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7" y="49"/>
                    <a:pt x="77" y="49"/>
                    <a:pt x="77" y="49"/>
                  </a:cubicBezTo>
                  <a:lnTo>
                    <a:pt x="43" y="44"/>
                  </a:lnTo>
                  <a:close/>
                  <a:moveTo>
                    <a:pt x="97" y="17"/>
                  </a:moveTo>
                  <a:cubicBezTo>
                    <a:pt x="150" y="26"/>
                    <a:pt x="150" y="26"/>
                    <a:pt x="150" y="26"/>
                  </a:cubicBezTo>
                  <a:cubicBezTo>
                    <a:pt x="164" y="28"/>
                    <a:pt x="172" y="29"/>
                    <a:pt x="178" y="23"/>
                  </a:cubicBezTo>
                  <a:cubicBezTo>
                    <a:pt x="213" y="29"/>
                    <a:pt x="213" y="29"/>
                    <a:pt x="213" y="29"/>
                  </a:cubicBezTo>
                  <a:cubicBezTo>
                    <a:pt x="207" y="41"/>
                    <a:pt x="196" y="45"/>
                    <a:pt x="176" y="42"/>
                  </a:cubicBezTo>
                  <a:cubicBezTo>
                    <a:pt x="167" y="41"/>
                    <a:pt x="167" y="41"/>
                    <a:pt x="167" y="41"/>
                  </a:cubicBezTo>
                  <a:cubicBezTo>
                    <a:pt x="161" y="76"/>
                    <a:pt x="161" y="76"/>
                    <a:pt x="161" y="76"/>
                  </a:cubicBezTo>
                  <a:cubicBezTo>
                    <a:pt x="209" y="84"/>
                    <a:pt x="209" y="84"/>
                    <a:pt x="209" y="84"/>
                  </a:cubicBezTo>
                  <a:cubicBezTo>
                    <a:pt x="207" y="95"/>
                    <a:pt x="207" y="95"/>
                    <a:pt x="207" y="95"/>
                  </a:cubicBezTo>
                  <a:cubicBezTo>
                    <a:pt x="159" y="88"/>
                    <a:pt x="159" y="88"/>
                    <a:pt x="159" y="88"/>
                  </a:cubicBezTo>
                  <a:cubicBezTo>
                    <a:pt x="154" y="122"/>
                    <a:pt x="154" y="122"/>
                    <a:pt x="154" y="122"/>
                  </a:cubicBezTo>
                  <a:cubicBezTo>
                    <a:pt x="184" y="127"/>
                    <a:pt x="184" y="127"/>
                    <a:pt x="184" y="127"/>
                  </a:cubicBezTo>
                  <a:cubicBezTo>
                    <a:pt x="193" y="129"/>
                    <a:pt x="197" y="136"/>
                    <a:pt x="196" y="143"/>
                  </a:cubicBezTo>
                  <a:cubicBezTo>
                    <a:pt x="186" y="204"/>
                    <a:pt x="186" y="204"/>
                    <a:pt x="186" y="204"/>
                  </a:cubicBezTo>
                  <a:cubicBezTo>
                    <a:pt x="185" y="211"/>
                    <a:pt x="178" y="216"/>
                    <a:pt x="170" y="215"/>
                  </a:cubicBezTo>
                  <a:cubicBezTo>
                    <a:pt x="80" y="200"/>
                    <a:pt x="80" y="200"/>
                    <a:pt x="80" y="200"/>
                  </a:cubicBezTo>
                  <a:cubicBezTo>
                    <a:pt x="71" y="198"/>
                    <a:pt x="67" y="192"/>
                    <a:pt x="68" y="184"/>
                  </a:cubicBezTo>
                  <a:cubicBezTo>
                    <a:pt x="78" y="124"/>
                    <a:pt x="78" y="124"/>
                    <a:pt x="78" y="124"/>
                  </a:cubicBezTo>
                  <a:cubicBezTo>
                    <a:pt x="79" y="116"/>
                    <a:pt x="85" y="111"/>
                    <a:pt x="94" y="112"/>
                  </a:cubicBezTo>
                  <a:cubicBezTo>
                    <a:pt x="123" y="117"/>
                    <a:pt x="123" y="117"/>
                    <a:pt x="123" y="117"/>
                  </a:cubicBezTo>
                  <a:cubicBezTo>
                    <a:pt x="129" y="83"/>
                    <a:pt x="129" y="83"/>
                    <a:pt x="129" y="83"/>
                  </a:cubicBezTo>
                  <a:cubicBezTo>
                    <a:pt x="83" y="75"/>
                    <a:pt x="83" y="75"/>
                    <a:pt x="83" y="75"/>
                  </a:cubicBezTo>
                  <a:cubicBezTo>
                    <a:pt x="85" y="64"/>
                    <a:pt x="85" y="64"/>
                    <a:pt x="85" y="64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37" y="36"/>
                    <a:pt x="137" y="36"/>
                    <a:pt x="137" y="36"/>
                  </a:cubicBezTo>
                  <a:cubicBezTo>
                    <a:pt x="95" y="29"/>
                    <a:pt x="95" y="29"/>
                    <a:pt x="95" y="29"/>
                  </a:cubicBezTo>
                  <a:lnTo>
                    <a:pt x="97" y="17"/>
                  </a:lnTo>
                  <a:close/>
                  <a:moveTo>
                    <a:pt x="148" y="199"/>
                  </a:moveTo>
                  <a:cubicBezTo>
                    <a:pt x="153" y="200"/>
                    <a:pt x="156" y="197"/>
                    <a:pt x="156" y="193"/>
                  </a:cubicBezTo>
                  <a:cubicBezTo>
                    <a:pt x="164" y="143"/>
                    <a:pt x="164" y="143"/>
                    <a:pt x="164" y="143"/>
                  </a:cubicBezTo>
                  <a:cubicBezTo>
                    <a:pt x="165" y="139"/>
                    <a:pt x="163" y="136"/>
                    <a:pt x="158" y="135"/>
                  </a:cubicBezTo>
                  <a:cubicBezTo>
                    <a:pt x="115" y="128"/>
                    <a:pt x="115" y="128"/>
                    <a:pt x="115" y="128"/>
                  </a:cubicBezTo>
                  <a:cubicBezTo>
                    <a:pt x="110" y="127"/>
                    <a:pt x="108" y="130"/>
                    <a:pt x="108" y="134"/>
                  </a:cubicBezTo>
                  <a:cubicBezTo>
                    <a:pt x="99" y="184"/>
                    <a:pt x="99" y="184"/>
                    <a:pt x="99" y="184"/>
                  </a:cubicBezTo>
                  <a:cubicBezTo>
                    <a:pt x="99" y="188"/>
                    <a:pt x="101" y="192"/>
                    <a:pt x="105" y="193"/>
                  </a:cubicBezTo>
                  <a:lnTo>
                    <a:pt x="148" y="19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4" name="Freeform 277"/>
            <p:cNvSpPr>
              <a:spLocks noEditPoints="1"/>
            </p:cNvSpPr>
            <p:nvPr/>
          </p:nvSpPr>
          <p:spPr bwMode="auto">
            <a:xfrm>
              <a:off x="8783638" y="3612066"/>
              <a:ext cx="412750" cy="390525"/>
            </a:xfrm>
            <a:custGeom>
              <a:avLst/>
              <a:gdLst>
                <a:gd name="T0" fmla="*/ 213 w 215"/>
                <a:gd name="T1" fmla="*/ 39 h 204"/>
                <a:gd name="T2" fmla="*/ 74 w 215"/>
                <a:gd name="T3" fmla="*/ 16 h 204"/>
                <a:gd name="T4" fmla="*/ 65 w 215"/>
                <a:gd name="T5" fmla="*/ 22 h 204"/>
                <a:gd name="T6" fmla="*/ 49 w 215"/>
                <a:gd name="T7" fmla="*/ 126 h 204"/>
                <a:gd name="T8" fmla="*/ 31 w 215"/>
                <a:gd name="T9" fmla="*/ 180 h 204"/>
                <a:gd name="T10" fmla="*/ 0 w 215"/>
                <a:gd name="T11" fmla="*/ 175 h 204"/>
                <a:gd name="T12" fmla="*/ 19 w 215"/>
                <a:gd name="T13" fmla="*/ 121 h 204"/>
                <a:gd name="T14" fmla="*/ 36 w 215"/>
                <a:gd name="T15" fmla="*/ 12 h 204"/>
                <a:gd name="T16" fmla="*/ 52 w 215"/>
                <a:gd name="T17" fmla="*/ 1 h 204"/>
                <a:gd name="T18" fmla="*/ 215 w 215"/>
                <a:gd name="T19" fmla="*/ 28 h 204"/>
                <a:gd name="T20" fmla="*/ 213 w 215"/>
                <a:gd name="T21" fmla="*/ 39 h 204"/>
                <a:gd name="T22" fmla="*/ 67 w 215"/>
                <a:gd name="T23" fmla="*/ 71 h 204"/>
                <a:gd name="T24" fmla="*/ 115 w 215"/>
                <a:gd name="T25" fmla="*/ 79 h 204"/>
                <a:gd name="T26" fmla="*/ 122 w 215"/>
                <a:gd name="T27" fmla="*/ 34 h 204"/>
                <a:gd name="T28" fmla="*/ 152 w 215"/>
                <a:gd name="T29" fmla="*/ 39 h 204"/>
                <a:gd name="T30" fmla="*/ 145 w 215"/>
                <a:gd name="T31" fmla="*/ 84 h 204"/>
                <a:gd name="T32" fmla="*/ 198 w 215"/>
                <a:gd name="T33" fmla="*/ 93 h 204"/>
                <a:gd name="T34" fmla="*/ 196 w 215"/>
                <a:gd name="T35" fmla="*/ 104 h 204"/>
                <a:gd name="T36" fmla="*/ 143 w 215"/>
                <a:gd name="T37" fmla="*/ 95 h 204"/>
                <a:gd name="T38" fmla="*/ 129 w 215"/>
                <a:gd name="T39" fmla="*/ 183 h 204"/>
                <a:gd name="T40" fmla="*/ 188 w 215"/>
                <a:gd name="T41" fmla="*/ 192 h 204"/>
                <a:gd name="T42" fmla="*/ 186 w 215"/>
                <a:gd name="T43" fmla="*/ 204 h 204"/>
                <a:gd name="T44" fmla="*/ 42 w 215"/>
                <a:gd name="T45" fmla="*/ 180 h 204"/>
                <a:gd name="T46" fmla="*/ 44 w 215"/>
                <a:gd name="T47" fmla="*/ 169 h 204"/>
                <a:gd name="T48" fmla="*/ 99 w 215"/>
                <a:gd name="T49" fmla="*/ 178 h 204"/>
                <a:gd name="T50" fmla="*/ 113 w 215"/>
                <a:gd name="T51" fmla="*/ 90 h 204"/>
                <a:gd name="T52" fmla="*/ 65 w 215"/>
                <a:gd name="T53" fmla="*/ 83 h 204"/>
                <a:gd name="T54" fmla="*/ 67 w 215"/>
                <a:gd name="T55" fmla="*/ 71 h 204"/>
                <a:gd name="T56" fmla="*/ 184 w 215"/>
                <a:gd name="T57" fmla="*/ 177 h 204"/>
                <a:gd name="T58" fmla="*/ 154 w 215"/>
                <a:gd name="T59" fmla="*/ 172 h 204"/>
                <a:gd name="T60" fmla="*/ 151 w 215"/>
                <a:gd name="T61" fmla="*/ 116 h 204"/>
                <a:gd name="T62" fmla="*/ 181 w 215"/>
                <a:gd name="T63" fmla="*/ 121 h 204"/>
                <a:gd name="T64" fmla="*/ 184 w 215"/>
                <a:gd name="T65" fmla="*/ 177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5" h="204">
                  <a:moveTo>
                    <a:pt x="213" y="39"/>
                  </a:moveTo>
                  <a:cubicBezTo>
                    <a:pt x="74" y="16"/>
                    <a:pt x="74" y="16"/>
                    <a:pt x="74" y="16"/>
                  </a:cubicBezTo>
                  <a:cubicBezTo>
                    <a:pt x="70" y="15"/>
                    <a:pt x="66" y="18"/>
                    <a:pt x="65" y="22"/>
                  </a:cubicBezTo>
                  <a:cubicBezTo>
                    <a:pt x="49" y="126"/>
                    <a:pt x="49" y="126"/>
                    <a:pt x="49" y="126"/>
                  </a:cubicBezTo>
                  <a:cubicBezTo>
                    <a:pt x="44" y="154"/>
                    <a:pt x="40" y="166"/>
                    <a:pt x="31" y="180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9" y="161"/>
                    <a:pt x="14" y="146"/>
                    <a:pt x="19" y="121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8" y="5"/>
                    <a:pt x="45" y="0"/>
                    <a:pt x="52" y="1"/>
                  </a:cubicBezTo>
                  <a:cubicBezTo>
                    <a:pt x="215" y="28"/>
                    <a:pt x="215" y="28"/>
                    <a:pt x="215" y="28"/>
                  </a:cubicBezTo>
                  <a:lnTo>
                    <a:pt x="213" y="39"/>
                  </a:lnTo>
                  <a:close/>
                  <a:moveTo>
                    <a:pt x="67" y="71"/>
                  </a:moveTo>
                  <a:cubicBezTo>
                    <a:pt x="115" y="79"/>
                    <a:pt x="115" y="79"/>
                    <a:pt x="115" y="79"/>
                  </a:cubicBezTo>
                  <a:cubicBezTo>
                    <a:pt x="122" y="34"/>
                    <a:pt x="122" y="34"/>
                    <a:pt x="122" y="34"/>
                  </a:cubicBezTo>
                  <a:cubicBezTo>
                    <a:pt x="152" y="39"/>
                    <a:pt x="152" y="39"/>
                    <a:pt x="152" y="39"/>
                  </a:cubicBezTo>
                  <a:cubicBezTo>
                    <a:pt x="145" y="84"/>
                    <a:pt x="145" y="84"/>
                    <a:pt x="145" y="84"/>
                  </a:cubicBezTo>
                  <a:cubicBezTo>
                    <a:pt x="198" y="93"/>
                    <a:pt x="198" y="93"/>
                    <a:pt x="198" y="93"/>
                  </a:cubicBezTo>
                  <a:cubicBezTo>
                    <a:pt x="196" y="104"/>
                    <a:pt x="196" y="104"/>
                    <a:pt x="196" y="104"/>
                  </a:cubicBezTo>
                  <a:cubicBezTo>
                    <a:pt x="143" y="95"/>
                    <a:pt x="143" y="95"/>
                    <a:pt x="143" y="95"/>
                  </a:cubicBezTo>
                  <a:cubicBezTo>
                    <a:pt x="129" y="183"/>
                    <a:pt x="129" y="183"/>
                    <a:pt x="129" y="183"/>
                  </a:cubicBezTo>
                  <a:cubicBezTo>
                    <a:pt x="188" y="192"/>
                    <a:pt x="188" y="192"/>
                    <a:pt x="188" y="192"/>
                  </a:cubicBezTo>
                  <a:cubicBezTo>
                    <a:pt x="186" y="204"/>
                    <a:pt x="186" y="204"/>
                    <a:pt x="186" y="204"/>
                  </a:cubicBezTo>
                  <a:cubicBezTo>
                    <a:pt x="42" y="180"/>
                    <a:pt x="42" y="180"/>
                    <a:pt x="42" y="180"/>
                  </a:cubicBezTo>
                  <a:cubicBezTo>
                    <a:pt x="44" y="169"/>
                    <a:pt x="44" y="169"/>
                    <a:pt x="44" y="169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113" y="90"/>
                    <a:pt x="113" y="90"/>
                    <a:pt x="113" y="90"/>
                  </a:cubicBezTo>
                  <a:cubicBezTo>
                    <a:pt x="65" y="83"/>
                    <a:pt x="65" y="83"/>
                    <a:pt x="65" y="83"/>
                  </a:cubicBezTo>
                  <a:lnTo>
                    <a:pt x="67" y="71"/>
                  </a:lnTo>
                  <a:close/>
                  <a:moveTo>
                    <a:pt x="184" y="177"/>
                  </a:moveTo>
                  <a:cubicBezTo>
                    <a:pt x="154" y="172"/>
                    <a:pt x="154" y="172"/>
                    <a:pt x="154" y="172"/>
                  </a:cubicBezTo>
                  <a:cubicBezTo>
                    <a:pt x="151" y="116"/>
                    <a:pt x="151" y="116"/>
                    <a:pt x="151" y="116"/>
                  </a:cubicBezTo>
                  <a:cubicBezTo>
                    <a:pt x="181" y="121"/>
                    <a:pt x="181" y="121"/>
                    <a:pt x="181" y="121"/>
                  </a:cubicBezTo>
                  <a:lnTo>
                    <a:pt x="184" y="17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5" name="Freeform 278"/>
            <p:cNvSpPr>
              <a:spLocks/>
            </p:cNvSpPr>
            <p:nvPr/>
          </p:nvSpPr>
          <p:spPr bwMode="auto">
            <a:xfrm>
              <a:off x="9180513" y="3669216"/>
              <a:ext cx="373063" cy="395288"/>
            </a:xfrm>
            <a:custGeom>
              <a:avLst/>
              <a:gdLst>
                <a:gd name="T0" fmla="*/ 22 w 194"/>
                <a:gd name="T1" fmla="*/ 23 h 206"/>
                <a:gd name="T2" fmla="*/ 68 w 194"/>
                <a:gd name="T3" fmla="*/ 30 h 206"/>
                <a:gd name="T4" fmla="*/ 74 w 194"/>
                <a:gd name="T5" fmla="*/ 0 h 206"/>
                <a:gd name="T6" fmla="*/ 104 w 194"/>
                <a:gd name="T7" fmla="*/ 4 h 206"/>
                <a:gd name="T8" fmla="*/ 97 w 194"/>
                <a:gd name="T9" fmla="*/ 35 h 206"/>
                <a:gd name="T10" fmla="*/ 182 w 194"/>
                <a:gd name="T11" fmla="*/ 49 h 206"/>
                <a:gd name="T12" fmla="*/ 193 w 194"/>
                <a:gd name="T13" fmla="*/ 64 h 206"/>
                <a:gd name="T14" fmla="*/ 172 w 194"/>
                <a:gd name="T15" fmla="*/ 194 h 206"/>
                <a:gd name="T16" fmla="*/ 157 w 194"/>
                <a:gd name="T17" fmla="*/ 204 h 206"/>
                <a:gd name="T18" fmla="*/ 111 w 194"/>
                <a:gd name="T19" fmla="*/ 197 h 206"/>
                <a:gd name="T20" fmla="*/ 113 w 194"/>
                <a:gd name="T21" fmla="*/ 186 h 206"/>
                <a:gd name="T22" fmla="*/ 134 w 194"/>
                <a:gd name="T23" fmla="*/ 189 h 206"/>
                <a:gd name="T24" fmla="*/ 143 w 194"/>
                <a:gd name="T25" fmla="*/ 183 h 206"/>
                <a:gd name="T26" fmla="*/ 162 w 194"/>
                <a:gd name="T27" fmla="*/ 65 h 206"/>
                <a:gd name="T28" fmla="*/ 156 w 194"/>
                <a:gd name="T29" fmla="*/ 56 h 206"/>
                <a:gd name="T30" fmla="*/ 95 w 194"/>
                <a:gd name="T31" fmla="*/ 46 h 206"/>
                <a:gd name="T32" fmla="*/ 31 w 194"/>
                <a:gd name="T33" fmla="*/ 184 h 206"/>
                <a:gd name="T34" fmla="*/ 0 w 194"/>
                <a:gd name="T35" fmla="*/ 179 h 206"/>
                <a:gd name="T36" fmla="*/ 65 w 194"/>
                <a:gd name="T37" fmla="*/ 41 h 206"/>
                <a:gd name="T38" fmla="*/ 20 w 194"/>
                <a:gd name="T39" fmla="*/ 34 h 206"/>
                <a:gd name="T40" fmla="*/ 22 w 194"/>
                <a:gd name="T41" fmla="*/ 23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4" h="206">
                  <a:moveTo>
                    <a:pt x="22" y="23"/>
                  </a:moveTo>
                  <a:cubicBezTo>
                    <a:pt x="68" y="30"/>
                    <a:pt x="68" y="30"/>
                    <a:pt x="68" y="30"/>
                  </a:cubicBezTo>
                  <a:cubicBezTo>
                    <a:pt x="70" y="20"/>
                    <a:pt x="73" y="10"/>
                    <a:pt x="74" y="0"/>
                  </a:cubicBezTo>
                  <a:cubicBezTo>
                    <a:pt x="104" y="4"/>
                    <a:pt x="104" y="4"/>
                    <a:pt x="104" y="4"/>
                  </a:cubicBezTo>
                  <a:cubicBezTo>
                    <a:pt x="102" y="15"/>
                    <a:pt x="100" y="25"/>
                    <a:pt x="97" y="35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9" y="50"/>
                    <a:pt x="194" y="57"/>
                    <a:pt x="193" y="64"/>
                  </a:cubicBezTo>
                  <a:cubicBezTo>
                    <a:pt x="172" y="194"/>
                    <a:pt x="172" y="194"/>
                    <a:pt x="172" y="194"/>
                  </a:cubicBezTo>
                  <a:cubicBezTo>
                    <a:pt x="171" y="201"/>
                    <a:pt x="164" y="206"/>
                    <a:pt x="157" y="204"/>
                  </a:cubicBezTo>
                  <a:cubicBezTo>
                    <a:pt x="111" y="197"/>
                    <a:pt x="111" y="197"/>
                    <a:pt x="111" y="197"/>
                  </a:cubicBezTo>
                  <a:cubicBezTo>
                    <a:pt x="113" y="186"/>
                    <a:pt x="113" y="186"/>
                    <a:pt x="113" y="186"/>
                  </a:cubicBezTo>
                  <a:cubicBezTo>
                    <a:pt x="134" y="189"/>
                    <a:pt x="134" y="189"/>
                    <a:pt x="134" y="189"/>
                  </a:cubicBezTo>
                  <a:cubicBezTo>
                    <a:pt x="139" y="190"/>
                    <a:pt x="142" y="187"/>
                    <a:pt x="143" y="183"/>
                  </a:cubicBezTo>
                  <a:cubicBezTo>
                    <a:pt x="162" y="65"/>
                    <a:pt x="162" y="65"/>
                    <a:pt x="162" y="65"/>
                  </a:cubicBezTo>
                  <a:cubicBezTo>
                    <a:pt x="163" y="61"/>
                    <a:pt x="160" y="57"/>
                    <a:pt x="156" y="56"/>
                  </a:cubicBezTo>
                  <a:cubicBezTo>
                    <a:pt x="95" y="46"/>
                    <a:pt x="95" y="46"/>
                    <a:pt x="95" y="46"/>
                  </a:cubicBezTo>
                  <a:cubicBezTo>
                    <a:pt x="81" y="98"/>
                    <a:pt x="59" y="145"/>
                    <a:pt x="31" y="184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29" y="139"/>
                    <a:pt x="51" y="94"/>
                    <a:pt x="65" y="41"/>
                  </a:cubicBezTo>
                  <a:cubicBezTo>
                    <a:pt x="20" y="34"/>
                    <a:pt x="20" y="34"/>
                    <a:pt x="20" y="34"/>
                  </a:cubicBezTo>
                  <a:lnTo>
                    <a:pt x="22" y="2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6" name="Freeform 279"/>
            <p:cNvSpPr>
              <a:spLocks/>
            </p:cNvSpPr>
            <p:nvPr/>
          </p:nvSpPr>
          <p:spPr bwMode="auto">
            <a:xfrm>
              <a:off x="9756776" y="3661278"/>
              <a:ext cx="381000" cy="390525"/>
            </a:xfrm>
            <a:custGeom>
              <a:avLst/>
              <a:gdLst>
                <a:gd name="T0" fmla="*/ 97 w 199"/>
                <a:gd name="T1" fmla="*/ 0 h 203"/>
                <a:gd name="T2" fmla="*/ 105 w 199"/>
                <a:gd name="T3" fmla="*/ 49 h 203"/>
                <a:gd name="T4" fmla="*/ 106 w 199"/>
                <a:gd name="T5" fmla="*/ 59 h 203"/>
                <a:gd name="T6" fmla="*/ 180 w 199"/>
                <a:gd name="T7" fmla="*/ 48 h 203"/>
                <a:gd name="T8" fmla="*/ 182 w 199"/>
                <a:gd name="T9" fmla="*/ 59 h 203"/>
                <a:gd name="T10" fmla="*/ 108 w 199"/>
                <a:gd name="T11" fmla="*/ 70 h 203"/>
                <a:gd name="T12" fmla="*/ 199 w 199"/>
                <a:gd name="T13" fmla="*/ 176 h 203"/>
                <a:gd name="T14" fmla="*/ 162 w 199"/>
                <a:gd name="T15" fmla="*/ 181 h 203"/>
                <a:gd name="T16" fmla="*/ 99 w 199"/>
                <a:gd name="T17" fmla="*/ 121 h 203"/>
                <a:gd name="T18" fmla="*/ 57 w 199"/>
                <a:gd name="T19" fmla="*/ 197 h 203"/>
                <a:gd name="T20" fmla="*/ 20 w 199"/>
                <a:gd name="T21" fmla="*/ 203 h 203"/>
                <a:gd name="T22" fmla="*/ 77 w 199"/>
                <a:gd name="T23" fmla="*/ 75 h 203"/>
                <a:gd name="T24" fmla="*/ 2 w 199"/>
                <a:gd name="T25" fmla="*/ 86 h 203"/>
                <a:gd name="T26" fmla="*/ 0 w 199"/>
                <a:gd name="T27" fmla="*/ 75 h 203"/>
                <a:gd name="T28" fmla="*/ 76 w 199"/>
                <a:gd name="T29" fmla="*/ 64 h 203"/>
                <a:gd name="T30" fmla="*/ 75 w 199"/>
                <a:gd name="T31" fmla="*/ 54 h 203"/>
                <a:gd name="T32" fmla="*/ 67 w 199"/>
                <a:gd name="T33" fmla="*/ 4 h 203"/>
                <a:gd name="T34" fmla="*/ 97 w 199"/>
                <a:gd name="T35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9" h="203">
                  <a:moveTo>
                    <a:pt x="97" y="0"/>
                  </a:moveTo>
                  <a:cubicBezTo>
                    <a:pt x="105" y="49"/>
                    <a:pt x="105" y="49"/>
                    <a:pt x="105" y="49"/>
                  </a:cubicBezTo>
                  <a:cubicBezTo>
                    <a:pt x="105" y="53"/>
                    <a:pt x="106" y="56"/>
                    <a:pt x="106" y="59"/>
                  </a:cubicBezTo>
                  <a:cubicBezTo>
                    <a:pt x="180" y="48"/>
                    <a:pt x="180" y="48"/>
                    <a:pt x="180" y="48"/>
                  </a:cubicBezTo>
                  <a:cubicBezTo>
                    <a:pt x="182" y="59"/>
                    <a:pt x="182" y="59"/>
                    <a:pt x="182" y="59"/>
                  </a:cubicBezTo>
                  <a:cubicBezTo>
                    <a:pt x="108" y="70"/>
                    <a:pt x="108" y="70"/>
                    <a:pt x="108" y="70"/>
                  </a:cubicBezTo>
                  <a:cubicBezTo>
                    <a:pt x="122" y="117"/>
                    <a:pt x="154" y="146"/>
                    <a:pt x="199" y="176"/>
                  </a:cubicBezTo>
                  <a:cubicBezTo>
                    <a:pt x="162" y="181"/>
                    <a:pt x="162" y="181"/>
                    <a:pt x="162" y="181"/>
                  </a:cubicBezTo>
                  <a:cubicBezTo>
                    <a:pt x="139" y="168"/>
                    <a:pt x="116" y="147"/>
                    <a:pt x="99" y="121"/>
                  </a:cubicBezTo>
                  <a:cubicBezTo>
                    <a:pt x="91" y="151"/>
                    <a:pt x="75" y="177"/>
                    <a:pt x="57" y="197"/>
                  </a:cubicBezTo>
                  <a:cubicBezTo>
                    <a:pt x="20" y="203"/>
                    <a:pt x="20" y="203"/>
                    <a:pt x="20" y="203"/>
                  </a:cubicBezTo>
                  <a:cubicBezTo>
                    <a:pt x="54" y="161"/>
                    <a:pt x="78" y="124"/>
                    <a:pt x="77" y="7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76" y="64"/>
                    <a:pt x="76" y="64"/>
                    <a:pt x="76" y="64"/>
                  </a:cubicBezTo>
                  <a:cubicBezTo>
                    <a:pt x="76" y="60"/>
                    <a:pt x="75" y="57"/>
                    <a:pt x="75" y="54"/>
                  </a:cubicBezTo>
                  <a:cubicBezTo>
                    <a:pt x="67" y="4"/>
                    <a:pt x="67" y="4"/>
                    <a:pt x="67" y="4"/>
                  </a:cubicBezTo>
                  <a:lnTo>
                    <a:pt x="9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7" name="Freeform 280"/>
            <p:cNvSpPr>
              <a:spLocks noEditPoints="1"/>
            </p:cNvSpPr>
            <p:nvPr/>
          </p:nvSpPr>
          <p:spPr bwMode="auto">
            <a:xfrm>
              <a:off x="10113963" y="3594603"/>
              <a:ext cx="411163" cy="401638"/>
            </a:xfrm>
            <a:custGeom>
              <a:avLst/>
              <a:gdLst>
                <a:gd name="T0" fmla="*/ 0 w 214"/>
                <a:gd name="T1" fmla="*/ 22 h 209"/>
                <a:gd name="T2" fmla="*/ 31 w 214"/>
                <a:gd name="T3" fmla="*/ 52 h 209"/>
                <a:gd name="T4" fmla="*/ 85 w 214"/>
                <a:gd name="T5" fmla="*/ 101 h 209"/>
                <a:gd name="T6" fmla="*/ 67 w 214"/>
                <a:gd name="T7" fmla="*/ 62 h 209"/>
                <a:gd name="T8" fmla="*/ 45 w 214"/>
                <a:gd name="T9" fmla="*/ 107 h 209"/>
                <a:gd name="T10" fmla="*/ 36 w 214"/>
                <a:gd name="T11" fmla="*/ 67 h 209"/>
                <a:gd name="T12" fmla="*/ 12 w 214"/>
                <a:gd name="T13" fmla="*/ 112 h 209"/>
                <a:gd name="T14" fmla="*/ 6 w 214"/>
                <a:gd name="T15" fmla="*/ 72 h 209"/>
                <a:gd name="T16" fmla="*/ 37 w 214"/>
                <a:gd name="T17" fmla="*/ 55 h 209"/>
                <a:gd name="T18" fmla="*/ 59 w 214"/>
                <a:gd name="T19" fmla="*/ 11 h 209"/>
                <a:gd name="T20" fmla="*/ 98 w 214"/>
                <a:gd name="T21" fmla="*/ 46 h 209"/>
                <a:gd name="T22" fmla="*/ 90 w 214"/>
                <a:gd name="T23" fmla="*/ 59 h 209"/>
                <a:gd name="T24" fmla="*/ 85 w 214"/>
                <a:gd name="T25" fmla="*/ 101 h 209"/>
                <a:gd name="T26" fmla="*/ 14 w 214"/>
                <a:gd name="T27" fmla="*/ 127 h 209"/>
                <a:gd name="T28" fmla="*/ 21 w 214"/>
                <a:gd name="T29" fmla="*/ 114 h 209"/>
                <a:gd name="T30" fmla="*/ 49 w 214"/>
                <a:gd name="T31" fmla="*/ 122 h 209"/>
                <a:gd name="T32" fmla="*/ 110 w 214"/>
                <a:gd name="T33" fmla="*/ 124 h 209"/>
                <a:gd name="T34" fmla="*/ 90 w 214"/>
                <a:gd name="T35" fmla="*/ 167 h 209"/>
                <a:gd name="T36" fmla="*/ 120 w 214"/>
                <a:gd name="T37" fmla="*/ 195 h 209"/>
                <a:gd name="T38" fmla="*/ 27 w 214"/>
                <a:gd name="T39" fmla="*/ 209 h 209"/>
                <a:gd name="T40" fmla="*/ 48 w 214"/>
                <a:gd name="T41" fmla="*/ 173 h 209"/>
                <a:gd name="T42" fmla="*/ 16 w 214"/>
                <a:gd name="T43" fmla="*/ 138 h 209"/>
                <a:gd name="T44" fmla="*/ 52 w 214"/>
                <a:gd name="T45" fmla="*/ 133 h 209"/>
                <a:gd name="T46" fmla="*/ 74 w 214"/>
                <a:gd name="T47" fmla="*/ 129 h 209"/>
                <a:gd name="T48" fmla="*/ 68 w 214"/>
                <a:gd name="T49" fmla="*/ 12 h 209"/>
                <a:gd name="T50" fmla="*/ 92 w 214"/>
                <a:gd name="T51" fmla="*/ 43 h 209"/>
                <a:gd name="T52" fmla="*/ 137 w 214"/>
                <a:gd name="T53" fmla="*/ 0 h 209"/>
                <a:gd name="T54" fmla="*/ 190 w 214"/>
                <a:gd name="T55" fmla="*/ 21 h 209"/>
                <a:gd name="T56" fmla="*/ 184 w 214"/>
                <a:gd name="T57" fmla="*/ 33 h 209"/>
                <a:gd name="T58" fmla="*/ 214 w 214"/>
                <a:gd name="T59" fmla="*/ 181 h 209"/>
                <a:gd name="T60" fmla="*/ 166 w 214"/>
                <a:gd name="T61" fmla="*/ 158 h 209"/>
                <a:gd name="T62" fmla="*/ 126 w 214"/>
                <a:gd name="T63" fmla="*/ 194 h 209"/>
                <a:gd name="T64" fmla="*/ 132 w 214"/>
                <a:gd name="T65" fmla="*/ 93 h 209"/>
                <a:gd name="T66" fmla="*/ 105 w 214"/>
                <a:gd name="T67" fmla="*/ 107 h 209"/>
                <a:gd name="T68" fmla="*/ 137 w 214"/>
                <a:gd name="T69" fmla="*/ 0 h 209"/>
                <a:gd name="T70" fmla="*/ 156 w 214"/>
                <a:gd name="T71" fmla="*/ 86 h 209"/>
                <a:gd name="T72" fmla="*/ 137 w 214"/>
                <a:gd name="T73" fmla="*/ 4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4" h="209">
                  <a:moveTo>
                    <a:pt x="9" y="55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31" y="52"/>
                    <a:pt x="31" y="52"/>
                    <a:pt x="31" y="52"/>
                  </a:cubicBezTo>
                  <a:lnTo>
                    <a:pt x="9" y="55"/>
                  </a:lnTo>
                  <a:close/>
                  <a:moveTo>
                    <a:pt x="85" y="101"/>
                  </a:moveTo>
                  <a:cubicBezTo>
                    <a:pt x="79" y="90"/>
                    <a:pt x="74" y="76"/>
                    <a:pt x="69" y="62"/>
                  </a:cubicBezTo>
                  <a:cubicBezTo>
                    <a:pt x="67" y="62"/>
                    <a:pt x="67" y="62"/>
                    <a:pt x="67" y="62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45" y="107"/>
                    <a:pt x="45" y="107"/>
                    <a:pt x="45" y="107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82"/>
                    <a:pt x="36" y="96"/>
                    <a:pt x="33" y="108"/>
                  </a:cubicBezTo>
                  <a:cubicBezTo>
                    <a:pt x="12" y="112"/>
                    <a:pt x="12" y="112"/>
                    <a:pt x="12" y="112"/>
                  </a:cubicBezTo>
                  <a:cubicBezTo>
                    <a:pt x="14" y="98"/>
                    <a:pt x="16" y="84"/>
                    <a:pt x="16" y="70"/>
                  </a:cubicBezTo>
                  <a:cubicBezTo>
                    <a:pt x="6" y="72"/>
                    <a:pt x="6" y="72"/>
                    <a:pt x="6" y="72"/>
                  </a:cubicBezTo>
                  <a:cubicBezTo>
                    <a:pt x="4" y="60"/>
                    <a:pt x="4" y="60"/>
                    <a:pt x="4" y="60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59" y="11"/>
                    <a:pt x="59" y="11"/>
                    <a:pt x="59" y="11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98" y="46"/>
                    <a:pt x="98" y="46"/>
                    <a:pt x="98" y="46"/>
                  </a:cubicBezTo>
                  <a:cubicBezTo>
                    <a:pt x="100" y="57"/>
                    <a:pt x="100" y="57"/>
                    <a:pt x="100" y="57"/>
                  </a:cubicBezTo>
                  <a:cubicBezTo>
                    <a:pt x="90" y="59"/>
                    <a:pt x="90" y="59"/>
                    <a:pt x="90" y="59"/>
                  </a:cubicBezTo>
                  <a:cubicBezTo>
                    <a:pt x="94" y="72"/>
                    <a:pt x="100" y="85"/>
                    <a:pt x="106" y="97"/>
                  </a:cubicBezTo>
                  <a:lnTo>
                    <a:pt x="85" y="101"/>
                  </a:lnTo>
                  <a:close/>
                  <a:moveTo>
                    <a:pt x="16" y="138"/>
                  </a:moveTo>
                  <a:cubicBezTo>
                    <a:pt x="14" y="127"/>
                    <a:pt x="14" y="127"/>
                    <a:pt x="14" y="127"/>
                  </a:cubicBezTo>
                  <a:cubicBezTo>
                    <a:pt x="23" y="125"/>
                    <a:pt x="23" y="125"/>
                    <a:pt x="23" y="125"/>
                  </a:cubicBezTo>
                  <a:cubicBezTo>
                    <a:pt x="21" y="114"/>
                    <a:pt x="21" y="114"/>
                    <a:pt x="21" y="114"/>
                  </a:cubicBezTo>
                  <a:cubicBezTo>
                    <a:pt x="47" y="110"/>
                    <a:pt x="47" y="110"/>
                    <a:pt x="47" y="110"/>
                  </a:cubicBezTo>
                  <a:cubicBezTo>
                    <a:pt x="49" y="122"/>
                    <a:pt x="49" y="122"/>
                    <a:pt x="49" y="122"/>
                  </a:cubicBezTo>
                  <a:cubicBezTo>
                    <a:pt x="108" y="113"/>
                    <a:pt x="108" y="113"/>
                    <a:pt x="108" y="113"/>
                  </a:cubicBezTo>
                  <a:cubicBezTo>
                    <a:pt x="110" y="124"/>
                    <a:pt x="110" y="124"/>
                    <a:pt x="110" y="124"/>
                  </a:cubicBezTo>
                  <a:cubicBezTo>
                    <a:pt x="100" y="126"/>
                    <a:pt x="100" y="126"/>
                    <a:pt x="100" y="126"/>
                  </a:cubicBezTo>
                  <a:cubicBezTo>
                    <a:pt x="101" y="140"/>
                    <a:pt x="97" y="155"/>
                    <a:pt x="90" y="167"/>
                  </a:cubicBezTo>
                  <a:cubicBezTo>
                    <a:pt x="99" y="169"/>
                    <a:pt x="109" y="170"/>
                    <a:pt x="117" y="171"/>
                  </a:cubicBezTo>
                  <a:cubicBezTo>
                    <a:pt x="120" y="195"/>
                    <a:pt x="120" y="195"/>
                    <a:pt x="120" y="195"/>
                  </a:cubicBezTo>
                  <a:cubicBezTo>
                    <a:pt x="102" y="196"/>
                    <a:pt x="85" y="194"/>
                    <a:pt x="71" y="188"/>
                  </a:cubicBezTo>
                  <a:cubicBezTo>
                    <a:pt x="60" y="198"/>
                    <a:pt x="45" y="205"/>
                    <a:pt x="27" y="209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30" y="182"/>
                    <a:pt x="39" y="179"/>
                    <a:pt x="48" y="173"/>
                  </a:cubicBezTo>
                  <a:cubicBezTo>
                    <a:pt x="37" y="164"/>
                    <a:pt x="30" y="151"/>
                    <a:pt x="25" y="137"/>
                  </a:cubicBezTo>
                  <a:lnTo>
                    <a:pt x="16" y="138"/>
                  </a:lnTo>
                  <a:close/>
                  <a:moveTo>
                    <a:pt x="74" y="129"/>
                  </a:moveTo>
                  <a:cubicBezTo>
                    <a:pt x="52" y="133"/>
                    <a:pt x="52" y="133"/>
                    <a:pt x="52" y="133"/>
                  </a:cubicBezTo>
                  <a:cubicBezTo>
                    <a:pt x="55" y="143"/>
                    <a:pt x="60" y="151"/>
                    <a:pt x="67" y="156"/>
                  </a:cubicBezTo>
                  <a:cubicBezTo>
                    <a:pt x="71" y="149"/>
                    <a:pt x="74" y="140"/>
                    <a:pt x="74" y="129"/>
                  </a:cubicBezTo>
                  <a:close/>
                  <a:moveTo>
                    <a:pt x="70" y="46"/>
                  </a:moveTo>
                  <a:cubicBezTo>
                    <a:pt x="68" y="12"/>
                    <a:pt x="68" y="12"/>
                    <a:pt x="68" y="12"/>
                  </a:cubicBezTo>
                  <a:cubicBezTo>
                    <a:pt x="91" y="9"/>
                    <a:pt x="91" y="9"/>
                    <a:pt x="91" y="9"/>
                  </a:cubicBezTo>
                  <a:cubicBezTo>
                    <a:pt x="92" y="43"/>
                    <a:pt x="92" y="43"/>
                    <a:pt x="92" y="43"/>
                  </a:cubicBezTo>
                  <a:lnTo>
                    <a:pt x="70" y="46"/>
                  </a:lnTo>
                  <a:close/>
                  <a:moveTo>
                    <a:pt x="137" y="0"/>
                  </a:moveTo>
                  <a:cubicBezTo>
                    <a:pt x="137" y="9"/>
                    <a:pt x="137" y="19"/>
                    <a:pt x="137" y="29"/>
                  </a:cubicBezTo>
                  <a:cubicBezTo>
                    <a:pt x="190" y="21"/>
                    <a:pt x="190" y="21"/>
                    <a:pt x="190" y="21"/>
                  </a:cubicBezTo>
                  <a:cubicBezTo>
                    <a:pt x="192" y="32"/>
                    <a:pt x="192" y="32"/>
                    <a:pt x="192" y="32"/>
                  </a:cubicBezTo>
                  <a:cubicBezTo>
                    <a:pt x="184" y="33"/>
                    <a:pt x="184" y="33"/>
                    <a:pt x="184" y="33"/>
                  </a:cubicBezTo>
                  <a:cubicBezTo>
                    <a:pt x="183" y="66"/>
                    <a:pt x="180" y="97"/>
                    <a:pt x="175" y="123"/>
                  </a:cubicBezTo>
                  <a:cubicBezTo>
                    <a:pt x="186" y="144"/>
                    <a:pt x="199" y="163"/>
                    <a:pt x="214" y="181"/>
                  </a:cubicBezTo>
                  <a:cubicBezTo>
                    <a:pt x="185" y="185"/>
                    <a:pt x="185" y="185"/>
                    <a:pt x="185" y="185"/>
                  </a:cubicBezTo>
                  <a:cubicBezTo>
                    <a:pt x="179" y="176"/>
                    <a:pt x="172" y="167"/>
                    <a:pt x="166" y="158"/>
                  </a:cubicBezTo>
                  <a:cubicBezTo>
                    <a:pt x="163" y="169"/>
                    <a:pt x="159" y="180"/>
                    <a:pt x="156" y="189"/>
                  </a:cubicBezTo>
                  <a:cubicBezTo>
                    <a:pt x="126" y="194"/>
                    <a:pt x="126" y="194"/>
                    <a:pt x="126" y="194"/>
                  </a:cubicBezTo>
                  <a:cubicBezTo>
                    <a:pt x="135" y="171"/>
                    <a:pt x="143" y="149"/>
                    <a:pt x="148" y="127"/>
                  </a:cubicBezTo>
                  <a:cubicBezTo>
                    <a:pt x="142" y="116"/>
                    <a:pt x="137" y="105"/>
                    <a:pt x="132" y="93"/>
                  </a:cubicBezTo>
                  <a:cubicBezTo>
                    <a:pt x="131" y="97"/>
                    <a:pt x="131" y="100"/>
                    <a:pt x="130" y="103"/>
                  </a:cubicBezTo>
                  <a:cubicBezTo>
                    <a:pt x="105" y="107"/>
                    <a:pt x="105" y="107"/>
                    <a:pt x="105" y="107"/>
                  </a:cubicBezTo>
                  <a:cubicBezTo>
                    <a:pt x="110" y="73"/>
                    <a:pt x="113" y="38"/>
                    <a:pt x="112" y="3"/>
                  </a:cubicBezTo>
                  <a:lnTo>
                    <a:pt x="137" y="0"/>
                  </a:lnTo>
                  <a:close/>
                  <a:moveTo>
                    <a:pt x="137" y="40"/>
                  </a:moveTo>
                  <a:cubicBezTo>
                    <a:pt x="142" y="56"/>
                    <a:pt x="148" y="71"/>
                    <a:pt x="156" y="86"/>
                  </a:cubicBezTo>
                  <a:cubicBezTo>
                    <a:pt x="158" y="70"/>
                    <a:pt x="159" y="53"/>
                    <a:pt x="159" y="37"/>
                  </a:cubicBezTo>
                  <a:lnTo>
                    <a:pt x="137" y="4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8" name="Freeform 281"/>
            <p:cNvSpPr>
              <a:spLocks noEditPoints="1"/>
            </p:cNvSpPr>
            <p:nvPr/>
          </p:nvSpPr>
          <p:spPr bwMode="auto">
            <a:xfrm>
              <a:off x="10506076" y="3529516"/>
              <a:ext cx="393700" cy="406400"/>
            </a:xfrm>
            <a:custGeom>
              <a:avLst/>
              <a:gdLst>
                <a:gd name="T0" fmla="*/ 24 w 205"/>
                <a:gd name="T1" fmla="*/ 144 h 212"/>
                <a:gd name="T2" fmla="*/ 1 w 205"/>
                <a:gd name="T3" fmla="*/ 85 h 212"/>
                <a:gd name="T4" fmla="*/ 13 w 205"/>
                <a:gd name="T5" fmla="*/ 72 h 212"/>
                <a:gd name="T6" fmla="*/ 36 w 205"/>
                <a:gd name="T7" fmla="*/ 18 h 212"/>
                <a:gd name="T8" fmla="*/ 57 w 205"/>
                <a:gd name="T9" fmla="*/ 65 h 212"/>
                <a:gd name="T10" fmla="*/ 45 w 205"/>
                <a:gd name="T11" fmla="*/ 78 h 212"/>
                <a:gd name="T12" fmla="*/ 67 w 205"/>
                <a:gd name="T13" fmla="*/ 128 h 212"/>
                <a:gd name="T14" fmla="*/ 55 w 205"/>
                <a:gd name="T15" fmla="*/ 144 h 212"/>
                <a:gd name="T16" fmla="*/ 50 w 205"/>
                <a:gd name="T17" fmla="*/ 208 h 212"/>
                <a:gd name="T18" fmla="*/ 20 w 205"/>
                <a:gd name="T19" fmla="*/ 201 h 212"/>
                <a:gd name="T20" fmla="*/ 31 w 205"/>
                <a:gd name="T21" fmla="*/ 191 h 212"/>
                <a:gd name="T22" fmla="*/ 12 w 205"/>
                <a:gd name="T23" fmla="*/ 160 h 212"/>
                <a:gd name="T24" fmla="*/ 78 w 205"/>
                <a:gd name="T25" fmla="*/ 204 h 212"/>
                <a:gd name="T26" fmla="*/ 60 w 205"/>
                <a:gd name="T27" fmla="*/ 31 h 212"/>
                <a:gd name="T28" fmla="*/ 165 w 205"/>
                <a:gd name="T29" fmla="*/ 2 h 212"/>
                <a:gd name="T30" fmla="*/ 185 w 205"/>
                <a:gd name="T31" fmla="*/ 44 h 212"/>
                <a:gd name="T32" fmla="*/ 97 w 205"/>
                <a:gd name="T33" fmla="*/ 71 h 212"/>
                <a:gd name="T34" fmla="*/ 108 w 205"/>
                <a:gd name="T35" fmla="*/ 200 h 212"/>
                <a:gd name="T36" fmla="*/ 150 w 205"/>
                <a:gd name="T37" fmla="*/ 52 h 212"/>
                <a:gd name="T38" fmla="*/ 151 w 205"/>
                <a:gd name="T39" fmla="*/ 21 h 212"/>
                <a:gd name="T40" fmla="*/ 95 w 205"/>
                <a:gd name="T41" fmla="*/ 24 h 212"/>
                <a:gd name="T42" fmla="*/ 95 w 205"/>
                <a:gd name="T43" fmla="*/ 60 h 212"/>
                <a:gd name="T44" fmla="*/ 116 w 205"/>
                <a:gd name="T45" fmla="*/ 144 h 212"/>
                <a:gd name="T46" fmla="*/ 138 w 205"/>
                <a:gd name="T47" fmla="*/ 127 h 212"/>
                <a:gd name="T48" fmla="*/ 109 w 205"/>
                <a:gd name="T49" fmla="*/ 109 h 212"/>
                <a:gd name="T50" fmla="*/ 133 w 205"/>
                <a:gd name="T51" fmla="*/ 94 h 212"/>
                <a:gd name="T52" fmla="*/ 160 w 205"/>
                <a:gd name="T53" fmla="*/ 70 h 212"/>
                <a:gd name="T54" fmla="*/ 193 w 205"/>
                <a:gd name="T55" fmla="*/ 85 h 212"/>
                <a:gd name="T56" fmla="*/ 165 w 205"/>
                <a:gd name="T57" fmla="*/ 101 h 212"/>
                <a:gd name="T58" fmla="*/ 183 w 205"/>
                <a:gd name="T59" fmla="*/ 121 h 212"/>
                <a:gd name="T60" fmla="*/ 204 w 205"/>
                <a:gd name="T61" fmla="*/ 171 h 212"/>
                <a:gd name="T62" fmla="*/ 137 w 205"/>
                <a:gd name="T63" fmla="*/ 194 h 212"/>
                <a:gd name="T64" fmla="*/ 116 w 205"/>
                <a:gd name="T65" fmla="*/ 144 h 212"/>
                <a:gd name="T66" fmla="*/ 164 w 205"/>
                <a:gd name="T67" fmla="*/ 135 h 212"/>
                <a:gd name="T68" fmla="*/ 146 w 205"/>
                <a:gd name="T69" fmla="*/ 141 h 212"/>
                <a:gd name="T70" fmla="*/ 156 w 205"/>
                <a:gd name="T71" fmla="*/ 180 h 212"/>
                <a:gd name="T72" fmla="*/ 174 w 205"/>
                <a:gd name="T73" fmla="*/ 174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5" h="212">
                  <a:moveTo>
                    <a:pt x="11" y="148"/>
                  </a:moveTo>
                  <a:cubicBezTo>
                    <a:pt x="24" y="144"/>
                    <a:pt x="24" y="144"/>
                    <a:pt x="24" y="14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44" y="67"/>
                    <a:pt x="44" y="67"/>
                    <a:pt x="44" y="67"/>
                  </a:cubicBezTo>
                  <a:cubicBezTo>
                    <a:pt x="57" y="65"/>
                    <a:pt x="57" y="65"/>
                    <a:pt x="57" y="65"/>
                  </a:cubicBezTo>
                  <a:cubicBezTo>
                    <a:pt x="59" y="76"/>
                    <a:pt x="59" y="76"/>
                    <a:pt x="59" y="76"/>
                  </a:cubicBezTo>
                  <a:cubicBezTo>
                    <a:pt x="45" y="78"/>
                    <a:pt x="45" y="78"/>
                    <a:pt x="45" y="78"/>
                  </a:cubicBezTo>
                  <a:cubicBezTo>
                    <a:pt x="54" y="133"/>
                    <a:pt x="54" y="133"/>
                    <a:pt x="54" y="133"/>
                  </a:cubicBezTo>
                  <a:cubicBezTo>
                    <a:pt x="67" y="128"/>
                    <a:pt x="67" y="128"/>
                    <a:pt x="67" y="128"/>
                  </a:cubicBezTo>
                  <a:cubicBezTo>
                    <a:pt x="68" y="139"/>
                    <a:pt x="68" y="139"/>
                    <a:pt x="68" y="139"/>
                  </a:cubicBezTo>
                  <a:cubicBezTo>
                    <a:pt x="55" y="144"/>
                    <a:pt x="55" y="144"/>
                    <a:pt x="55" y="144"/>
                  </a:cubicBezTo>
                  <a:cubicBezTo>
                    <a:pt x="63" y="193"/>
                    <a:pt x="63" y="193"/>
                    <a:pt x="63" y="193"/>
                  </a:cubicBezTo>
                  <a:cubicBezTo>
                    <a:pt x="64" y="200"/>
                    <a:pt x="58" y="207"/>
                    <a:pt x="50" y="208"/>
                  </a:cubicBezTo>
                  <a:cubicBezTo>
                    <a:pt x="22" y="212"/>
                    <a:pt x="22" y="212"/>
                    <a:pt x="22" y="212"/>
                  </a:cubicBezTo>
                  <a:cubicBezTo>
                    <a:pt x="20" y="201"/>
                    <a:pt x="20" y="201"/>
                    <a:pt x="20" y="201"/>
                  </a:cubicBezTo>
                  <a:cubicBezTo>
                    <a:pt x="24" y="200"/>
                    <a:pt x="24" y="200"/>
                    <a:pt x="24" y="200"/>
                  </a:cubicBezTo>
                  <a:cubicBezTo>
                    <a:pt x="29" y="200"/>
                    <a:pt x="32" y="196"/>
                    <a:pt x="31" y="191"/>
                  </a:cubicBezTo>
                  <a:cubicBezTo>
                    <a:pt x="26" y="155"/>
                    <a:pt x="26" y="155"/>
                    <a:pt x="26" y="155"/>
                  </a:cubicBezTo>
                  <a:cubicBezTo>
                    <a:pt x="12" y="160"/>
                    <a:pt x="12" y="160"/>
                    <a:pt x="12" y="160"/>
                  </a:cubicBezTo>
                  <a:lnTo>
                    <a:pt x="11" y="148"/>
                  </a:lnTo>
                  <a:close/>
                  <a:moveTo>
                    <a:pt x="78" y="204"/>
                  </a:moveTo>
                  <a:cubicBezTo>
                    <a:pt x="81" y="194"/>
                    <a:pt x="81" y="173"/>
                    <a:pt x="80" y="162"/>
                  </a:cubicBezTo>
                  <a:cubicBezTo>
                    <a:pt x="60" y="31"/>
                    <a:pt x="60" y="31"/>
                    <a:pt x="60" y="31"/>
                  </a:cubicBezTo>
                  <a:cubicBezTo>
                    <a:pt x="59" y="24"/>
                    <a:pt x="64" y="17"/>
                    <a:pt x="71" y="16"/>
                  </a:cubicBezTo>
                  <a:cubicBezTo>
                    <a:pt x="165" y="2"/>
                    <a:pt x="165" y="2"/>
                    <a:pt x="165" y="2"/>
                  </a:cubicBezTo>
                  <a:cubicBezTo>
                    <a:pt x="173" y="0"/>
                    <a:pt x="180" y="6"/>
                    <a:pt x="181" y="13"/>
                  </a:cubicBezTo>
                  <a:cubicBezTo>
                    <a:pt x="185" y="44"/>
                    <a:pt x="185" y="44"/>
                    <a:pt x="185" y="44"/>
                  </a:cubicBezTo>
                  <a:cubicBezTo>
                    <a:pt x="187" y="52"/>
                    <a:pt x="182" y="59"/>
                    <a:pt x="174" y="60"/>
                  </a:cubicBezTo>
                  <a:cubicBezTo>
                    <a:pt x="97" y="71"/>
                    <a:pt x="97" y="71"/>
                    <a:pt x="97" y="71"/>
                  </a:cubicBezTo>
                  <a:cubicBezTo>
                    <a:pt x="109" y="156"/>
                    <a:pt x="109" y="156"/>
                    <a:pt x="109" y="156"/>
                  </a:cubicBezTo>
                  <a:cubicBezTo>
                    <a:pt x="111" y="169"/>
                    <a:pt x="111" y="189"/>
                    <a:pt x="108" y="200"/>
                  </a:cubicBezTo>
                  <a:lnTo>
                    <a:pt x="78" y="204"/>
                  </a:lnTo>
                  <a:close/>
                  <a:moveTo>
                    <a:pt x="150" y="52"/>
                  </a:moveTo>
                  <a:cubicBezTo>
                    <a:pt x="153" y="51"/>
                    <a:pt x="155" y="48"/>
                    <a:pt x="155" y="45"/>
                  </a:cubicBezTo>
                  <a:cubicBezTo>
                    <a:pt x="151" y="21"/>
                    <a:pt x="151" y="21"/>
                    <a:pt x="151" y="21"/>
                  </a:cubicBezTo>
                  <a:cubicBezTo>
                    <a:pt x="151" y="18"/>
                    <a:pt x="148" y="16"/>
                    <a:pt x="145" y="16"/>
                  </a:cubicBezTo>
                  <a:cubicBezTo>
                    <a:pt x="95" y="24"/>
                    <a:pt x="95" y="24"/>
                    <a:pt x="95" y="24"/>
                  </a:cubicBezTo>
                  <a:cubicBezTo>
                    <a:pt x="92" y="24"/>
                    <a:pt x="90" y="27"/>
                    <a:pt x="91" y="30"/>
                  </a:cubicBezTo>
                  <a:cubicBezTo>
                    <a:pt x="95" y="60"/>
                    <a:pt x="95" y="60"/>
                    <a:pt x="95" y="60"/>
                  </a:cubicBezTo>
                  <a:lnTo>
                    <a:pt x="150" y="52"/>
                  </a:lnTo>
                  <a:close/>
                  <a:moveTo>
                    <a:pt x="116" y="144"/>
                  </a:moveTo>
                  <a:cubicBezTo>
                    <a:pt x="115" y="137"/>
                    <a:pt x="120" y="130"/>
                    <a:pt x="128" y="129"/>
                  </a:cubicBezTo>
                  <a:cubicBezTo>
                    <a:pt x="138" y="127"/>
                    <a:pt x="138" y="127"/>
                    <a:pt x="138" y="127"/>
                  </a:cubicBezTo>
                  <a:cubicBezTo>
                    <a:pt x="135" y="105"/>
                    <a:pt x="135" y="105"/>
                    <a:pt x="135" y="105"/>
                  </a:cubicBezTo>
                  <a:cubicBezTo>
                    <a:pt x="109" y="109"/>
                    <a:pt x="109" y="109"/>
                    <a:pt x="109" y="109"/>
                  </a:cubicBezTo>
                  <a:cubicBezTo>
                    <a:pt x="108" y="98"/>
                    <a:pt x="108" y="98"/>
                    <a:pt x="108" y="98"/>
                  </a:cubicBezTo>
                  <a:cubicBezTo>
                    <a:pt x="133" y="94"/>
                    <a:pt x="133" y="94"/>
                    <a:pt x="133" y="94"/>
                  </a:cubicBezTo>
                  <a:cubicBezTo>
                    <a:pt x="130" y="74"/>
                    <a:pt x="130" y="74"/>
                    <a:pt x="130" y="74"/>
                  </a:cubicBezTo>
                  <a:cubicBezTo>
                    <a:pt x="160" y="70"/>
                    <a:pt x="160" y="70"/>
                    <a:pt x="160" y="70"/>
                  </a:cubicBezTo>
                  <a:cubicBezTo>
                    <a:pt x="163" y="89"/>
                    <a:pt x="163" y="89"/>
                    <a:pt x="163" y="89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94" y="96"/>
                    <a:pt x="194" y="96"/>
                    <a:pt x="194" y="96"/>
                  </a:cubicBezTo>
                  <a:cubicBezTo>
                    <a:pt x="165" y="101"/>
                    <a:pt x="165" y="101"/>
                    <a:pt x="165" y="101"/>
                  </a:cubicBezTo>
                  <a:cubicBezTo>
                    <a:pt x="168" y="123"/>
                    <a:pt x="168" y="123"/>
                    <a:pt x="168" y="123"/>
                  </a:cubicBezTo>
                  <a:cubicBezTo>
                    <a:pt x="183" y="121"/>
                    <a:pt x="183" y="121"/>
                    <a:pt x="183" y="121"/>
                  </a:cubicBezTo>
                  <a:cubicBezTo>
                    <a:pt x="190" y="119"/>
                    <a:pt x="197" y="124"/>
                    <a:pt x="198" y="132"/>
                  </a:cubicBezTo>
                  <a:cubicBezTo>
                    <a:pt x="204" y="171"/>
                    <a:pt x="204" y="171"/>
                    <a:pt x="204" y="171"/>
                  </a:cubicBezTo>
                  <a:cubicBezTo>
                    <a:pt x="205" y="178"/>
                    <a:pt x="200" y="185"/>
                    <a:pt x="192" y="186"/>
                  </a:cubicBezTo>
                  <a:cubicBezTo>
                    <a:pt x="137" y="194"/>
                    <a:pt x="137" y="194"/>
                    <a:pt x="137" y="194"/>
                  </a:cubicBezTo>
                  <a:cubicBezTo>
                    <a:pt x="130" y="196"/>
                    <a:pt x="123" y="191"/>
                    <a:pt x="122" y="184"/>
                  </a:cubicBezTo>
                  <a:lnTo>
                    <a:pt x="116" y="144"/>
                  </a:lnTo>
                  <a:close/>
                  <a:moveTo>
                    <a:pt x="168" y="138"/>
                  </a:moveTo>
                  <a:cubicBezTo>
                    <a:pt x="168" y="136"/>
                    <a:pt x="166" y="135"/>
                    <a:pt x="164" y="135"/>
                  </a:cubicBezTo>
                  <a:cubicBezTo>
                    <a:pt x="149" y="137"/>
                    <a:pt x="149" y="137"/>
                    <a:pt x="149" y="137"/>
                  </a:cubicBezTo>
                  <a:cubicBezTo>
                    <a:pt x="147" y="137"/>
                    <a:pt x="146" y="139"/>
                    <a:pt x="146" y="141"/>
                  </a:cubicBezTo>
                  <a:cubicBezTo>
                    <a:pt x="151" y="177"/>
                    <a:pt x="151" y="177"/>
                    <a:pt x="151" y="177"/>
                  </a:cubicBezTo>
                  <a:cubicBezTo>
                    <a:pt x="152" y="179"/>
                    <a:pt x="154" y="181"/>
                    <a:pt x="156" y="180"/>
                  </a:cubicBezTo>
                  <a:cubicBezTo>
                    <a:pt x="171" y="178"/>
                    <a:pt x="171" y="178"/>
                    <a:pt x="171" y="178"/>
                  </a:cubicBezTo>
                  <a:cubicBezTo>
                    <a:pt x="173" y="178"/>
                    <a:pt x="174" y="176"/>
                    <a:pt x="174" y="174"/>
                  </a:cubicBezTo>
                  <a:lnTo>
                    <a:pt x="168" y="1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9" name="Freeform 282"/>
            <p:cNvSpPr>
              <a:spLocks noEditPoints="1"/>
            </p:cNvSpPr>
            <p:nvPr/>
          </p:nvSpPr>
          <p:spPr bwMode="auto">
            <a:xfrm>
              <a:off x="10882313" y="3478716"/>
              <a:ext cx="398463" cy="400050"/>
            </a:xfrm>
            <a:custGeom>
              <a:avLst/>
              <a:gdLst>
                <a:gd name="T0" fmla="*/ 13 w 208"/>
                <a:gd name="T1" fmla="*/ 148 h 209"/>
                <a:gd name="T2" fmla="*/ 31 w 208"/>
                <a:gd name="T3" fmla="*/ 142 h 209"/>
                <a:gd name="T4" fmla="*/ 20 w 208"/>
                <a:gd name="T5" fmla="*/ 68 h 209"/>
                <a:gd name="T6" fmla="*/ 1 w 208"/>
                <a:gd name="T7" fmla="*/ 71 h 209"/>
                <a:gd name="T8" fmla="*/ 0 w 208"/>
                <a:gd name="T9" fmla="*/ 60 h 209"/>
                <a:gd name="T10" fmla="*/ 18 w 208"/>
                <a:gd name="T11" fmla="*/ 57 h 209"/>
                <a:gd name="T12" fmla="*/ 13 w 208"/>
                <a:gd name="T13" fmla="*/ 19 h 209"/>
                <a:gd name="T14" fmla="*/ 43 w 208"/>
                <a:gd name="T15" fmla="*/ 14 h 209"/>
                <a:gd name="T16" fmla="*/ 49 w 208"/>
                <a:gd name="T17" fmla="*/ 52 h 209"/>
                <a:gd name="T18" fmla="*/ 68 w 208"/>
                <a:gd name="T19" fmla="*/ 49 h 209"/>
                <a:gd name="T20" fmla="*/ 70 w 208"/>
                <a:gd name="T21" fmla="*/ 61 h 209"/>
                <a:gd name="T22" fmla="*/ 51 w 208"/>
                <a:gd name="T23" fmla="*/ 64 h 209"/>
                <a:gd name="T24" fmla="*/ 61 w 208"/>
                <a:gd name="T25" fmla="*/ 132 h 209"/>
                <a:gd name="T26" fmla="*/ 80 w 208"/>
                <a:gd name="T27" fmla="*/ 126 h 209"/>
                <a:gd name="T28" fmla="*/ 82 w 208"/>
                <a:gd name="T29" fmla="*/ 137 h 209"/>
                <a:gd name="T30" fmla="*/ 63 w 208"/>
                <a:gd name="T31" fmla="*/ 143 h 209"/>
                <a:gd name="T32" fmla="*/ 69 w 208"/>
                <a:gd name="T33" fmla="*/ 189 h 209"/>
                <a:gd name="T34" fmla="*/ 57 w 208"/>
                <a:gd name="T35" fmla="*/ 204 h 209"/>
                <a:gd name="T36" fmla="*/ 27 w 208"/>
                <a:gd name="T37" fmla="*/ 209 h 209"/>
                <a:gd name="T38" fmla="*/ 25 w 208"/>
                <a:gd name="T39" fmla="*/ 198 h 209"/>
                <a:gd name="T40" fmla="*/ 31 w 208"/>
                <a:gd name="T41" fmla="*/ 197 h 209"/>
                <a:gd name="T42" fmla="*/ 38 w 208"/>
                <a:gd name="T43" fmla="*/ 188 h 209"/>
                <a:gd name="T44" fmla="*/ 33 w 208"/>
                <a:gd name="T45" fmla="*/ 153 h 209"/>
                <a:gd name="T46" fmla="*/ 15 w 208"/>
                <a:gd name="T47" fmla="*/ 159 h 209"/>
                <a:gd name="T48" fmla="*/ 13 w 208"/>
                <a:gd name="T49" fmla="*/ 148 h 209"/>
                <a:gd name="T50" fmla="*/ 146 w 208"/>
                <a:gd name="T51" fmla="*/ 102 h 209"/>
                <a:gd name="T52" fmla="*/ 158 w 208"/>
                <a:gd name="T53" fmla="*/ 123 h 209"/>
                <a:gd name="T54" fmla="*/ 165 w 208"/>
                <a:gd name="T55" fmla="*/ 93 h 209"/>
                <a:gd name="T56" fmla="*/ 165 w 208"/>
                <a:gd name="T57" fmla="*/ 91 h 209"/>
                <a:gd name="T58" fmla="*/ 163 w 208"/>
                <a:gd name="T59" fmla="*/ 91 h 209"/>
                <a:gd name="T60" fmla="*/ 112 w 208"/>
                <a:gd name="T61" fmla="*/ 99 h 209"/>
                <a:gd name="T62" fmla="*/ 127 w 208"/>
                <a:gd name="T63" fmla="*/ 194 h 209"/>
                <a:gd name="T64" fmla="*/ 97 w 208"/>
                <a:gd name="T65" fmla="*/ 199 h 209"/>
                <a:gd name="T66" fmla="*/ 72 w 208"/>
                <a:gd name="T67" fmla="*/ 28 h 209"/>
                <a:gd name="T68" fmla="*/ 83 w 208"/>
                <a:gd name="T69" fmla="*/ 13 h 209"/>
                <a:gd name="T70" fmla="*/ 166 w 208"/>
                <a:gd name="T71" fmla="*/ 1 h 209"/>
                <a:gd name="T72" fmla="*/ 181 w 208"/>
                <a:gd name="T73" fmla="*/ 12 h 209"/>
                <a:gd name="T74" fmla="*/ 187 w 208"/>
                <a:gd name="T75" fmla="*/ 52 h 209"/>
                <a:gd name="T76" fmla="*/ 177 w 208"/>
                <a:gd name="T77" fmla="*/ 67 h 209"/>
                <a:gd name="T78" fmla="*/ 131 w 208"/>
                <a:gd name="T79" fmla="*/ 74 h 209"/>
                <a:gd name="T80" fmla="*/ 130 w 208"/>
                <a:gd name="T81" fmla="*/ 63 h 209"/>
                <a:gd name="T82" fmla="*/ 154 w 208"/>
                <a:gd name="T83" fmla="*/ 59 h 209"/>
                <a:gd name="T84" fmla="*/ 158 w 208"/>
                <a:gd name="T85" fmla="*/ 54 h 209"/>
                <a:gd name="T86" fmla="*/ 153 w 208"/>
                <a:gd name="T87" fmla="*/ 19 h 209"/>
                <a:gd name="T88" fmla="*/ 148 w 208"/>
                <a:gd name="T89" fmla="*/ 15 h 209"/>
                <a:gd name="T90" fmla="*/ 105 w 208"/>
                <a:gd name="T91" fmla="*/ 21 h 209"/>
                <a:gd name="T92" fmla="*/ 101 w 208"/>
                <a:gd name="T93" fmla="*/ 27 h 209"/>
                <a:gd name="T94" fmla="*/ 111 w 208"/>
                <a:gd name="T95" fmla="*/ 87 h 209"/>
                <a:gd name="T96" fmla="*/ 184 w 208"/>
                <a:gd name="T97" fmla="*/ 76 h 209"/>
                <a:gd name="T98" fmla="*/ 191 w 208"/>
                <a:gd name="T99" fmla="*/ 79 h 209"/>
                <a:gd name="T100" fmla="*/ 194 w 208"/>
                <a:gd name="T101" fmla="*/ 86 h 209"/>
                <a:gd name="T102" fmla="*/ 178 w 208"/>
                <a:gd name="T103" fmla="*/ 149 h 209"/>
                <a:gd name="T104" fmla="*/ 208 w 208"/>
                <a:gd name="T105" fmla="*/ 182 h 209"/>
                <a:gd name="T106" fmla="*/ 177 w 208"/>
                <a:gd name="T107" fmla="*/ 187 h 209"/>
                <a:gd name="T108" fmla="*/ 167 w 208"/>
                <a:gd name="T109" fmla="*/ 175 h 209"/>
                <a:gd name="T110" fmla="*/ 160 w 208"/>
                <a:gd name="T111" fmla="*/ 189 h 209"/>
                <a:gd name="T112" fmla="*/ 131 w 208"/>
                <a:gd name="T113" fmla="*/ 194 h 209"/>
                <a:gd name="T114" fmla="*/ 148 w 208"/>
                <a:gd name="T115" fmla="*/ 153 h 209"/>
                <a:gd name="T116" fmla="*/ 117 w 208"/>
                <a:gd name="T117" fmla="*/ 106 h 209"/>
                <a:gd name="T118" fmla="*/ 146 w 208"/>
                <a:gd name="T119" fmla="*/ 102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8" h="209">
                  <a:moveTo>
                    <a:pt x="13" y="148"/>
                  </a:moveTo>
                  <a:cubicBezTo>
                    <a:pt x="31" y="142"/>
                    <a:pt x="31" y="142"/>
                    <a:pt x="31" y="142"/>
                  </a:cubicBezTo>
                  <a:cubicBezTo>
                    <a:pt x="20" y="68"/>
                    <a:pt x="20" y="68"/>
                    <a:pt x="20" y="68"/>
                  </a:cubicBezTo>
                  <a:cubicBezTo>
                    <a:pt x="1" y="71"/>
                    <a:pt x="1" y="71"/>
                    <a:pt x="1" y="71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8" y="57"/>
                    <a:pt x="18" y="57"/>
                    <a:pt x="18" y="57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70" y="61"/>
                    <a:pt x="70" y="61"/>
                    <a:pt x="70" y="61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61" y="132"/>
                    <a:pt x="61" y="132"/>
                    <a:pt x="61" y="132"/>
                  </a:cubicBezTo>
                  <a:cubicBezTo>
                    <a:pt x="80" y="126"/>
                    <a:pt x="80" y="126"/>
                    <a:pt x="80" y="126"/>
                  </a:cubicBezTo>
                  <a:cubicBezTo>
                    <a:pt x="82" y="137"/>
                    <a:pt x="82" y="137"/>
                    <a:pt x="82" y="137"/>
                  </a:cubicBezTo>
                  <a:cubicBezTo>
                    <a:pt x="63" y="143"/>
                    <a:pt x="63" y="143"/>
                    <a:pt x="63" y="143"/>
                  </a:cubicBezTo>
                  <a:cubicBezTo>
                    <a:pt x="69" y="189"/>
                    <a:pt x="69" y="189"/>
                    <a:pt x="69" y="189"/>
                  </a:cubicBezTo>
                  <a:cubicBezTo>
                    <a:pt x="71" y="196"/>
                    <a:pt x="65" y="203"/>
                    <a:pt x="57" y="204"/>
                  </a:cubicBezTo>
                  <a:cubicBezTo>
                    <a:pt x="27" y="209"/>
                    <a:pt x="27" y="209"/>
                    <a:pt x="27" y="209"/>
                  </a:cubicBezTo>
                  <a:cubicBezTo>
                    <a:pt x="25" y="198"/>
                    <a:pt x="25" y="198"/>
                    <a:pt x="25" y="198"/>
                  </a:cubicBezTo>
                  <a:cubicBezTo>
                    <a:pt x="31" y="197"/>
                    <a:pt x="31" y="197"/>
                    <a:pt x="31" y="197"/>
                  </a:cubicBezTo>
                  <a:cubicBezTo>
                    <a:pt x="36" y="196"/>
                    <a:pt x="39" y="192"/>
                    <a:pt x="38" y="188"/>
                  </a:cubicBezTo>
                  <a:cubicBezTo>
                    <a:pt x="33" y="153"/>
                    <a:pt x="33" y="153"/>
                    <a:pt x="33" y="153"/>
                  </a:cubicBezTo>
                  <a:cubicBezTo>
                    <a:pt x="15" y="159"/>
                    <a:pt x="15" y="159"/>
                    <a:pt x="15" y="159"/>
                  </a:cubicBezTo>
                  <a:lnTo>
                    <a:pt x="13" y="148"/>
                  </a:lnTo>
                  <a:close/>
                  <a:moveTo>
                    <a:pt x="146" y="102"/>
                  </a:moveTo>
                  <a:cubicBezTo>
                    <a:pt x="150" y="109"/>
                    <a:pt x="154" y="116"/>
                    <a:pt x="158" y="123"/>
                  </a:cubicBezTo>
                  <a:cubicBezTo>
                    <a:pt x="161" y="113"/>
                    <a:pt x="163" y="103"/>
                    <a:pt x="165" y="93"/>
                  </a:cubicBezTo>
                  <a:cubicBezTo>
                    <a:pt x="166" y="92"/>
                    <a:pt x="165" y="92"/>
                    <a:pt x="165" y="91"/>
                  </a:cubicBezTo>
                  <a:cubicBezTo>
                    <a:pt x="164" y="91"/>
                    <a:pt x="164" y="91"/>
                    <a:pt x="163" y="91"/>
                  </a:cubicBezTo>
                  <a:cubicBezTo>
                    <a:pt x="112" y="99"/>
                    <a:pt x="112" y="99"/>
                    <a:pt x="112" y="99"/>
                  </a:cubicBezTo>
                  <a:cubicBezTo>
                    <a:pt x="127" y="194"/>
                    <a:pt x="127" y="194"/>
                    <a:pt x="127" y="194"/>
                  </a:cubicBezTo>
                  <a:cubicBezTo>
                    <a:pt x="97" y="199"/>
                    <a:pt x="97" y="199"/>
                    <a:pt x="97" y="199"/>
                  </a:cubicBezTo>
                  <a:cubicBezTo>
                    <a:pt x="72" y="28"/>
                    <a:pt x="72" y="28"/>
                    <a:pt x="72" y="28"/>
                  </a:cubicBezTo>
                  <a:cubicBezTo>
                    <a:pt x="71" y="21"/>
                    <a:pt x="76" y="14"/>
                    <a:pt x="83" y="13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73" y="0"/>
                    <a:pt x="180" y="5"/>
                    <a:pt x="181" y="12"/>
                  </a:cubicBezTo>
                  <a:cubicBezTo>
                    <a:pt x="187" y="52"/>
                    <a:pt x="187" y="52"/>
                    <a:pt x="187" y="52"/>
                  </a:cubicBezTo>
                  <a:cubicBezTo>
                    <a:pt x="189" y="60"/>
                    <a:pt x="185" y="66"/>
                    <a:pt x="177" y="67"/>
                  </a:cubicBezTo>
                  <a:cubicBezTo>
                    <a:pt x="131" y="74"/>
                    <a:pt x="131" y="74"/>
                    <a:pt x="131" y="74"/>
                  </a:cubicBezTo>
                  <a:cubicBezTo>
                    <a:pt x="130" y="63"/>
                    <a:pt x="130" y="63"/>
                    <a:pt x="130" y="63"/>
                  </a:cubicBezTo>
                  <a:cubicBezTo>
                    <a:pt x="154" y="59"/>
                    <a:pt x="154" y="59"/>
                    <a:pt x="154" y="59"/>
                  </a:cubicBezTo>
                  <a:cubicBezTo>
                    <a:pt x="157" y="59"/>
                    <a:pt x="159" y="57"/>
                    <a:pt x="158" y="54"/>
                  </a:cubicBezTo>
                  <a:cubicBezTo>
                    <a:pt x="153" y="19"/>
                    <a:pt x="153" y="19"/>
                    <a:pt x="153" y="19"/>
                  </a:cubicBezTo>
                  <a:cubicBezTo>
                    <a:pt x="153" y="16"/>
                    <a:pt x="150" y="15"/>
                    <a:pt x="148" y="15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103" y="22"/>
                    <a:pt x="101" y="24"/>
                    <a:pt x="101" y="27"/>
                  </a:cubicBezTo>
                  <a:cubicBezTo>
                    <a:pt x="111" y="87"/>
                    <a:pt x="111" y="87"/>
                    <a:pt x="111" y="87"/>
                  </a:cubicBezTo>
                  <a:cubicBezTo>
                    <a:pt x="184" y="76"/>
                    <a:pt x="184" y="76"/>
                    <a:pt x="184" y="76"/>
                  </a:cubicBezTo>
                  <a:cubicBezTo>
                    <a:pt x="187" y="76"/>
                    <a:pt x="189" y="77"/>
                    <a:pt x="191" y="79"/>
                  </a:cubicBezTo>
                  <a:cubicBezTo>
                    <a:pt x="194" y="81"/>
                    <a:pt x="195" y="83"/>
                    <a:pt x="194" y="86"/>
                  </a:cubicBezTo>
                  <a:cubicBezTo>
                    <a:pt x="191" y="107"/>
                    <a:pt x="186" y="128"/>
                    <a:pt x="178" y="149"/>
                  </a:cubicBezTo>
                  <a:cubicBezTo>
                    <a:pt x="187" y="161"/>
                    <a:pt x="197" y="172"/>
                    <a:pt x="208" y="182"/>
                  </a:cubicBezTo>
                  <a:cubicBezTo>
                    <a:pt x="177" y="187"/>
                    <a:pt x="177" y="187"/>
                    <a:pt x="177" y="187"/>
                  </a:cubicBezTo>
                  <a:cubicBezTo>
                    <a:pt x="167" y="175"/>
                    <a:pt x="167" y="175"/>
                    <a:pt x="167" y="175"/>
                  </a:cubicBezTo>
                  <a:cubicBezTo>
                    <a:pt x="160" y="189"/>
                    <a:pt x="160" y="189"/>
                    <a:pt x="160" y="189"/>
                  </a:cubicBezTo>
                  <a:cubicBezTo>
                    <a:pt x="131" y="194"/>
                    <a:pt x="131" y="194"/>
                    <a:pt x="131" y="194"/>
                  </a:cubicBezTo>
                  <a:cubicBezTo>
                    <a:pt x="137" y="180"/>
                    <a:pt x="143" y="167"/>
                    <a:pt x="148" y="153"/>
                  </a:cubicBezTo>
                  <a:cubicBezTo>
                    <a:pt x="137" y="138"/>
                    <a:pt x="127" y="123"/>
                    <a:pt x="117" y="106"/>
                  </a:cubicBezTo>
                  <a:lnTo>
                    <a:pt x="146" y="10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0" name="Freeform 283"/>
            <p:cNvSpPr>
              <a:spLocks noEditPoints="1"/>
            </p:cNvSpPr>
            <p:nvPr/>
          </p:nvSpPr>
          <p:spPr bwMode="auto">
            <a:xfrm>
              <a:off x="11269663" y="3434266"/>
              <a:ext cx="368300" cy="379413"/>
            </a:xfrm>
            <a:custGeom>
              <a:avLst/>
              <a:gdLst>
                <a:gd name="T0" fmla="*/ 3 w 192"/>
                <a:gd name="T1" fmla="*/ 101 h 198"/>
                <a:gd name="T2" fmla="*/ 82 w 192"/>
                <a:gd name="T3" fmla="*/ 89 h 198"/>
                <a:gd name="T4" fmla="*/ 75 w 192"/>
                <a:gd name="T5" fmla="*/ 45 h 198"/>
                <a:gd name="T6" fmla="*/ 37 w 192"/>
                <a:gd name="T7" fmla="*/ 50 h 198"/>
                <a:gd name="T8" fmla="*/ 30 w 192"/>
                <a:gd name="T9" fmla="*/ 80 h 198"/>
                <a:gd name="T10" fmla="*/ 0 w 192"/>
                <a:gd name="T11" fmla="*/ 84 h 198"/>
                <a:gd name="T12" fmla="*/ 11 w 192"/>
                <a:gd name="T13" fmla="*/ 17 h 198"/>
                <a:gd name="T14" fmla="*/ 41 w 192"/>
                <a:gd name="T15" fmla="*/ 13 h 198"/>
                <a:gd name="T16" fmla="*/ 39 w 192"/>
                <a:gd name="T17" fmla="*/ 38 h 198"/>
                <a:gd name="T18" fmla="*/ 73 w 192"/>
                <a:gd name="T19" fmla="*/ 33 h 198"/>
                <a:gd name="T20" fmla="*/ 69 w 192"/>
                <a:gd name="T21" fmla="*/ 4 h 198"/>
                <a:gd name="T22" fmla="*/ 99 w 192"/>
                <a:gd name="T23" fmla="*/ 0 h 198"/>
                <a:gd name="T24" fmla="*/ 103 w 192"/>
                <a:gd name="T25" fmla="*/ 29 h 198"/>
                <a:gd name="T26" fmla="*/ 170 w 192"/>
                <a:gd name="T27" fmla="*/ 19 h 198"/>
                <a:gd name="T28" fmla="*/ 172 w 192"/>
                <a:gd name="T29" fmla="*/ 30 h 198"/>
                <a:gd name="T30" fmla="*/ 105 w 192"/>
                <a:gd name="T31" fmla="*/ 40 h 198"/>
                <a:gd name="T32" fmla="*/ 112 w 192"/>
                <a:gd name="T33" fmla="*/ 85 h 198"/>
                <a:gd name="T34" fmla="*/ 190 w 192"/>
                <a:gd name="T35" fmla="*/ 73 h 198"/>
                <a:gd name="T36" fmla="*/ 191 w 192"/>
                <a:gd name="T37" fmla="*/ 84 h 198"/>
                <a:gd name="T38" fmla="*/ 4 w 192"/>
                <a:gd name="T39" fmla="*/ 112 h 198"/>
                <a:gd name="T40" fmla="*/ 3 w 192"/>
                <a:gd name="T41" fmla="*/ 101 h 198"/>
                <a:gd name="T42" fmla="*/ 17 w 192"/>
                <a:gd name="T43" fmla="*/ 137 h 198"/>
                <a:gd name="T44" fmla="*/ 28 w 192"/>
                <a:gd name="T45" fmla="*/ 122 h 198"/>
                <a:gd name="T46" fmla="*/ 169 w 192"/>
                <a:gd name="T47" fmla="*/ 101 h 198"/>
                <a:gd name="T48" fmla="*/ 184 w 192"/>
                <a:gd name="T49" fmla="*/ 112 h 198"/>
                <a:gd name="T50" fmla="*/ 191 w 192"/>
                <a:gd name="T51" fmla="*/ 161 h 198"/>
                <a:gd name="T52" fmla="*/ 180 w 192"/>
                <a:gd name="T53" fmla="*/ 176 h 198"/>
                <a:gd name="T54" fmla="*/ 39 w 192"/>
                <a:gd name="T55" fmla="*/ 197 h 198"/>
                <a:gd name="T56" fmla="*/ 24 w 192"/>
                <a:gd name="T57" fmla="*/ 186 h 198"/>
                <a:gd name="T58" fmla="*/ 17 w 192"/>
                <a:gd name="T59" fmla="*/ 137 h 198"/>
                <a:gd name="T60" fmla="*/ 155 w 192"/>
                <a:gd name="T61" fmla="*/ 122 h 198"/>
                <a:gd name="T62" fmla="*/ 146 w 192"/>
                <a:gd name="T63" fmla="*/ 116 h 198"/>
                <a:gd name="T64" fmla="*/ 54 w 192"/>
                <a:gd name="T65" fmla="*/ 130 h 198"/>
                <a:gd name="T66" fmla="*/ 48 w 192"/>
                <a:gd name="T67" fmla="*/ 138 h 198"/>
                <a:gd name="T68" fmla="*/ 53 w 192"/>
                <a:gd name="T69" fmla="*/ 176 h 198"/>
                <a:gd name="T70" fmla="*/ 62 w 192"/>
                <a:gd name="T71" fmla="*/ 182 h 198"/>
                <a:gd name="T72" fmla="*/ 154 w 192"/>
                <a:gd name="T73" fmla="*/ 169 h 198"/>
                <a:gd name="T74" fmla="*/ 160 w 192"/>
                <a:gd name="T75" fmla="*/ 160 h 198"/>
                <a:gd name="T76" fmla="*/ 155 w 192"/>
                <a:gd name="T77" fmla="*/ 122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2" h="198">
                  <a:moveTo>
                    <a:pt x="3" y="101"/>
                  </a:moveTo>
                  <a:cubicBezTo>
                    <a:pt x="82" y="89"/>
                    <a:pt x="82" y="89"/>
                    <a:pt x="82" y="89"/>
                  </a:cubicBezTo>
                  <a:cubicBezTo>
                    <a:pt x="75" y="45"/>
                    <a:pt x="75" y="45"/>
                    <a:pt x="75" y="45"/>
                  </a:cubicBezTo>
                  <a:cubicBezTo>
                    <a:pt x="37" y="50"/>
                    <a:pt x="37" y="50"/>
                    <a:pt x="37" y="50"/>
                  </a:cubicBezTo>
                  <a:cubicBezTo>
                    <a:pt x="36" y="60"/>
                    <a:pt x="33" y="70"/>
                    <a:pt x="30" y="80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7" y="62"/>
                    <a:pt x="10" y="40"/>
                    <a:pt x="11" y="17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1" y="21"/>
                    <a:pt x="40" y="30"/>
                    <a:pt x="39" y="38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69" y="4"/>
                    <a:pt x="69" y="4"/>
                    <a:pt x="69" y="4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70" y="19"/>
                    <a:pt x="170" y="19"/>
                    <a:pt x="170" y="19"/>
                  </a:cubicBezTo>
                  <a:cubicBezTo>
                    <a:pt x="172" y="30"/>
                    <a:pt x="172" y="30"/>
                    <a:pt x="172" y="30"/>
                  </a:cubicBezTo>
                  <a:cubicBezTo>
                    <a:pt x="105" y="40"/>
                    <a:pt x="105" y="40"/>
                    <a:pt x="105" y="40"/>
                  </a:cubicBezTo>
                  <a:cubicBezTo>
                    <a:pt x="112" y="85"/>
                    <a:pt x="112" y="85"/>
                    <a:pt x="112" y="85"/>
                  </a:cubicBezTo>
                  <a:cubicBezTo>
                    <a:pt x="190" y="73"/>
                    <a:pt x="190" y="73"/>
                    <a:pt x="190" y="73"/>
                  </a:cubicBezTo>
                  <a:cubicBezTo>
                    <a:pt x="191" y="84"/>
                    <a:pt x="191" y="84"/>
                    <a:pt x="191" y="84"/>
                  </a:cubicBezTo>
                  <a:cubicBezTo>
                    <a:pt x="4" y="112"/>
                    <a:pt x="4" y="112"/>
                    <a:pt x="4" y="112"/>
                  </a:cubicBezTo>
                  <a:lnTo>
                    <a:pt x="3" y="101"/>
                  </a:lnTo>
                  <a:close/>
                  <a:moveTo>
                    <a:pt x="17" y="137"/>
                  </a:moveTo>
                  <a:cubicBezTo>
                    <a:pt x="16" y="130"/>
                    <a:pt x="21" y="123"/>
                    <a:pt x="28" y="122"/>
                  </a:cubicBezTo>
                  <a:cubicBezTo>
                    <a:pt x="169" y="101"/>
                    <a:pt x="169" y="101"/>
                    <a:pt x="169" y="101"/>
                  </a:cubicBezTo>
                  <a:cubicBezTo>
                    <a:pt x="176" y="100"/>
                    <a:pt x="183" y="105"/>
                    <a:pt x="184" y="112"/>
                  </a:cubicBezTo>
                  <a:cubicBezTo>
                    <a:pt x="191" y="161"/>
                    <a:pt x="191" y="161"/>
                    <a:pt x="191" y="161"/>
                  </a:cubicBezTo>
                  <a:cubicBezTo>
                    <a:pt x="192" y="169"/>
                    <a:pt x="187" y="175"/>
                    <a:pt x="180" y="176"/>
                  </a:cubicBezTo>
                  <a:cubicBezTo>
                    <a:pt x="39" y="197"/>
                    <a:pt x="39" y="197"/>
                    <a:pt x="39" y="197"/>
                  </a:cubicBezTo>
                  <a:cubicBezTo>
                    <a:pt x="32" y="198"/>
                    <a:pt x="25" y="194"/>
                    <a:pt x="24" y="186"/>
                  </a:cubicBezTo>
                  <a:lnTo>
                    <a:pt x="17" y="137"/>
                  </a:lnTo>
                  <a:close/>
                  <a:moveTo>
                    <a:pt x="155" y="122"/>
                  </a:moveTo>
                  <a:cubicBezTo>
                    <a:pt x="154" y="118"/>
                    <a:pt x="150" y="115"/>
                    <a:pt x="146" y="116"/>
                  </a:cubicBezTo>
                  <a:cubicBezTo>
                    <a:pt x="54" y="130"/>
                    <a:pt x="54" y="130"/>
                    <a:pt x="54" y="130"/>
                  </a:cubicBezTo>
                  <a:cubicBezTo>
                    <a:pt x="50" y="130"/>
                    <a:pt x="47" y="134"/>
                    <a:pt x="48" y="138"/>
                  </a:cubicBezTo>
                  <a:cubicBezTo>
                    <a:pt x="53" y="176"/>
                    <a:pt x="53" y="176"/>
                    <a:pt x="53" y="176"/>
                  </a:cubicBezTo>
                  <a:cubicBezTo>
                    <a:pt x="54" y="180"/>
                    <a:pt x="58" y="183"/>
                    <a:pt x="62" y="182"/>
                  </a:cubicBezTo>
                  <a:cubicBezTo>
                    <a:pt x="154" y="169"/>
                    <a:pt x="154" y="169"/>
                    <a:pt x="154" y="169"/>
                  </a:cubicBezTo>
                  <a:cubicBezTo>
                    <a:pt x="158" y="168"/>
                    <a:pt x="161" y="164"/>
                    <a:pt x="160" y="160"/>
                  </a:cubicBezTo>
                  <a:lnTo>
                    <a:pt x="155" y="1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826" name="Freeform 245"/>
          <p:cNvSpPr>
            <a:spLocks noEditPoints="1"/>
          </p:cNvSpPr>
          <p:nvPr/>
        </p:nvSpPr>
        <p:spPr bwMode="auto">
          <a:xfrm>
            <a:off x="5285795" y="3640138"/>
            <a:ext cx="361950" cy="361950"/>
          </a:xfrm>
          <a:custGeom>
            <a:avLst/>
            <a:gdLst>
              <a:gd name="T0" fmla="*/ 87 w 189"/>
              <a:gd name="T1" fmla="*/ 189 h 189"/>
              <a:gd name="T2" fmla="*/ 87 w 189"/>
              <a:gd name="T3" fmla="*/ 135 h 189"/>
              <a:gd name="T4" fmla="*/ 0 w 189"/>
              <a:gd name="T5" fmla="*/ 135 h 189"/>
              <a:gd name="T6" fmla="*/ 0 w 189"/>
              <a:gd name="T7" fmla="*/ 124 h 189"/>
              <a:gd name="T8" fmla="*/ 19 w 189"/>
              <a:gd name="T9" fmla="*/ 124 h 189"/>
              <a:gd name="T10" fmla="*/ 19 w 189"/>
              <a:gd name="T11" fmla="*/ 76 h 189"/>
              <a:gd name="T12" fmla="*/ 32 w 189"/>
              <a:gd name="T13" fmla="*/ 62 h 189"/>
              <a:gd name="T14" fmla="*/ 87 w 189"/>
              <a:gd name="T15" fmla="*/ 62 h 189"/>
              <a:gd name="T16" fmla="*/ 87 w 189"/>
              <a:gd name="T17" fmla="*/ 29 h 189"/>
              <a:gd name="T18" fmla="*/ 40 w 189"/>
              <a:gd name="T19" fmla="*/ 29 h 189"/>
              <a:gd name="T20" fmla="*/ 29 w 189"/>
              <a:gd name="T21" fmla="*/ 57 h 189"/>
              <a:gd name="T22" fmla="*/ 0 w 189"/>
              <a:gd name="T23" fmla="*/ 57 h 189"/>
              <a:gd name="T24" fmla="*/ 18 w 189"/>
              <a:gd name="T25" fmla="*/ 0 h 189"/>
              <a:gd name="T26" fmla="*/ 48 w 189"/>
              <a:gd name="T27" fmla="*/ 0 h 189"/>
              <a:gd name="T28" fmla="*/ 44 w 189"/>
              <a:gd name="T29" fmla="*/ 18 h 189"/>
              <a:gd name="T30" fmla="*/ 189 w 189"/>
              <a:gd name="T31" fmla="*/ 18 h 189"/>
              <a:gd name="T32" fmla="*/ 189 w 189"/>
              <a:gd name="T33" fmla="*/ 29 h 189"/>
              <a:gd name="T34" fmla="*/ 117 w 189"/>
              <a:gd name="T35" fmla="*/ 29 h 189"/>
              <a:gd name="T36" fmla="*/ 117 w 189"/>
              <a:gd name="T37" fmla="*/ 62 h 189"/>
              <a:gd name="T38" fmla="*/ 176 w 189"/>
              <a:gd name="T39" fmla="*/ 62 h 189"/>
              <a:gd name="T40" fmla="*/ 176 w 189"/>
              <a:gd name="T41" fmla="*/ 74 h 189"/>
              <a:gd name="T42" fmla="*/ 117 w 189"/>
              <a:gd name="T43" fmla="*/ 74 h 189"/>
              <a:gd name="T44" fmla="*/ 117 w 189"/>
              <a:gd name="T45" fmla="*/ 124 h 189"/>
              <a:gd name="T46" fmla="*/ 189 w 189"/>
              <a:gd name="T47" fmla="*/ 124 h 189"/>
              <a:gd name="T48" fmla="*/ 189 w 189"/>
              <a:gd name="T49" fmla="*/ 135 h 189"/>
              <a:gd name="T50" fmla="*/ 117 w 189"/>
              <a:gd name="T51" fmla="*/ 135 h 189"/>
              <a:gd name="T52" fmla="*/ 117 w 189"/>
              <a:gd name="T53" fmla="*/ 189 h 189"/>
              <a:gd name="T54" fmla="*/ 87 w 189"/>
              <a:gd name="T55" fmla="*/ 189 h 189"/>
              <a:gd name="T56" fmla="*/ 50 w 189"/>
              <a:gd name="T57" fmla="*/ 124 h 189"/>
              <a:gd name="T58" fmla="*/ 87 w 189"/>
              <a:gd name="T59" fmla="*/ 124 h 189"/>
              <a:gd name="T60" fmla="*/ 87 w 189"/>
              <a:gd name="T61" fmla="*/ 74 h 189"/>
              <a:gd name="T62" fmla="*/ 57 w 189"/>
              <a:gd name="T63" fmla="*/ 74 h 189"/>
              <a:gd name="T64" fmla="*/ 50 w 189"/>
              <a:gd name="T65" fmla="*/ 81 h 189"/>
              <a:gd name="T66" fmla="*/ 50 w 189"/>
              <a:gd name="T67" fmla="*/ 124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89" h="189">
                <a:moveTo>
                  <a:pt x="87" y="189"/>
                </a:moveTo>
                <a:cubicBezTo>
                  <a:pt x="87" y="135"/>
                  <a:pt x="87" y="135"/>
                  <a:pt x="87" y="13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24"/>
                  <a:pt x="0" y="124"/>
                  <a:pt x="0" y="124"/>
                </a:cubicBezTo>
                <a:cubicBezTo>
                  <a:pt x="19" y="124"/>
                  <a:pt x="19" y="124"/>
                  <a:pt x="19" y="124"/>
                </a:cubicBezTo>
                <a:cubicBezTo>
                  <a:pt x="19" y="76"/>
                  <a:pt x="19" y="76"/>
                  <a:pt x="19" y="76"/>
                </a:cubicBezTo>
                <a:cubicBezTo>
                  <a:pt x="19" y="68"/>
                  <a:pt x="25" y="62"/>
                  <a:pt x="32" y="62"/>
                </a:cubicBezTo>
                <a:cubicBezTo>
                  <a:pt x="87" y="62"/>
                  <a:pt x="87" y="62"/>
                  <a:pt x="87" y="62"/>
                </a:cubicBezTo>
                <a:cubicBezTo>
                  <a:pt x="87" y="29"/>
                  <a:pt x="87" y="29"/>
                  <a:pt x="87" y="29"/>
                </a:cubicBezTo>
                <a:cubicBezTo>
                  <a:pt x="40" y="29"/>
                  <a:pt x="40" y="29"/>
                  <a:pt x="40" y="29"/>
                </a:cubicBezTo>
                <a:cubicBezTo>
                  <a:pt x="37" y="38"/>
                  <a:pt x="34" y="48"/>
                  <a:pt x="29" y="57"/>
                </a:cubicBezTo>
                <a:cubicBezTo>
                  <a:pt x="0" y="57"/>
                  <a:pt x="0" y="57"/>
                  <a:pt x="0" y="57"/>
                </a:cubicBezTo>
                <a:cubicBezTo>
                  <a:pt x="8" y="38"/>
                  <a:pt x="14" y="20"/>
                  <a:pt x="18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6" y="6"/>
                  <a:pt x="45" y="12"/>
                  <a:pt x="44" y="18"/>
                </a:cubicBezTo>
                <a:cubicBezTo>
                  <a:pt x="189" y="18"/>
                  <a:pt x="189" y="18"/>
                  <a:pt x="189" y="18"/>
                </a:cubicBezTo>
                <a:cubicBezTo>
                  <a:pt x="189" y="29"/>
                  <a:pt x="189" y="29"/>
                  <a:pt x="189" y="29"/>
                </a:cubicBezTo>
                <a:cubicBezTo>
                  <a:pt x="117" y="29"/>
                  <a:pt x="117" y="29"/>
                  <a:pt x="117" y="29"/>
                </a:cubicBezTo>
                <a:cubicBezTo>
                  <a:pt x="117" y="62"/>
                  <a:pt x="117" y="62"/>
                  <a:pt x="117" y="62"/>
                </a:cubicBezTo>
                <a:cubicBezTo>
                  <a:pt x="176" y="62"/>
                  <a:pt x="176" y="62"/>
                  <a:pt x="176" y="62"/>
                </a:cubicBezTo>
                <a:cubicBezTo>
                  <a:pt x="176" y="74"/>
                  <a:pt x="176" y="74"/>
                  <a:pt x="176" y="74"/>
                </a:cubicBezTo>
                <a:cubicBezTo>
                  <a:pt x="117" y="74"/>
                  <a:pt x="117" y="74"/>
                  <a:pt x="117" y="74"/>
                </a:cubicBezTo>
                <a:cubicBezTo>
                  <a:pt x="117" y="124"/>
                  <a:pt x="117" y="124"/>
                  <a:pt x="117" y="124"/>
                </a:cubicBezTo>
                <a:cubicBezTo>
                  <a:pt x="189" y="124"/>
                  <a:pt x="189" y="124"/>
                  <a:pt x="189" y="124"/>
                </a:cubicBezTo>
                <a:cubicBezTo>
                  <a:pt x="189" y="135"/>
                  <a:pt x="189" y="135"/>
                  <a:pt x="189" y="135"/>
                </a:cubicBezTo>
                <a:cubicBezTo>
                  <a:pt x="117" y="135"/>
                  <a:pt x="117" y="135"/>
                  <a:pt x="117" y="135"/>
                </a:cubicBezTo>
                <a:cubicBezTo>
                  <a:pt x="117" y="189"/>
                  <a:pt x="117" y="189"/>
                  <a:pt x="117" y="189"/>
                </a:cubicBezTo>
                <a:lnTo>
                  <a:pt x="87" y="189"/>
                </a:lnTo>
                <a:close/>
                <a:moveTo>
                  <a:pt x="50" y="124"/>
                </a:moveTo>
                <a:cubicBezTo>
                  <a:pt x="87" y="124"/>
                  <a:pt x="87" y="124"/>
                  <a:pt x="87" y="124"/>
                </a:cubicBezTo>
                <a:cubicBezTo>
                  <a:pt x="87" y="74"/>
                  <a:pt x="87" y="74"/>
                  <a:pt x="87" y="74"/>
                </a:cubicBezTo>
                <a:cubicBezTo>
                  <a:pt x="57" y="74"/>
                  <a:pt x="57" y="74"/>
                  <a:pt x="57" y="74"/>
                </a:cubicBezTo>
                <a:cubicBezTo>
                  <a:pt x="53" y="74"/>
                  <a:pt x="50" y="77"/>
                  <a:pt x="50" y="81"/>
                </a:cubicBezTo>
                <a:lnTo>
                  <a:pt x="50" y="124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27" name="Freeform 246"/>
          <p:cNvSpPr>
            <a:spLocks noEditPoints="1"/>
          </p:cNvSpPr>
          <p:nvPr/>
        </p:nvSpPr>
        <p:spPr bwMode="auto">
          <a:xfrm>
            <a:off x="5666795" y="3638550"/>
            <a:ext cx="365125" cy="363538"/>
          </a:xfrm>
          <a:custGeom>
            <a:avLst/>
            <a:gdLst>
              <a:gd name="T0" fmla="*/ 15 w 190"/>
              <a:gd name="T1" fmla="*/ 0 h 190"/>
              <a:gd name="T2" fmla="*/ 43 w 190"/>
              <a:gd name="T3" fmla="*/ 0 h 190"/>
              <a:gd name="T4" fmla="*/ 40 w 190"/>
              <a:gd name="T5" fmla="*/ 21 h 190"/>
              <a:gd name="T6" fmla="*/ 82 w 190"/>
              <a:gd name="T7" fmla="*/ 21 h 190"/>
              <a:gd name="T8" fmla="*/ 82 w 190"/>
              <a:gd name="T9" fmla="*/ 32 h 190"/>
              <a:gd name="T10" fmla="*/ 39 w 190"/>
              <a:gd name="T11" fmla="*/ 32 h 190"/>
              <a:gd name="T12" fmla="*/ 30 w 190"/>
              <a:gd name="T13" fmla="*/ 98 h 190"/>
              <a:gd name="T14" fmla="*/ 31 w 190"/>
              <a:gd name="T15" fmla="*/ 101 h 190"/>
              <a:gd name="T16" fmla="*/ 34 w 190"/>
              <a:gd name="T17" fmla="*/ 102 h 190"/>
              <a:gd name="T18" fmla="*/ 38 w 190"/>
              <a:gd name="T19" fmla="*/ 102 h 190"/>
              <a:gd name="T20" fmla="*/ 38 w 190"/>
              <a:gd name="T21" fmla="*/ 51 h 190"/>
              <a:gd name="T22" fmla="*/ 66 w 190"/>
              <a:gd name="T23" fmla="*/ 51 h 190"/>
              <a:gd name="T24" fmla="*/ 66 w 190"/>
              <a:gd name="T25" fmla="*/ 102 h 190"/>
              <a:gd name="T26" fmla="*/ 80 w 190"/>
              <a:gd name="T27" fmla="*/ 102 h 190"/>
              <a:gd name="T28" fmla="*/ 80 w 190"/>
              <a:gd name="T29" fmla="*/ 113 h 190"/>
              <a:gd name="T30" fmla="*/ 66 w 190"/>
              <a:gd name="T31" fmla="*/ 113 h 190"/>
              <a:gd name="T32" fmla="*/ 66 w 190"/>
              <a:gd name="T33" fmla="*/ 140 h 190"/>
              <a:gd name="T34" fmla="*/ 82 w 190"/>
              <a:gd name="T35" fmla="*/ 139 h 190"/>
              <a:gd name="T36" fmla="*/ 82 w 190"/>
              <a:gd name="T37" fmla="*/ 150 h 190"/>
              <a:gd name="T38" fmla="*/ 66 w 190"/>
              <a:gd name="T39" fmla="*/ 152 h 190"/>
              <a:gd name="T40" fmla="*/ 66 w 190"/>
              <a:gd name="T41" fmla="*/ 190 h 190"/>
              <a:gd name="T42" fmla="*/ 37 w 190"/>
              <a:gd name="T43" fmla="*/ 190 h 190"/>
              <a:gd name="T44" fmla="*/ 37 w 190"/>
              <a:gd name="T45" fmla="*/ 154 h 190"/>
              <a:gd name="T46" fmla="*/ 0 w 190"/>
              <a:gd name="T47" fmla="*/ 157 h 190"/>
              <a:gd name="T48" fmla="*/ 0 w 190"/>
              <a:gd name="T49" fmla="*/ 145 h 190"/>
              <a:gd name="T50" fmla="*/ 37 w 190"/>
              <a:gd name="T51" fmla="*/ 143 h 190"/>
              <a:gd name="T52" fmla="*/ 37 w 190"/>
              <a:gd name="T53" fmla="*/ 113 h 190"/>
              <a:gd name="T54" fmla="*/ 9 w 190"/>
              <a:gd name="T55" fmla="*/ 113 h 190"/>
              <a:gd name="T56" fmla="*/ 3 w 190"/>
              <a:gd name="T57" fmla="*/ 111 h 190"/>
              <a:gd name="T58" fmla="*/ 2 w 190"/>
              <a:gd name="T59" fmla="*/ 105 h 190"/>
              <a:gd name="T60" fmla="*/ 11 w 190"/>
              <a:gd name="T61" fmla="*/ 32 h 190"/>
              <a:gd name="T62" fmla="*/ 0 w 190"/>
              <a:gd name="T63" fmla="*/ 32 h 190"/>
              <a:gd name="T64" fmla="*/ 0 w 190"/>
              <a:gd name="T65" fmla="*/ 21 h 190"/>
              <a:gd name="T66" fmla="*/ 12 w 190"/>
              <a:gd name="T67" fmla="*/ 21 h 190"/>
              <a:gd name="T68" fmla="*/ 15 w 190"/>
              <a:gd name="T69" fmla="*/ 0 h 190"/>
              <a:gd name="T70" fmla="*/ 84 w 190"/>
              <a:gd name="T71" fmla="*/ 176 h 190"/>
              <a:gd name="T72" fmla="*/ 122 w 190"/>
              <a:gd name="T73" fmla="*/ 176 h 190"/>
              <a:gd name="T74" fmla="*/ 122 w 190"/>
              <a:gd name="T75" fmla="*/ 119 h 190"/>
              <a:gd name="T76" fmla="*/ 89 w 190"/>
              <a:gd name="T77" fmla="*/ 119 h 190"/>
              <a:gd name="T78" fmla="*/ 89 w 190"/>
              <a:gd name="T79" fmla="*/ 108 h 190"/>
              <a:gd name="T80" fmla="*/ 185 w 190"/>
              <a:gd name="T81" fmla="*/ 108 h 190"/>
              <a:gd name="T82" fmla="*/ 185 w 190"/>
              <a:gd name="T83" fmla="*/ 119 h 190"/>
              <a:gd name="T84" fmla="*/ 152 w 190"/>
              <a:gd name="T85" fmla="*/ 119 h 190"/>
              <a:gd name="T86" fmla="*/ 152 w 190"/>
              <a:gd name="T87" fmla="*/ 176 h 190"/>
              <a:gd name="T88" fmla="*/ 190 w 190"/>
              <a:gd name="T89" fmla="*/ 176 h 190"/>
              <a:gd name="T90" fmla="*/ 190 w 190"/>
              <a:gd name="T91" fmla="*/ 187 h 190"/>
              <a:gd name="T92" fmla="*/ 84 w 190"/>
              <a:gd name="T93" fmla="*/ 187 h 190"/>
              <a:gd name="T94" fmla="*/ 84 w 190"/>
              <a:gd name="T95" fmla="*/ 176 h 190"/>
              <a:gd name="T96" fmla="*/ 89 w 190"/>
              <a:gd name="T97" fmla="*/ 6 h 190"/>
              <a:gd name="T98" fmla="*/ 175 w 190"/>
              <a:gd name="T99" fmla="*/ 6 h 190"/>
              <a:gd name="T100" fmla="*/ 180 w 190"/>
              <a:gd name="T101" fmla="*/ 9 h 190"/>
              <a:gd name="T102" fmla="*/ 180 w 190"/>
              <a:gd name="T103" fmla="*/ 14 h 190"/>
              <a:gd name="T104" fmla="*/ 155 w 190"/>
              <a:gd name="T105" fmla="*/ 54 h 190"/>
              <a:gd name="T106" fmla="*/ 190 w 190"/>
              <a:gd name="T107" fmla="*/ 100 h 190"/>
              <a:gd name="T108" fmla="*/ 156 w 190"/>
              <a:gd name="T109" fmla="*/ 100 h 190"/>
              <a:gd name="T110" fmla="*/ 139 w 190"/>
              <a:gd name="T111" fmla="*/ 77 h 190"/>
              <a:gd name="T112" fmla="*/ 120 w 190"/>
              <a:gd name="T113" fmla="*/ 100 h 190"/>
              <a:gd name="T114" fmla="*/ 85 w 190"/>
              <a:gd name="T115" fmla="*/ 100 h 190"/>
              <a:gd name="T116" fmla="*/ 142 w 190"/>
              <a:gd name="T117" fmla="*/ 20 h 190"/>
              <a:gd name="T118" fmla="*/ 142 w 190"/>
              <a:gd name="T119" fmla="*/ 18 h 190"/>
              <a:gd name="T120" fmla="*/ 141 w 190"/>
              <a:gd name="T121" fmla="*/ 17 h 190"/>
              <a:gd name="T122" fmla="*/ 89 w 190"/>
              <a:gd name="T123" fmla="*/ 17 h 190"/>
              <a:gd name="T124" fmla="*/ 89 w 190"/>
              <a:gd name="T125" fmla="*/ 6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90" h="190">
                <a:moveTo>
                  <a:pt x="15" y="0"/>
                </a:moveTo>
                <a:cubicBezTo>
                  <a:pt x="43" y="0"/>
                  <a:pt x="43" y="0"/>
                  <a:pt x="43" y="0"/>
                </a:cubicBezTo>
                <a:cubicBezTo>
                  <a:pt x="40" y="21"/>
                  <a:pt x="40" y="21"/>
                  <a:pt x="40" y="21"/>
                </a:cubicBezTo>
                <a:cubicBezTo>
                  <a:pt x="82" y="21"/>
                  <a:pt x="82" y="21"/>
                  <a:pt x="82" y="21"/>
                </a:cubicBezTo>
                <a:cubicBezTo>
                  <a:pt x="82" y="32"/>
                  <a:pt x="82" y="32"/>
                  <a:pt x="82" y="32"/>
                </a:cubicBezTo>
                <a:cubicBezTo>
                  <a:pt x="39" y="32"/>
                  <a:pt x="39" y="32"/>
                  <a:pt x="39" y="32"/>
                </a:cubicBezTo>
                <a:cubicBezTo>
                  <a:pt x="30" y="98"/>
                  <a:pt x="30" y="98"/>
                  <a:pt x="30" y="98"/>
                </a:cubicBezTo>
                <a:cubicBezTo>
                  <a:pt x="30" y="99"/>
                  <a:pt x="30" y="100"/>
                  <a:pt x="31" y="101"/>
                </a:cubicBezTo>
                <a:cubicBezTo>
                  <a:pt x="32" y="102"/>
                  <a:pt x="33" y="102"/>
                  <a:pt x="34" y="102"/>
                </a:cubicBezTo>
                <a:cubicBezTo>
                  <a:pt x="38" y="102"/>
                  <a:pt x="38" y="102"/>
                  <a:pt x="38" y="102"/>
                </a:cubicBezTo>
                <a:cubicBezTo>
                  <a:pt x="38" y="51"/>
                  <a:pt x="38" y="51"/>
                  <a:pt x="38" y="51"/>
                </a:cubicBezTo>
                <a:cubicBezTo>
                  <a:pt x="66" y="51"/>
                  <a:pt x="66" y="51"/>
                  <a:pt x="66" y="51"/>
                </a:cubicBezTo>
                <a:cubicBezTo>
                  <a:pt x="66" y="102"/>
                  <a:pt x="66" y="102"/>
                  <a:pt x="66" y="102"/>
                </a:cubicBezTo>
                <a:cubicBezTo>
                  <a:pt x="80" y="102"/>
                  <a:pt x="80" y="102"/>
                  <a:pt x="80" y="102"/>
                </a:cubicBezTo>
                <a:cubicBezTo>
                  <a:pt x="80" y="113"/>
                  <a:pt x="80" y="113"/>
                  <a:pt x="80" y="113"/>
                </a:cubicBezTo>
                <a:cubicBezTo>
                  <a:pt x="66" y="113"/>
                  <a:pt x="66" y="113"/>
                  <a:pt x="66" y="113"/>
                </a:cubicBezTo>
                <a:cubicBezTo>
                  <a:pt x="66" y="140"/>
                  <a:pt x="66" y="140"/>
                  <a:pt x="66" y="140"/>
                </a:cubicBezTo>
                <a:cubicBezTo>
                  <a:pt x="82" y="139"/>
                  <a:pt x="82" y="139"/>
                  <a:pt x="82" y="139"/>
                </a:cubicBezTo>
                <a:cubicBezTo>
                  <a:pt x="82" y="150"/>
                  <a:pt x="82" y="150"/>
                  <a:pt x="82" y="150"/>
                </a:cubicBezTo>
                <a:cubicBezTo>
                  <a:pt x="66" y="152"/>
                  <a:pt x="66" y="152"/>
                  <a:pt x="66" y="152"/>
                </a:cubicBezTo>
                <a:cubicBezTo>
                  <a:pt x="66" y="190"/>
                  <a:pt x="66" y="190"/>
                  <a:pt x="66" y="190"/>
                </a:cubicBezTo>
                <a:cubicBezTo>
                  <a:pt x="37" y="190"/>
                  <a:pt x="37" y="190"/>
                  <a:pt x="37" y="190"/>
                </a:cubicBezTo>
                <a:cubicBezTo>
                  <a:pt x="37" y="154"/>
                  <a:pt x="37" y="154"/>
                  <a:pt x="37" y="154"/>
                </a:cubicBezTo>
                <a:cubicBezTo>
                  <a:pt x="0" y="157"/>
                  <a:pt x="0" y="157"/>
                  <a:pt x="0" y="157"/>
                </a:cubicBezTo>
                <a:cubicBezTo>
                  <a:pt x="0" y="145"/>
                  <a:pt x="0" y="145"/>
                  <a:pt x="0" y="145"/>
                </a:cubicBezTo>
                <a:cubicBezTo>
                  <a:pt x="37" y="143"/>
                  <a:pt x="37" y="143"/>
                  <a:pt x="37" y="143"/>
                </a:cubicBezTo>
                <a:cubicBezTo>
                  <a:pt x="37" y="113"/>
                  <a:pt x="37" y="113"/>
                  <a:pt x="37" y="113"/>
                </a:cubicBezTo>
                <a:cubicBezTo>
                  <a:pt x="9" y="113"/>
                  <a:pt x="9" y="113"/>
                  <a:pt x="9" y="113"/>
                </a:cubicBezTo>
                <a:cubicBezTo>
                  <a:pt x="7" y="113"/>
                  <a:pt x="5" y="113"/>
                  <a:pt x="3" y="111"/>
                </a:cubicBezTo>
                <a:cubicBezTo>
                  <a:pt x="2" y="109"/>
                  <a:pt x="1" y="107"/>
                  <a:pt x="2" y="105"/>
                </a:cubicBezTo>
                <a:cubicBezTo>
                  <a:pt x="11" y="32"/>
                  <a:pt x="11" y="32"/>
                  <a:pt x="11" y="32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21"/>
                  <a:pt x="0" y="21"/>
                  <a:pt x="0" y="21"/>
                </a:cubicBezTo>
                <a:cubicBezTo>
                  <a:pt x="12" y="21"/>
                  <a:pt x="12" y="21"/>
                  <a:pt x="12" y="21"/>
                </a:cubicBezTo>
                <a:lnTo>
                  <a:pt x="15" y="0"/>
                </a:lnTo>
                <a:close/>
                <a:moveTo>
                  <a:pt x="84" y="176"/>
                </a:moveTo>
                <a:cubicBezTo>
                  <a:pt x="122" y="176"/>
                  <a:pt x="122" y="176"/>
                  <a:pt x="122" y="176"/>
                </a:cubicBezTo>
                <a:cubicBezTo>
                  <a:pt x="122" y="119"/>
                  <a:pt x="122" y="119"/>
                  <a:pt x="122" y="119"/>
                </a:cubicBezTo>
                <a:cubicBezTo>
                  <a:pt x="89" y="119"/>
                  <a:pt x="89" y="119"/>
                  <a:pt x="89" y="119"/>
                </a:cubicBezTo>
                <a:cubicBezTo>
                  <a:pt x="89" y="108"/>
                  <a:pt x="89" y="108"/>
                  <a:pt x="89" y="108"/>
                </a:cubicBezTo>
                <a:cubicBezTo>
                  <a:pt x="185" y="108"/>
                  <a:pt x="185" y="108"/>
                  <a:pt x="185" y="108"/>
                </a:cubicBezTo>
                <a:cubicBezTo>
                  <a:pt x="185" y="119"/>
                  <a:pt x="185" y="119"/>
                  <a:pt x="185" y="119"/>
                </a:cubicBezTo>
                <a:cubicBezTo>
                  <a:pt x="152" y="119"/>
                  <a:pt x="152" y="119"/>
                  <a:pt x="152" y="119"/>
                </a:cubicBezTo>
                <a:cubicBezTo>
                  <a:pt x="152" y="176"/>
                  <a:pt x="152" y="176"/>
                  <a:pt x="152" y="176"/>
                </a:cubicBezTo>
                <a:cubicBezTo>
                  <a:pt x="190" y="176"/>
                  <a:pt x="190" y="176"/>
                  <a:pt x="190" y="176"/>
                </a:cubicBezTo>
                <a:cubicBezTo>
                  <a:pt x="190" y="187"/>
                  <a:pt x="190" y="187"/>
                  <a:pt x="190" y="187"/>
                </a:cubicBezTo>
                <a:cubicBezTo>
                  <a:pt x="84" y="187"/>
                  <a:pt x="84" y="187"/>
                  <a:pt x="84" y="187"/>
                </a:cubicBezTo>
                <a:lnTo>
                  <a:pt x="84" y="176"/>
                </a:lnTo>
                <a:close/>
                <a:moveTo>
                  <a:pt x="89" y="6"/>
                </a:moveTo>
                <a:cubicBezTo>
                  <a:pt x="175" y="6"/>
                  <a:pt x="175" y="6"/>
                  <a:pt x="175" y="6"/>
                </a:cubicBezTo>
                <a:cubicBezTo>
                  <a:pt x="177" y="6"/>
                  <a:pt x="179" y="7"/>
                  <a:pt x="180" y="9"/>
                </a:cubicBezTo>
                <a:cubicBezTo>
                  <a:pt x="181" y="10"/>
                  <a:pt x="181" y="13"/>
                  <a:pt x="180" y="14"/>
                </a:cubicBezTo>
                <a:cubicBezTo>
                  <a:pt x="172" y="28"/>
                  <a:pt x="164" y="41"/>
                  <a:pt x="155" y="54"/>
                </a:cubicBezTo>
                <a:cubicBezTo>
                  <a:pt x="190" y="100"/>
                  <a:pt x="190" y="100"/>
                  <a:pt x="190" y="100"/>
                </a:cubicBezTo>
                <a:cubicBezTo>
                  <a:pt x="156" y="100"/>
                  <a:pt x="156" y="100"/>
                  <a:pt x="156" y="100"/>
                </a:cubicBezTo>
                <a:cubicBezTo>
                  <a:pt x="139" y="77"/>
                  <a:pt x="139" y="77"/>
                  <a:pt x="139" y="77"/>
                </a:cubicBezTo>
                <a:cubicBezTo>
                  <a:pt x="133" y="85"/>
                  <a:pt x="127" y="93"/>
                  <a:pt x="120" y="100"/>
                </a:cubicBezTo>
                <a:cubicBezTo>
                  <a:pt x="85" y="100"/>
                  <a:pt x="85" y="100"/>
                  <a:pt x="85" y="100"/>
                </a:cubicBezTo>
                <a:cubicBezTo>
                  <a:pt x="108" y="72"/>
                  <a:pt x="128" y="48"/>
                  <a:pt x="142" y="20"/>
                </a:cubicBezTo>
                <a:cubicBezTo>
                  <a:pt x="143" y="19"/>
                  <a:pt x="142" y="19"/>
                  <a:pt x="142" y="18"/>
                </a:cubicBezTo>
                <a:cubicBezTo>
                  <a:pt x="142" y="17"/>
                  <a:pt x="141" y="17"/>
                  <a:pt x="141" y="17"/>
                </a:cubicBezTo>
                <a:cubicBezTo>
                  <a:pt x="89" y="17"/>
                  <a:pt x="89" y="17"/>
                  <a:pt x="89" y="17"/>
                </a:cubicBezTo>
                <a:lnTo>
                  <a:pt x="89" y="6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28" name="Freeform 247"/>
          <p:cNvSpPr>
            <a:spLocks/>
          </p:cNvSpPr>
          <p:nvPr/>
        </p:nvSpPr>
        <p:spPr bwMode="auto">
          <a:xfrm>
            <a:off x="6058907" y="3640138"/>
            <a:ext cx="349250" cy="360363"/>
          </a:xfrm>
          <a:custGeom>
            <a:avLst/>
            <a:gdLst>
              <a:gd name="T0" fmla="*/ 0 w 182"/>
              <a:gd name="T1" fmla="*/ 188 h 188"/>
              <a:gd name="T2" fmla="*/ 81 w 182"/>
              <a:gd name="T3" fmla="*/ 0 h 188"/>
              <a:gd name="T4" fmla="*/ 112 w 182"/>
              <a:gd name="T5" fmla="*/ 0 h 188"/>
              <a:gd name="T6" fmla="*/ 96 w 182"/>
              <a:gd name="T7" fmla="*/ 63 h 188"/>
              <a:gd name="T8" fmla="*/ 121 w 182"/>
              <a:gd name="T9" fmla="*/ 63 h 188"/>
              <a:gd name="T10" fmla="*/ 182 w 182"/>
              <a:gd name="T11" fmla="*/ 188 h 188"/>
              <a:gd name="T12" fmla="*/ 149 w 182"/>
              <a:gd name="T13" fmla="*/ 188 h 188"/>
              <a:gd name="T14" fmla="*/ 93 w 182"/>
              <a:gd name="T15" fmla="*/ 73 h 188"/>
              <a:gd name="T16" fmla="*/ 33 w 182"/>
              <a:gd name="T17" fmla="*/ 188 h 188"/>
              <a:gd name="T18" fmla="*/ 0 w 182"/>
              <a:gd name="T19" fmla="*/ 18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2" h="188">
                <a:moveTo>
                  <a:pt x="0" y="188"/>
                </a:moveTo>
                <a:cubicBezTo>
                  <a:pt x="43" y="129"/>
                  <a:pt x="71" y="65"/>
                  <a:pt x="81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08" y="22"/>
                  <a:pt x="103" y="43"/>
                  <a:pt x="96" y="63"/>
                </a:cubicBezTo>
                <a:cubicBezTo>
                  <a:pt x="121" y="63"/>
                  <a:pt x="121" y="63"/>
                  <a:pt x="121" y="63"/>
                </a:cubicBezTo>
                <a:cubicBezTo>
                  <a:pt x="137" y="107"/>
                  <a:pt x="157" y="149"/>
                  <a:pt x="182" y="188"/>
                </a:cubicBezTo>
                <a:cubicBezTo>
                  <a:pt x="149" y="188"/>
                  <a:pt x="149" y="188"/>
                  <a:pt x="149" y="188"/>
                </a:cubicBezTo>
                <a:cubicBezTo>
                  <a:pt x="125" y="151"/>
                  <a:pt x="107" y="113"/>
                  <a:pt x="93" y="73"/>
                </a:cubicBezTo>
                <a:cubicBezTo>
                  <a:pt x="79" y="114"/>
                  <a:pt x="60" y="152"/>
                  <a:pt x="33" y="188"/>
                </a:cubicBezTo>
                <a:lnTo>
                  <a:pt x="0" y="188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29" name="Freeform 248"/>
          <p:cNvSpPr>
            <a:spLocks/>
          </p:cNvSpPr>
          <p:nvPr/>
        </p:nvSpPr>
        <p:spPr bwMode="auto">
          <a:xfrm>
            <a:off x="6436732" y="3640138"/>
            <a:ext cx="360363" cy="358775"/>
          </a:xfrm>
          <a:custGeom>
            <a:avLst/>
            <a:gdLst>
              <a:gd name="T0" fmla="*/ 15 w 188"/>
              <a:gd name="T1" fmla="*/ 105 h 187"/>
              <a:gd name="T2" fmla="*/ 84 w 188"/>
              <a:gd name="T3" fmla="*/ 105 h 187"/>
              <a:gd name="T4" fmla="*/ 84 w 188"/>
              <a:gd name="T5" fmla="*/ 47 h 187"/>
              <a:gd name="T6" fmla="*/ 45 w 188"/>
              <a:gd name="T7" fmla="*/ 47 h 187"/>
              <a:gd name="T8" fmla="*/ 32 w 188"/>
              <a:gd name="T9" fmla="*/ 84 h 187"/>
              <a:gd name="T10" fmla="*/ 0 w 188"/>
              <a:gd name="T11" fmla="*/ 84 h 187"/>
              <a:gd name="T12" fmla="*/ 24 w 188"/>
              <a:gd name="T13" fmla="*/ 5 h 187"/>
              <a:gd name="T14" fmla="*/ 55 w 188"/>
              <a:gd name="T15" fmla="*/ 5 h 187"/>
              <a:gd name="T16" fmla="*/ 49 w 188"/>
              <a:gd name="T17" fmla="*/ 36 h 187"/>
              <a:gd name="T18" fmla="*/ 84 w 188"/>
              <a:gd name="T19" fmla="*/ 36 h 187"/>
              <a:gd name="T20" fmla="*/ 84 w 188"/>
              <a:gd name="T21" fmla="*/ 0 h 187"/>
              <a:gd name="T22" fmla="*/ 115 w 188"/>
              <a:gd name="T23" fmla="*/ 0 h 187"/>
              <a:gd name="T24" fmla="*/ 115 w 188"/>
              <a:gd name="T25" fmla="*/ 36 h 187"/>
              <a:gd name="T26" fmla="*/ 178 w 188"/>
              <a:gd name="T27" fmla="*/ 36 h 187"/>
              <a:gd name="T28" fmla="*/ 178 w 188"/>
              <a:gd name="T29" fmla="*/ 47 h 187"/>
              <a:gd name="T30" fmla="*/ 115 w 188"/>
              <a:gd name="T31" fmla="*/ 47 h 187"/>
              <a:gd name="T32" fmla="*/ 115 w 188"/>
              <a:gd name="T33" fmla="*/ 105 h 187"/>
              <a:gd name="T34" fmla="*/ 172 w 188"/>
              <a:gd name="T35" fmla="*/ 105 h 187"/>
              <a:gd name="T36" fmla="*/ 172 w 188"/>
              <a:gd name="T37" fmla="*/ 116 h 187"/>
              <a:gd name="T38" fmla="*/ 115 w 188"/>
              <a:gd name="T39" fmla="*/ 116 h 187"/>
              <a:gd name="T40" fmla="*/ 115 w 188"/>
              <a:gd name="T41" fmla="*/ 175 h 187"/>
              <a:gd name="T42" fmla="*/ 188 w 188"/>
              <a:gd name="T43" fmla="*/ 175 h 187"/>
              <a:gd name="T44" fmla="*/ 188 w 188"/>
              <a:gd name="T45" fmla="*/ 187 h 187"/>
              <a:gd name="T46" fmla="*/ 1 w 188"/>
              <a:gd name="T47" fmla="*/ 187 h 187"/>
              <a:gd name="T48" fmla="*/ 1 w 188"/>
              <a:gd name="T49" fmla="*/ 175 h 187"/>
              <a:gd name="T50" fmla="*/ 84 w 188"/>
              <a:gd name="T51" fmla="*/ 175 h 187"/>
              <a:gd name="T52" fmla="*/ 84 w 188"/>
              <a:gd name="T53" fmla="*/ 116 h 187"/>
              <a:gd name="T54" fmla="*/ 15 w 188"/>
              <a:gd name="T55" fmla="*/ 116 h 187"/>
              <a:gd name="T56" fmla="*/ 15 w 188"/>
              <a:gd name="T57" fmla="*/ 105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88" h="187">
                <a:moveTo>
                  <a:pt x="15" y="105"/>
                </a:moveTo>
                <a:cubicBezTo>
                  <a:pt x="84" y="105"/>
                  <a:pt x="84" y="105"/>
                  <a:pt x="84" y="105"/>
                </a:cubicBezTo>
                <a:cubicBezTo>
                  <a:pt x="84" y="47"/>
                  <a:pt x="84" y="47"/>
                  <a:pt x="84" y="47"/>
                </a:cubicBezTo>
                <a:cubicBezTo>
                  <a:pt x="45" y="47"/>
                  <a:pt x="45" y="47"/>
                  <a:pt x="45" y="47"/>
                </a:cubicBezTo>
                <a:cubicBezTo>
                  <a:pt x="42" y="60"/>
                  <a:pt x="37" y="72"/>
                  <a:pt x="32" y="84"/>
                </a:cubicBezTo>
                <a:cubicBezTo>
                  <a:pt x="0" y="84"/>
                  <a:pt x="0" y="84"/>
                  <a:pt x="0" y="84"/>
                </a:cubicBezTo>
                <a:cubicBezTo>
                  <a:pt x="13" y="58"/>
                  <a:pt x="21" y="31"/>
                  <a:pt x="24" y="5"/>
                </a:cubicBezTo>
                <a:cubicBezTo>
                  <a:pt x="55" y="5"/>
                  <a:pt x="55" y="5"/>
                  <a:pt x="55" y="5"/>
                </a:cubicBezTo>
                <a:cubicBezTo>
                  <a:pt x="53" y="15"/>
                  <a:pt x="51" y="26"/>
                  <a:pt x="49" y="36"/>
                </a:cubicBezTo>
                <a:cubicBezTo>
                  <a:pt x="84" y="36"/>
                  <a:pt x="84" y="36"/>
                  <a:pt x="84" y="36"/>
                </a:cubicBezTo>
                <a:cubicBezTo>
                  <a:pt x="84" y="0"/>
                  <a:pt x="84" y="0"/>
                  <a:pt x="84" y="0"/>
                </a:cubicBezTo>
                <a:cubicBezTo>
                  <a:pt x="115" y="0"/>
                  <a:pt x="115" y="0"/>
                  <a:pt x="115" y="0"/>
                </a:cubicBezTo>
                <a:cubicBezTo>
                  <a:pt x="115" y="36"/>
                  <a:pt x="115" y="36"/>
                  <a:pt x="115" y="36"/>
                </a:cubicBezTo>
                <a:cubicBezTo>
                  <a:pt x="178" y="36"/>
                  <a:pt x="178" y="36"/>
                  <a:pt x="178" y="36"/>
                </a:cubicBezTo>
                <a:cubicBezTo>
                  <a:pt x="178" y="47"/>
                  <a:pt x="178" y="47"/>
                  <a:pt x="178" y="47"/>
                </a:cubicBezTo>
                <a:cubicBezTo>
                  <a:pt x="115" y="47"/>
                  <a:pt x="115" y="47"/>
                  <a:pt x="115" y="47"/>
                </a:cubicBezTo>
                <a:cubicBezTo>
                  <a:pt x="115" y="105"/>
                  <a:pt x="115" y="105"/>
                  <a:pt x="115" y="105"/>
                </a:cubicBezTo>
                <a:cubicBezTo>
                  <a:pt x="172" y="105"/>
                  <a:pt x="172" y="105"/>
                  <a:pt x="172" y="105"/>
                </a:cubicBezTo>
                <a:cubicBezTo>
                  <a:pt x="172" y="116"/>
                  <a:pt x="172" y="116"/>
                  <a:pt x="172" y="116"/>
                </a:cubicBezTo>
                <a:cubicBezTo>
                  <a:pt x="115" y="116"/>
                  <a:pt x="115" y="116"/>
                  <a:pt x="115" y="116"/>
                </a:cubicBezTo>
                <a:cubicBezTo>
                  <a:pt x="115" y="175"/>
                  <a:pt x="115" y="175"/>
                  <a:pt x="115" y="175"/>
                </a:cubicBezTo>
                <a:cubicBezTo>
                  <a:pt x="188" y="175"/>
                  <a:pt x="188" y="175"/>
                  <a:pt x="188" y="175"/>
                </a:cubicBezTo>
                <a:cubicBezTo>
                  <a:pt x="188" y="187"/>
                  <a:pt x="188" y="187"/>
                  <a:pt x="188" y="187"/>
                </a:cubicBezTo>
                <a:cubicBezTo>
                  <a:pt x="1" y="187"/>
                  <a:pt x="1" y="187"/>
                  <a:pt x="1" y="187"/>
                </a:cubicBezTo>
                <a:cubicBezTo>
                  <a:pt x="1" y="175"/>
                  <a:pt x="1" y="175"/>
                  <a:pt x="1" y="175"/>
                </a:cubicBezTo>
                <a:cubicBezTo>
                  <a:pt x="84" y="175"/>
                  <a:pt x="84" y="175"/>
                  <a:pt x="84" y="175"/>
                </a:cubicBezTo>
                <a:cubicBezTo>
                  <a:pt x="84" y="116"/>
                  <a:pt x="84" y="116"/>
                  <a:pt x="84" y="116"/>
                </a:cubicBezTo>
                <a:cubicBezTo>
                  <a:pt x="15" y="116"/>
                  <a:pt x="15" y="116"/>
                  <a:pt x="15" y="116"/>
                </a:cubicBezTo>
                <a:lnTo>
                  <a:pt x="15" y="105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30" name="Freeform 249"/>
          <p:cNvSpPr>
            <a:spLocks noEditPoints="1"/>
          </p:cNvSpPr>
          <p:nvPr/>
        </p:nvSpPr>
        <p:spPr bwMode="auto">
          <a:xfrm>
            <a:off x="6819320" y="3638550"/>
            <a:ext cx="363538" cy="363538"/>
          </a:xfrm>
          <a:custGeom>
            <a:avLst/>
            <a:gdLst>
              <a:gd name="T0" fmla="*/ 0 w 189"/>
              <a:gd name="T1" fmla="*/ 25 h 190"/>
              <a:gd name="T2" fmla="*/ 37 w 189"/>
              <a:gd name="T3" fmla="*/ 25 h 190"/>
              <a:gd name="T4" fmla="*/ 43 w 189"/>
              <a:gd name="T5" fmla="*/ 0 h 190"/>
              <a:gd name="T6" fmla="*/ 75 w 189"/>
              <a:gd name="T7" fmla="*/ 0 h 190"/>
              <a:gd name="T8" fmla="*/ 69 w 189"/>
              <a:gd name="T9" fmla="*/ 25 h 190"/>
              <a:gd name="T10" fmla="*/ 189 w 189"/>
              <a:gd name="T11" fmla="*/ 25 h 190"/>
              <a:gd name="T12" fmla="*/ 189 w 189"/>
              <a:gd name="T13" fmla="*/ 37 h 190"/>
              <a:gd name="T14" fmla="*/ 65 w 189"/>
              <a:gd name="T15" fmla="*/ 37 h 190"/>
              <a:gd name="T16" fmla="*/ 49 w 189"/>
              <a:gd name="T17" fmla="*/ 86 h 190"/>
              <a:gd name="T18" fmla="*/ 59 w 189"/>
              <a:gd name="T19" fmla="*/ 86 h 190"/>
              <a:gd name="T20" fmla="*/ 59 w 189"/>
              <a:gd name="T21" fmla="*/ 190 h 190"/>
              <a:gd name="T22" fmla="*/ 28 w 189"/>
              <a:gd name="T23" fmla="*/ 190 h 190"/>
              <a:gd name="T24" fmla="*/ 28 w 189"/>
              <a:gd name="T25" fmla="*/ 130 h 190"/>
              <a:gd name="T26" fmla="*/ 0 w 189"/>
              <a:gd name="T27" fmla="*/ 130 h 190"/>
              <a:gd name="T28" fmla="*/ 34 w 189"/>
              <a:gd name="T29" fmla="*/ 37 h 190"/>
              <a:gd name="T30" fmla="*/ 0 w 189"/>
              <a:gd name="T31" fmla="*/ 37 h 190"/>
              <a:gd name="T32" fmla="*/ 0 w 189"/>
              <a:gd name="T33" fmla="*/ 25 h 190"/>
              <a:gd name="T34" fmla="*/ 66 w 189"/>
              <a:gd name="T35" fmla="*/ 115 h 190"/>
              <a:gd name="T36" fmla="*/ 111 w 189"/>
              <a:gd name="T37" fmla="*/ 115 h 190"/>
              <a:gd name="T38" fmla="*/ 116 w 189"/>
              <a:gd name="T39" fmla="*/ 105 h 190"/>
              <a:gd name="T40" fmla="*/ 143 w 189"/>
              <a:gd name="T41" fmla="*/ 73 h 190"/>
              <a:gd name="T42" fmla="*/ 142 w 189"/>
              <a:gd name="T43" fmla="*/ 68 h 190"/>
              <a:gd name="T44" fmla="*/ 73 w 189"/>
              <a:gd name="T45" fmla="*/ 68 h 190"/>
              <a:gd name="T46" fmla="*/ 73 w 189"/>
              <a:gd name="T47" fmla="*/ 57 h 190"/>
              <a:gd name="T48" fmla="*/ 172 w 189"/>
              <a:gd name="T49" fmla="*/ 57 h 190"/>
              <a:gd name="T50" fmla="*/ 181 w 189"/>
              <a:gd name="T51" fmla="*/ 63 h 190"/>
              <a:gd name="T52" fmla="*/ 179 w 189"/>
              <a:gd name="T53" fmla="*/ 73 h 190"/>
              <a:gd name="T54" fmla="*/ 143 w 189"/>
              <a:gd name="T55" fmla="*/ 115 h 190"/>
              <a:gd name="T56" fmla="*/ 189 w 189"/>
              <a:gd name="T57" fmla="*/ 115 h 190"/>
              <a:gd name="T58" fmla="*/ 189 w 189"/>
              <a:gd name="T59" fmla="*/ 126 h 190"/>
              <a:gd name="T60" fmla="*/ 142 w 189"/>
              <a:gd name="T61" fmla="*/ 126 h 190"/>
              <a:gd name="T62" fmla="*/ 142 w 189"/>
              <a:gd name="T63" fmla="*/ 177 h 190"/>
              <a:gd name="T64" fmla="*/ 129 w 189"/>
              <a:gd name="T65" fmla="*/ 190 h 190"/>
              <a:gd name="T66" fmla="*/ 89 w 189"/>
              <a:gd name="T67" fmla="*/ 190 h 190"/>
              <a:gd name="T68" fmla="*/ 89 w 189"/>
              <a:gd name="T69" fmla="*/ 178 h 190"/>
              <a:gd name="T70" fmla="*/ 104 w 189"/>
              <a:gd name="T71" fmla="*/ 178 h 190"/>
              <a:gd name="T72" fmla="*/ 111 w 189"/>
              <a:gd name="T73" fmla="*/ 171 h 190"/>
              <a:gd name="T74" fmla="*/ 111 w 189"/>
              <a:gd name="T75" fmla="*/ 126 h 190"/>
              <a:gd name="T76" fmla="*/ 66 w 189"/>
              <a:gd name="T77" fmla="*/ 126 h 190"/>
              <a:gd name="T78" fmla="*/ 66 w 189"/>
              <a:gd name="T79" fmla="*/ 115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89" h="190">
                <a:moveTo>
                  <a:pt x="0" y="25"/>
                </a:moveTo>
                <a:cubicBezTo>
                  <a:pt x="37" y="25"/>
                  <a:pt x="37" y="25"/>
                  <a:pt x="37" y="25"/>
                </a:cubicBezTo>
                <a:cubicBezTo>
                  <a:pt x="39" y="17"/>
                  <a:pt x="41" y="9"/>
                  <a:pt x="43" y="0"/>
                </a:cubicBezTo>
                <a:cubicBezTo>
                  <a:pt x="75" y="0"/>
                  <a:pt x="75" y="0"/>
                  <a:pt x="75" y="0"/>
                </a:cubicBezTo>
                <a:cubicBezTo>
                  <a:pt x="73" y="9"/>
                  <a:pt x="71" y="17"/>
                  <a:pt x="69" y="25"/>
                </a:cubicBezTo>
                <a:cubicBezTo>
                  <a:pt x="189" y="25"/>
                  <a:pt x="189" y="25"/>
                  <a:pt x="189" y="25"/>
                </a:cubicBezTo>
                <a:cubicBezTo>
                  <a:pt x="189" y="37"/>
                  <a:pt x="189" y="37"/>
                  <a:pt x="189" y="37"/>
                </a:cubicBezTo>
                <a:cubicBezTo>
                  <a:pt x="65" y="37"/>
                  <a:pt x="65" y="37"/>
                  <a:pt x="65" y="37"/>
                </a:cubicBezTo>
                <a:cubicBezTo>
                  <a:pt x="60" y="54"/>
                  <a:pt x="55" y="71"/>
                  <a:pt x="49" y="86"/>
                </a:cubicBezTo>
                <a:cubicBezTo>
                  <a:pt x="59" y="86"/>
                  <a:pt x="59" y="86"/>
                  <a:pt x="59" y="86"/>
                </a:cubicBezTo>
                <a:cubicBezTo>
                  <a:pt x="59" y="190"/>
                  <a:pt x="59" y="190"/>
                  <a:pt x="59" y="190"/>
                </a:cubicBezTo>
                <a:cubicBezTo>
                  <a:pt x="28" y="190"/>
                  <a:pt x="28" y="190"/>
                  <a:pt x="28" y="19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0" y="130"/>
                  <a:pt x="0" y="130"/>
                  <a:pt x="0" y="130"/>
                </a:cubicBezTo>
                <a:cubicBezTo>
                  <a:pt x="13" y="100"/>
                  <a:pt x="25" y="69"/>
                  <a:pt x="34" y="37"/>
                </a:cubicBezTo>
                <a:cubicBezTo>
                  <a:pt x="0" y="37"/>
                  <a:pt x="0" y="37"/>
                  <a:pt x="0" y="37"/>
                </a:cubicBezTo>
                <a:lnTo>
                  <a:pt x="0" y="25"/>
                </a:lnTo>
                <a:close/>
                <a:moveTo>
                  <a:pt x="66" y="115"/>
                </a:moveTo>
                <a:cubicBezTo>
                  <a:pt x="111" y="115"/>
                  <a:pt x="111" y="115"/>
                  <a:pt x="111" y="115"/>
                </a:cubicBezTo>
                <a:cubicBezTo>
                  <a:pt x="112" y="111"/>
                  <a:pt x="113" y="109"/>
                  <a:pt x="116" y="105"/>
                </a:cubicBezTo>
                <a:cubicBezTo>
                  <a:pt x="143" y="73"/>
                  <a:pt x="143" y="73"/>
                  <a:pt x="143" y="73"/>
                </a:cubicBezTo>
                <a:cubicBezTo>
                  <a:pt x="146" y="71"/>
                  <a:pt x="146" y="68"/>
                  <a:pt x="142" y="68"/>
                </a:cubicBezTo>
                <a:cubicBezTo>
                  <a:pt x="73" y="68"/>
                  <a:pt x="73" y="68"/>
                  <a:pt x="73" y="68"/>
                </a:cubicBezTo>
                <a:cubicBezTo>
                  <a:pt x="73" y="57"/>
                  <a:pt x="73" y="57"/>
                  <a:pt x="73" y="57"/>
                </a:cubicBezTo>
                <a:cubicBezTo>
                  <a:pt x="172" y="57"/>
                  <a:pt x="172" y="57"/>
                  <a:pt x="172" y="57"/>
                </a:cubicBezTo>
                <a:cubicBezTo>
                  <a:pt x="176" y="57"/>
                  <a:pt x="179" y="59"/>
                  <a:pt x="181" y="63"/>
                </a:cubicBezTo>
                <a:cubicBezTo>
                  <a:pt x="182" y="66"/>
                  <a:pt x="181" y="70"/>
                  <a:pt x="179" y="73"/>
                </a:cubicBezTo>
                <a:cubicBezTo>
                  <a:pt x="143" y="115"/>
                  <a:pt x="143" y="115"/>
                  <a:pt x="143" y="115"/>
                </a:cubicBezTo>
                <a:cubicBezTo>
                  <a:pt x="189" y="115"/>
                  <a:pt x="189" y="115"/>
                  <a:pt x="189" y="11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142" y="126"/>
                  <a:pt x="142" y="126"/>
                  <a:pt x="142" y="126"/>
                </a:cubicBezTo>
                <a:cubicBezTo>
                  <a:pt x="142" y="177"/>
                  <a:pt x="142" y="177"/>
                  <a:pt x="142" y="177"/>
                </a:cubicBezTo>
                <a:cubicBezTo>
                  <a:pt x="142" y="184"/>
                  <a:pt x="136" y="190"/>
                  <a:pt x="129" y="190"/>
                </a:cubicBezTo>
                <a:cubicBezTo>
                  <a:pt x="89" y="190"/>
                  <a:pt x="89" y="190"/>
                  <a:pt x="89" y="190"/>
                </a:cubicBezTo>
                <a:cubicBezTo>
                  <a:pt x="89" y="178"/>
                  <a:pt x="89" y="178"/>
                  <a:pt x="89" y="178"/>
                </a:cubicBezTo>
                <a:cubicBezTo>
                  <a:pt x="104" y="178"/>
                  <a:pt x="104" y="178"/>
                  <a:pt x="104" y="178"/>
                </a:cubicBezTo>
                <a:cubicBezTo>
                  <a:pt x="108" y="178"/>
                  <a:pt x="111" y="175"/>
                  <a:pt x="111" y="171"/>
                </a:cubicBezTo>
                <a:cubicBezTo>
                  <a:pt x="111" y="126"/>
                  <a:pt x="111" y="126"/>
                  <a:pt x="111" y="126"/>
                </a:cubicBezTo>
                <a:cubicBezTo>
                  <a:pt x="66" y="126"/>
                  <a:pt x="66" y="126"/>
                  <a:pt x="66" y="126"/>
                </a:cubicBezTo>
                <a:lnTo>
                  <a:pt x="66" y="115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31" name="Freeform 250"/>
          <p:cNvSpPr>
            <a:spLocks noEditPoints="1"/>
          </p:cNvSpPr>
          <p:nvPr/>
        </p:nvSpPr>
        <p:spPr bwMode="auto">
          <a:xfrm>
            <a:off x="7203495" y="3638550"/>
            <a:ext cx="361950" cy="363538"/>
          </a:xfrm>
          <a:custGeom>
            <a:avLst/>
            <a:gdLst>
              <a:gd name="T0" fmla="*/ 0 w 189"/>
              <a:gd name="T1" fmla="*/ 129 h 190"/>
              <a:gd name="T2" fmla="*/ 132 w 189"/>
              <a:gd name="T3" fmla="*/ 129 h 190"/>
              <a:gd name="T4" fmla="*/ 132 w 189"/>
              <a:gd name="T5" fmla="*/ 140 h 190"/>
              <a:gd name="T6" fmla="*/ 0 w 189"/>
              <a:gd name="T7" fmla="*/ 140 h 190"/>
              <a:gd name="T8" fmla="*/ 0 w 189"/>
              <a:gd name="T9" fmla="*/ 129 h 190"/>
              <a:gd name="T10" fmla="*/ 183 w 189"/>
              <a:gd name="T11" fmla="*/ 101 h 190"/>
              <a:gd name="T12" fmla="*/ 183 w 189"/>
              <a:gd name="T13" fmla="*/ 177 h 190"/>
              <a:gd name="T14" fmla="*/ 170 w 189"/>
              <a:gd name="T15" fmla="*/ 190 h 190"/>
              <a:gd name="T16" fmla="*/ 110 w 189"/>
              <a:gd name="T17" fmla="*/ 190 h 190"/>
              <a:gd name="T18" fmla="*/ 110 w 189"/>
              <a:gd name="T19" fmla="*/ 178 h 190"/>
              <a:gd name="T20" fmla="*/ 145 w 189"/>
              <a:gd name="T21" fmla="*/ 178 h 190"/>
              <a:gd name="T22" fmla="*/ 153 w 189"/>
              <a:gd name="T23" fmla="*/ 171 h 190"/>
              <a:gd name="T24" fmla="*/ 153 w 189"/>
              <a:gd name="T25" fmla="*/ 107 h 190"/>
              <a:gd name="T26" fmla="*/ 145 w 189"/>
              <a:gd name="T27" fmla="*/ 99 h 190"/>
              <a:gd name="T28" fmla="*/ 34 w 189"/>
              <a:gd name="T29" fmla="*/ 99 h 190"/>
              <a:gd name="T30" fmla="*/ 22 w 189"/>
              <a:gd name="T31" fmla="*/ 85 h 190"/>
              <a:gd name="T32" fmla="*/ 30 w 189"/>
              <a:gd name="T33" fmla="*/ 0 h 190"/>
              <a:gd name="T34" fmla="*/ 60 w 189"/>
              <a:gd name="T35" fmla="*/ 0 h 190"/>
              <a:gd name="T36" fmla="*/ 56 w 189"/>
              <a:gd name="T37" fmla="*/ 36 h 190"/>
              <a:gd name="T38" fmla="*/ 189 w 189"/>
              <a:gd name="T39" fmla="*/ 36 h 190"/>
              <a:gd name="T40" fmla="*/ 189 w 189"/>
              <a:gd name="T41" fmla="*/ 47 h 190"/>
              <a:gd name="T42" fmla="*/ 55 w 189"/>
              <a:gd name="T43" fmla="*/ 47 h 190"/>
              <a:gd name="T44" fmla="*/ 52 w 189"/>
              <a:gd name="T45" fmla="*/ 80 h 190"/>
              <a:gd name="T46" fmla="*/ 59 w 189"/>
              <a:gd name="T47" fmla="*/ 88 h 190"/>
              <a:gd name="T48" fmla="*/ 170 w 189"/>
              <a:gd name="T49" fmla="*/ 88 h 190"/>
              <a:gd name="T50" fmla="*/ 183 w 189"/>
              <a:gd name="T51" fmla="*/ 101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89" h="190">
                <a:moveTo>
                  <a:pt x="0" y="129"/>
                </a:moveTo>
                <a:cubicBezTo>
                  <a:pt x="132" y="129"/>
                  <a:pt x="132" y="129"/>
                  <a:pt x="132" y="129"/>
                </a:cubicBezTo>
                <a:cubicBezTo>
                  <a:pt x="132" y="140"/>
                  <a:pt x="132" y="140"/>
                  <a:pt x="132" y="140"/>
                </a:cubicBezTo>
                <a:cubicBezTo>
                  <a:pt x="0" y="140"/>
                  <a:pt x="0" y="140"/>
                  <a:pt x="0" y="140"/>
                </a:cubicBezTo>
                <a:lnTo>
                  <a:pt x="0" y="129"/>
                </a:lnTo>
                <a:close/>
                <a:moveTo>
                  <a:pt x="183" y="101"/>
                </a:moveTo>
                <a:cubicBezTo>
                  <a:pt x="183" y="177"/>
                  <a:pt x="183" y="177"/>
                  <a:pt x="183" y="177"/>
                </a:cubicBezTo>
                <a:cubicBezTo>
                  <a:pt x="183" y="184"/>
                  <a:pt x="177" y="190"/>
                  <a:pt x="170" y="190"/>
                </a:cubicBezTo>
                <a:cubicBezTo>
                  <a:pt x="110" y="190"/>
                  <a:pt x="110" y="190"/>
                  <a:pt x="110" y="190"/>
                </a:cubicBezTo>
                <a:cubicBezTo>
                  <a:pt x="110" y="178"/>
                  <a:pt x="110" y="178"/>
                  <a:pt x="110" y="178"/>
                </a:cubicBezTo>
                <a:cubicBezTo>
                  <a:pt x="145" y="178"/>
                  <a:pt x="145" y="178"/>
                  <a:pt x="145" y="178"/>
                </a:cubicBezTo>
                <a:cubicBezTo>
                  <a:pt x="149" y="178"/>
                  <a:pt x="153" y="175"/>
                  <a:pt x="153" y="171"/>
                </a:cubicBezTo>
                <a:cubicBezTo>
                  <a:pt x="153" y="107"/>
                  <a:pt x="153" y="107"/>
                  <a:pt x="153" y="107"/>
                </a:cubicBezTo>
                <a:cubicBezTo>
                  <a:pt x="153" y="102"/>
                  <a:pt x="149" y="99"/>
                  <a:pt x="145" y="99"/>
                </a:cubicBezTo>
                <a:cubicBezTo>
                  <a:pt x="34" y="99"/>
                  <a:pt x="34" y="99"/>
                  <a:pt x="34" y="99"/>
                </a:cubicBezTo>
                <a:cubicBezTo>
                  <a:pt x="27" y="99"/>
                  <a:pt x="21" y="93"/>
                  <a:pt x="22" y="85"/>
                </a:cubicBezTo>
                <a:cubicBezTo>
                  <a:pt x="30" y="0"/>
                  <a:pt x="30" y="0"/>
                  <a:pt x="3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56" y="36"/>
                  <a:pt x="56" y="36"/>
                  <a:pt x="56" y="36"/>
                </a:cubicBezTo>
                <a:cubicBezTo>
                  <a:pt x="189" y="36"/>
                  <a:pt x="189" y="36"/>
                  <a:pt x="189" y="36"/>
                </a:cubicBezTo>
                <a:cubicBezTo>
                  <a:pt x="189" y="47"/>
                  <a:pt x="189" y="47"/>
                  <a:pt x="189" y="47"/>
                </a:cubicBezTo>
                <a:cubicBezTo>
                  <a:pt x="55" y="47"/>
                  <a:pt x="55" y="47"/>
                  <a:pt x="55" y="47"/>
                </a:cubicBezTo>
                <a:cubicBezTo>
                  <a:pt x="52" y="80"/>
                  <a:pt x="52" y="80"/>
                  <a:pt x="52" y="80"/>
                </a:cubicBezTo>
                <a:cubicBezTo>
                  <a:pt x="51" y="84"/>
                  <a:pt x="54" y="88"/>
                  <a:pt x="59" y="88"/>
                </a:cubicBezTo>
                <a:cubicBezTo>
                  <a:pt x="170" y="88"/>
                  <a:pt x="170" y="88"/>
                  <a:pt x="170" y="88"/>
                </a:cubicBezTo>
                <a:cubicBezTo>
                  <a:pt x="177" y="88"/>
                  <a:pt x="183" y="93"/>
                  <a:pt x="183" y="101"/>
                </a:cubicBez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0" name="Freeform 257"/>
          <p:cNvSpPr>
            <a:spLocks/>
          </p:cNvSpPr>
          <p:nvPr/>
        </p:nvSpPr>
        <p:spPr bwMode="auto">
          <a:xfrm>
            <a:off x="7767057" y="3676650"/>
            <a:ext cx="382588" cy="395288"/>
          </a:xfrm>
          <a:custGeom>
            <a:avLst/>
            <a:gdLst>
              <a:gd name="T0" fmla="*/ 27 w 199"/>
              <a:gd name="T1" fmla="*/ 97 h 206"/>
              <a:gd name="T2" fmla="*/ 96 w 199"/>
              <a:gd name="T3" fmla="*/ 108 h 206"/>
              <a:gd name="T4" fmla="*/ 105 w 199"/>
              <a:gd name="T5" fmla="*/ 51 h 206"/>
              <a:gd name="T6" fmla="*/ 67 w 199"/>
              <a:gd name="T7" fmla="*/ 45 h 206"/>
              <a:gd name="T8" fmla="*/ 47 w 199"/>
              <a:gd name="T9" fmla="*/ 79 h 206"/>
              <a:gd name="T10" fmla="*/ 16 w 199"/>
              <a:gd name="T11" fmla="*/ 74 h 206"/>
              <a:gd name="T12" fmla="*/ 53 w 199"/>
              <a:gd name="T13" fmla="*/ 0 h 206"/>
              <a:gd name="T14" fmla="*/ 83 w 199"/>
              <a:gd name="T15" fmla="*/ 5 h 206"/>
              <a:gd name="T16" fmla="*/ 72 w 199"/>
              <a:gd name="T17" fmla="*/ 34 h 206"/>
              <a:gd name="T18" fmla="*/ 107 w 199"/>
              <a:gd name="T19" fmla="*/ 40 h 206"/>
              <a:gd name="T20" fmla="*/ 113 w 199"/>
              <a:gd name="T21" fmla="*/ 5 h 206"/>
              <a:gd name="T22" fmla="*/ 143 w 199"/>
              <a:gd name="T23" fmla="*/ 10 h 206"/>
              <a:gd name="T24" fmla="*/ 137 w 199"/>
              <a:gd name="T25" fmla="*/ 45 h 206"/>
              <a:gd name="T26" fmla="*/ 199 w 199"/>
              <a:gd name="T27" fmla="*/ 55 h 206"/>
              <a:gd name="T28" fmla="*/ 198 w 199"/>
              <a:gd name="T29" fmla="*/ 66 h 206"/>
              <a:gd name="T30" fmla="*/ 135 w 199"/>
              <a:gd name="T31" fmla="*/ 56 h 206"/>
              <a:gd name="T32" fmla="*/ 126 w 199"/>
              <a:gd name="T33" fmla="*/ 113 h 206"/>
              <a:gd name="T34" fmla="*/ 182 w 199"/>
              <a:gd name="T35" fmla="*/ 122 h 206"/>
              <a:gd name="T36" fmla="*/ 181 w 199"/>
              <a:gd name="T37" fmla="*/ 133 h 206"/>
              <a:gd name="T38" fmla="*/ 124 w 199"/>
              <a:gd name="T39" fmla="*/ 124 h 206"/>
              <a:gd name="T40" fmla="*/ 115 w 199"/>
              <a:gd name="T41" fmla="*/ 183 h 206"/>
              <a:gd name="T42" fmla="*/ 187 w 199"/>
              <a:gd name="T43" fmla="*/ 195 h 206"/>
              <a:gd name="T44" fmla="*/ 185 w 199"/>
              <a:gd name="T45" fmla="*/ 206 h 206"/>
              <a:gd name="T46" fmla="*/ 0 w 199"/>
              <a:gd name="T47" fmla="*/ 176 h 206"/>
              <a:gd name="T48" fmla="*/ 2 w 199"/>
              <a:gd name="T49" fmla="*/ 164 h 206"/>
              <a:gd name="T50" fmla="*/ 85 w 199"/>
              <a:gd name="T51" fmla="*/ 178 h 206"/>
              <a:gd name="T52" fmla="*/ 94 w 199"/>
              <a:gd name="T53" fmla="*/ 119 h 206"/>
              <a:gd name="T54" fmla="*/ 26 w 199"/>
              <a:gd name="T55" fmla="*/ 108 h 206"/>
              <a:gd name="T56" fmla="*/ 27 w 199"/>
              <a:gd name="T57" fmla="*/ 97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99" h="206">
                <a:moveTo>
                  <a:pt x="27" y="97"/>
                </a:moveTo>
                <a:cubicBezTo>
                  <a:pt x="96" y="108"/>
                  <a:pt x="96" y="108"/>
                  <a:pt x="96" y="108"/>
                </a:cubicBezTo>
                <a:cubicBezTo>
                  <a:pt x="105" y="51"/>
                  <a:pt x="105" y="51"/>
                  <a:pt x="105" y="51"/>
                </a:cubicBezTo>
                <a:cubicBezTo>
                  <a:pt x="67" y="45"/>
                  <a:pt x="67" y="45"/>
                  <a:pt x="67" y="45"/>
                </a:cubicBezTo>
                <a:cubicBezTo>
                  <a:pt x="61" y="57"/>
                  <a:pt x="55" y="68"/>
                  <a:pt x="47" y="79"/>
                </a:cubicBezTo>
                <a:cubicBezTo>
                  <a:pt x="16" y="74"/>
                  <a:pt x="16" y="74"/>
                  <a:pt x="16" y="74"/>
                </a:cubicBezTo>
                <a:cubicBezTo>
                  <a:pt x="33" y="50"/>
                  <a:pt x="45" y="25"/>
                  <a:pt x="53" y="0"/>
                </a:cubicBezTo>
                <a:cubicBezTo>
                  <a:pt x="83" y="5"/>
                  <a:pt x="83" y="5"/>
                  <a:pt x="83" y="5"/>
                </a:cubicBezTo>
                <a:cubicBezTo>
                  <a:pt x="80" y="15"/>
                  <a:pt x="76" y="25"/>
                  <a:pt x="72" y="34"/>
                </a:cubicBezTo>
                <a:cubicBezTo>
                  <a:pt x="107" y="40"/>
                  <a:pt x="107" y="40"/>
                  <a:pt x="107" y="40"/>
                </a:cubicBezTo>
                <a:cubicBezTo>
                  <a:pt x="113" y="5"/>
                  <a:pt x="113" y="5"/>
                  <a:pt x="113" y="5"/>
                </a:cubicBezTo>
                <a:cubicBezTo>
                  <a:pt x="143" y="10"/>
                  <a:pt x="143" y="10"/>
                  <a:pt x="143" y="10"/>
                </a:cubicBezTo>
                <a:cubicBezTo>
                  <a:pt x="137" y="45"/>
                  <a:pt x="137" y="45"/>
                  <a:pt x="137" y="45"/>
                </a:cubicBezTo>
                <a:cubicBezTo>
                  <a:pt x="199" y="55"/>
                  <a:pt x="199" y="55"/>
                  <a:pt x="199" y="55"/>
                </a:cubicBezTo>
                <a:cubicBezTo>
                  <a:pt x="198" y="66"/>
                  <a:pt x="198" y="66"/>
                  <a:pt x="198" y="66"/>
                </a:cubicBezTo>
                <a:cubicBezTo>
                  <a:pt x="135" y="56"/>
                  <a:pt x="135" y="56"/>
                  <a:pt x="135" y="56"/>
                </a:cubicBezTo>
                <a:cubicBezTo>
                  <a:pt x="126" y="113"/>
                  <a:pt x="126" y="113"/>
                  <a:pt x="126" y="113"/>
                </a:cubicBezTo>
                <a:cubicBezTo>
                  <a:pt x="182" y="122"/>
                  <a:pt x="182" y="122"/>
                  <a:pt x="182" y="122"/>
                </a:cubicBezTo>
                <a:cubicBezTo>
                  <a:pt x="181" y="133"/>
                  <a:pt x="181" y="133"/>
                  <a:pt x="181" y="133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15" y="183"/>
                  <a:pt x="115" y="183"/>
                  <a:pt x="115" y="183"/>
                </a:cubicBezTo>
                <a:cubicBezTo>
                  <a:pt x="187" y="195"/>
                  <a:pt x="187" y="195"/>
                  <a:pt x="187" y="195"/>
                </a:cubicBezTo>
                <a:cubicBezTo>
                  <a:pt x="185" y="206"/>
                  <a:pt x="185" y="206"/>
                  <a:pt x="185" y="206"/>
                </a:cubicBezTo>
                <a:cubicBezTo>
                  <a:pt x="0" y="176"/>
                  <a:pt x="0" y="176"/>
                  <a:pt x="0" y="176"/>
                </a:cubicBezTo>
                <a:cubicBezTo>
                  <a:pt x="2" y="164"/>
                  <a:pt x="2" y="164"/>
                  <a:pt x="2" y="164"/>
                </a:cubicBezTo>
                <a:cubicBezTo>
                  <a:pt x="85" y="178"/>
                  <a:pt x="85" y="178"/>
                  <a:pt x="85" y="178"/>
                </a:cubicBezTo>
                <a:cubicBezTo>
                  <a:pt x="94" y="119"/>
                  <a:pt x="94" y="119"/>
                  <a:pt x="94" y="119"/>
                </a:cubicBezTo>
                <a:cubicBezTo>
                  <a:pt x="26" y="108"/>
                  <a:pt x="26" y="108"/>
                  <a:pt x="26" y="108"/>
                </a:cubicBezTo>
                <a:lnTo>
                  <a:pt x="27" y="97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1" name="Freeform 258"/>
          <p:cNvSpPr>
            <a:spLocks noEditPoints="1"/>
          </p:cNvSpPr>
          <p:nvPr/>
        </p:nvSpPr>
        <p:spPr bwMode="auto">
          <a:xfrm>
            <a:off x="8143295" y="3721100"/>
            <a:ext cx="407988" cy="414338"/>
          </a:xfrm>
          <a:custGeom>
            <a:avLst/>
            <a:gdLst>
              <a:gd name="T0" fmla="*/ 0 w 213"/>
              <a:gd name="T1" fmla="*/ 187 h 216"/>
              <a:gd name="T2" fmla="*/ 35 w 213"/>
              <a:gd name="T3" fmla="*/ 116 h 216"/>
              <a:gd name="T4" fmla="*/ 68 w 213"/>
              <a:gd name="T5" fmla="*/ 121 h 216"/>
              <a:gd name="T6" fmla="*/ 34 w 213"/>
              <a:gd name="T7" fmla="*/ 192 h 216"/>
              <a:gd name="T8" fmla="*/ 0 w 213"/>
              <a:gd name="T9" fmla="*/ 187 h 216"/>
              <a:gd name="T10" fmla="*/ 37 w 213"/>
              <a:gd name="T11" fmla="*/ 101 h 216"/>
              <a:gd name="T12" fmla="*/ 30 w 213"/>
              <a:gd name="T13" fmla="*/ 54 h 216"/>
              <a:gd name="T14" fmla="*/ 63 w 213"/>
              <a:gd name="T15" fmla="*/ 60 h 216"/>
              <a:gd name="T16" fmla="*/ 70 w 213"/>
              <a:gd name="T17" fmla="*/ 107 h 216"/>
              <a:gd name="T18" fmla="*/ 37 w 213"/>
              <a:gd name="T19" fmla="*/ 101 h 216"/>
              <a:gd name="T20" fmla="*/ 43 w 213"/>
              <a:gd name="T21" fmla="*/ 44 h 216"/>
              <a:gd name="T22" fmla="*/ 36 w 213"/>
              <a:gd name="T23" fmla="*/ 0 h 216"/>
              <a:gd name="T24" fmla="*/ 69 w 213"/>
              <a:gd name="T25" fmla="*/ 5 h 216"/>
              <a:gd name="T26" fmla="*/ 77 w 213"/>
              <a:gd name="T27" fmla="*/ 49 h 216"/>
              <a:gd name="T28" fmla="*/ 43 w 213"/>
              <a:gd name="T29" fmla="*/ 44 h 216"/>
              <a:gd name="T30" fmla="*/ 97 w 213"/>
              <a:gd name="T31" fmla="*/ 17 h 216"/>
              <a:gd name="T32" fmla="*/ 150 w 213"/>
              <a:gd name="T33" fmla="*/ 26 h 216"/>
              <a:gd name="T34" fmla="*/ 178 w 213"/>
              <a:gd name="T35" fmla="*/ 23 h 216"/>
              <a:gd name="T36" fmla="*/ 213 w 213"/>
              <a:gd name="T37" fmla="*/ 29 h 216"/>
              <a:gd name="T38" fmla="*/ 176 w 213"/>
              <a:gd name="T39" fmla="*/ 42 h 216"/>
              <a:gd name="T40" fmla="*/ 167 w 213"/>
              <a:gd name="T41" fmla="*/ 41 h 216"/>
              <a:gd name="T42" fmla="*/ 161 w 213"/>
              <a:gd name="T43" fmla="*/ 76 h 216"/>
              <a:gd name="T44" fmla="*/ 209 w 213"/>
              <a:gd name="T45" fmla="*/ 84 h 216"/>
              <a:gd name="T46" fmla="*/ 207 w 213"/>
              <a:gd name="T47" fmla="*/ 95 h 216"/>
              <a:gd name="T48" fmla="*/ 159 w 213"/>
              <a:gd name="T49" fmla="*/ 88 h 216"/>
              <a:gd name="T50" fmla="*/ 154 w 213"/>
              <a:gd name="T51" fmla="*/ 122 h 216"/>
              <a:gd name="T52" fmla="*/ 184 w 213"/>
              <a:gd name="T53" fmla="*/ 127 h 216"/>
              <a:gd name="T54" fmla="*/ 196 w 213"/>
              <a:gd name="T55" fmla="*/ 143 h 216"/>
              <a:gd name="T56" fmla="*/ 186 w 213"/>
              <a:gd name="T57" fmla="*/ 204 h 216"/>
              <a:gd name="T58" fmla="*/ 170 w 213"/>
              <a:gd name="T59" fmla="*/ 215 h 216"/>
              <a:gd name="T60" fmla="*/ 80 w 213"/>
              <a:gd name="T61" fmla="*/ 200 h 216"/>
              <a:gd name="T62" fmla="*/ 68 w 213"/>
              <a:gd name="T63" fmla="*/ 184 h 216"/>
              <a:gd name="T64" fmla="*/ 78 w 213"/>
              <a:gd name="T65" fmla="*/ 124 h 216"/>
              <a:gd name="T66" fmla="*/ 94 w 213"/>
              <a:gd name="T67" fmla="*/ 112 h 216"/>
              <a:gd name="T68" fmla="*/ 123 w 213"/>
              <a:gd name="T69" fmla="*/ 117 h 216"/>
              <a:gd name="T70" fmla="*/ 129 w 213"/>
              <a:gd name="T71" fmla="*/ 83 h 216"/>
              <a:gd name="T72" fmla="*/ 83 w 213"/>
              <a:gd name="T73" fmla="*/ 75 h 216"/>
              <a:gd name="T74" fmla="*/ 85 w 213"/>
              <a:gd name="T75" fmla="*/ 64 h 216"/>
              <a:gd name="T76" fmla="*/ 131 w 213"/>
              <a:gd name="T77" fmla="*/ 71 h 216"/>
              <a:gd name="T78" fmla="*/ 137 w 213"/>
              <a:gd name="T79" fmla="*/ 36 h 216"/>
              <a:gd name="T80" fmla="*/ 95 w 213"/>
              <a:gd name="T81" fmla="*/ 29 h 216"/>
              <a:gd name="T82" fmla="*/ 97 w 213"/>
              <a:gd name="T83" fmla="*/ 17 h 216"/>
              <a:gd name="T84" fmla="*/ 148 w 213"/>
              <a:gd name="T85" fmla="*/ 199 h 216"/>
              <a:gd name="T86" fmla="*/ 156 w 213"/>
              <a:gd name="T87" fmla="*/ 193 h 216"/>
              <a:gd name="T88" fmla="*/ 164 w 213"/>
              <a:gd name="T89" fmla="*/ 143 h 216"/>
              <a:gd name="T90" fmla="*/ 158 w 213"/>
              <a:gd name="T91" fmla="*/ 135 h 216"/>
              <a:gd name="T92" fmla="*/ 115 w 213"/>
              <a:gd name="T93" fmla="*/ 128 h 216"/>
              <a:gd name="T94" fmla="*/ 108 w 213"/>
              <a:gd name="T95" fmla="*/ 134 h 216"/>
              <a:gd name="T96" fmla="*/ 99 w 213"/>
              <a:gd name="T97" fmla="*/ 184 h 216"/>
              <a:gd name="T98" fmla="*/ 105 w 213"/>
              <a:gd name="T99" fmla="*/ 193 h 216"/>
              <a:gd name="T100" fmla="*/ 148 w 213"/>
              <a:gd name="T101" fmla="*/ 199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13" h="216">
                <a:moveTo>
                  <a:pt x="0" y="187"/>
                </a:moveTo>
                <a:cubicBezTo>
                  <a:pt x="16" y="164"/>
                  <a:pt x="26" y="143"/>
                  <a:pt x="35" y="116"/>
                </a:cubicBezTo>
                <a:cubicBezTo>
                  <a:pt x="68" y="121"/>
                  <a:pt x="68" y="121"/>
                  <a:pt x="68" y="121"/>
                </a:cubicBezTo>
                <a:cubicBezTo>
                  <a:pt x="59" y="148"/>
                  <a:pt x="48" y="174"/>
                  <a:pt x="34" y="192"/>
                </a:cubicBezTo>
                <a:lnTo>
                  <a:pt x="0" y="187"/>
                </a:lnTo>
                <a:close/>
                <a:moveTo>
                  <a:pt x="37" y="101"/>
                </a:moveTo>
                <a:cubicBezTo>
                  <a:pt x="30" y="54"/>
                  <a:pt x="30" y="54"/>
                  <a:pt x="30" y="54"/>
                </a:cubicBezTo>
                <a:cubicBezTo>
                  <a:pt x="63" y="60"/>
                  <a:pt x="63" y="60"/>
                  <a:pt x="63" y="60"/>
                </a:cubicBezTo>
                <a:cubicBezTo>
                  <a:pt x="70" y="107"/>
                  <a:pt x="70" y="107"/>
                  <a:pt x="70" y="107"/>
                </a:cubicBezTo>
                <a:lnTo>
                  <a:pt x="37" y="101"/>
                </a:lnTo>
                <a:close/>
                <a:moveTo>
                  <a:pt x="43" y="44"/>
                </a:moveTo>
                <a:cubicBezTo>
                  <a:pt x="36" y="0"/>
                  <a:pt x="36" y="0"/>
                  <a:pt x="36" y="0"/>
                </a:cubicBezTo>
                <a:cubicBezTo>
                  <a:pt x="69" y="5"/>
                  <a:pt x="69" y="5"/>
                  <a:pt x="69" y="5"/>
                </a:cubicBezTo>
                <a:cubicBezTo>
                  <a:pt x="77" y="49"/>
                  <a:pt x="77" y="49"/>
                  <a:pt x="77" y="49"/>
                </a:cubicBezTo>
                <a:lnTo>
                  <a:pt x="43" y="44"/>
                </a:lnTo>
                <a:close/>
                <a:moveTo>
                  <a:pt x="97" y="17"/>
                </a:moveTo>
                <a:cubicBezTo>
                  <a:pt x="150" y="26"/>
                  <a:pt x="150" y="26"/>
                  <a:pt x="150" y="26"/>
                </a:cubicBezTo>
                <a:cubicBezTo>
                  <a:pt x="164" y="28"/>
                  <a:pt x="172" y="29"/>
                  <a:pt x="178" y="23"/>
                </a:cubicBezTo>
                <a:cubicBezTo>
                  <a:pt x="213" y="29"/>
                  <a:pt x="213" y="29"/>
                  <a:pt x="213" y="29"/>
                </a:cubicBezTo>
                <a:cubicBezTo>
                  <a:pt x="207" y="41"/>
                  <a:pt x="196" y="45"/>
                  <a:pt x="176" y="42"/>
                </a:cubicBezTo>
                <a:cubicBezTo>
                  <a:pt x="167" y="41"/>
                  <a:pt x="167" y="41"/>
                  <a:pt x="167" y="41"/>
                </a:cubicBezTo>
                <a:cubicBezTo>
                  <a:pt x="161" y="76"/>
                  <a:pt x="161" y="76"/>
                  <a:pt x="161" y="76"/>
                </a:cubicBezTo>
                <a:cubicBezTo>
                  <a:pt x="209" y="84"/>
                  <a:pt x="209" y="84"/>
                  <a:pt x="209" y="84"/>
                </a:cubicBezTo>
                <a:cubicBezTo>
                  <a:pt x="207" y="95"/>
                  <a:pt x="207" y="95"/>
                  <a:pt x="207" y="95"/>
                </a:cubicBezTo>
                <a:cubicBezTo>
                  <a:pt x="159" y="88"/>
                  <a:pt x="159" y="88"/>
                  <a:pt x="159" y="88"/>
                </a:cubicBezTo>
                <a:cubicBezTo>
                  <a:pt x="154" y="122"/>
                  <a:pt x="154" y="122"/>
                  <a:pt x="154" y="122"/>
                </a:cubicBezTo>
                <a:cubicBezTo>
                  <a:pt x="184" y="127"/>
                  <a:pt x="184" y="127"/>
                  <a:pt x="184" y="127"/>
                </a:cubicBezTo>
                <a:cubicBezTo>
                  <a:pt x="193" y="129"/>
                  <a:pt x="197" y="136"/>
                  <a:pt x="196" y="143"/>
                </a:cubicBezTo>
                <a:cubicBezTo>
                  <a:pt x="186" y="204"/>
                  <a:pt x="186" y="204"/>
                  <a:pt x="186" y="204"/>
                </a:cubicBezTo>
                <a:cubicBezTo>
                  <a:pt x="185" y="211"/>
                  <a:pt x="178" y="216"/>
                  <a:pt x="170" y="215"/>
                </a:cubicBezTo>
                <a:cubicBezTo>
                  <a:pt x="80" y="200"/>
                  <a:pt x="80" y="200"/>
                  <a:pt x="80" y="200"/>
                </a:cubicBezTo>
                <a:cubicBezTo>
                  <a:pt x="71" y="198"/>
                  <a:pt x="67" y="192"/>
                  <a:pt x="68" y="184"/>
                </a:cubicBezTo>
                <a:cubicBezTo>
                  <a:pt x="78" y="124"/>
                  <a:pt x="78" y="124"/>
                  <a:pt x="78" y="124"/>
                </a:cubicBezTo>
                <a:cubicBezTo>
                  <a:pt x="79" y="116"/>
                  <a:pt x="85" y="111"/>
                  <a:pt x="94" y="112"/>
                </a:cubicBezTo>
                <a:cubicBezTo>
                  <a:pt x="123" y="117"/>
                  <a:pt x="123" y="117"/>
                  <a:pt x="123" y="11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83" y="75"/>
                  <a:pt x="83" y="75"/>
                  <a:pt x="83" y="75"/>
                </a:cubicBezTo>
                <a:cubicBezTo>
                  <a:pt x="85" y="64"/>
                  <a:pt x="85" y="64"/>
                  <a:pt x="85" y="64"/>
                </a:cubicBezTo>
                <a:cubicBezTo>
                  <a:pt x="131" y="71"/>
                  <a:pt x="131" y="71"/>
                  <a:pt x="131" y="71"/>
                </a:cubicBezTo>
                <a:cubicBezTo>
                  <a:pt x="137" y="36"/>
                  <a:pt x="137" y="36"/>
                  <a:pt x="137" y="36"/>
                </a:cubicBezTo>
                <a:cubicBezTo>
                  <a:pt x="95" y="29"/>
                  <a:pt x="95" y="29"/>
                  <a:pt x="95" y="29"/>
                </a:cubicBezTo>
                <a:lnTo>
                  <a:pt x="97" y="17"/>
                </a:lnTo>
                <a:close/>
                <a:moveTo>
                  <a:pt x="148" y="199"/>
                </a:moveTo>
                <a:cubicBezTo>
                  <a:pt x="153" y="200"/>
                  <a:pt x="156" y="197"/>
                  <a:pt x="156" y="193"/>
                </a:cubicBezTo>
                <a:cubicBezTo>
                  <a:pt x="164" y="143"/>
                  <a:pt x="164" y="143"/>
                  <a:pt x="164" y="143"/>
                </a:cubicBezTo>
                <a:cubicBezTo>
                  <a:pt x="165" y="139"/>
                  <a:pt x="163" y="136"/>
                  <a:pt x="158" y="135"/>
                </a:cubicBezTo>
                <a:cubicBezTo>
                  <a:pt x="115" y="128"/>
                  <a:pt x="115" y="128"/>
                  <a:pt x="115" y="128"/>
                </a:cubicBezTo>
                <a:cubicBezTo>
                  <a:pt x="110" y="127"/>
                  <a:pt x="108" y="130"/>
                  <a:pt x="108" y="134"/>
                </a:cubicBezTo>
                <a:cubicBezTo>
                  <a:pt x="99" y="184"/>
                  <a:pt x="99" y="184"/>
                  <a:pt x="99" y="184"/>
                </a:cubicBezTo>
                <a:cubicBezTo>
                  <a:pt x="99" y="188"/>
                  <a:pt x="101" y="192"/>
                  <a:pt x="105" y="193"/>
                </a:cubicBezTo>
                <a:lnTo>
                  <a:pt x="148" y="199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2" name="Freeform 259"/>
          <p:cNvSpPr>
            <a:spLocks noEditPoints="1"/>
          </p:cNvSpPr>
          <p:nvPr/>
        </p:nvSpPr>
        <p:spPr bwMode="auto">
          <a:xfrm>
            <a:off x="8522707" y="3805238"/>
            <a:ext cx="412750" cy="390525"/>
          </a:xfrm>
          <a:custGeom>
            <a:avLst/>
            <a:gdLst>
              <a:gd name="T0" fmla="*/ 213 w 215"/>
              <a:gd name="T1" fmla="*/ 39 h 204"/>
              <a:gd name="T2" fmla="*/ 74 w 215"/>
              <a:gd name="T3" fmla="*/ 16 h 204"/>
              <a:gd name="T4" fmla="*/ 65 w 215"/>
              <a:gd name="T5" fmla="*/ 22 h 204"/>
              <a:gd name="T6" fmla="*/ 49 w 215"/>
              <a:gd name="T7" fmla="*/ 126 h 204"/>
              <a:gd name="T8" fmla="*/ 31 w 215"/>
              <a:gd name="T9" fmla="*/ 180 h 204"/>
              <a:gd name="T10" fmla="*/ 0 w 215"/>
              <a:gd name="T11" fmla="*/ 175 h 204"/>
              <a:gd name="T12" fmla="*/ 19 w 215"/>
              <a:gd name="T13" fmla="*/ 121 h 204"/>
              <a:gd name="T14" fmla="*/ 36 w 215"/>
              <a:gd name="T15" fmla="*/ 12 h 204"/>
              <a:gd name="T16" fmla="*/ 52 w 215"/>
              <a:gd name="T17" fmla="*/ 1 h 204"/>
              <a:gd name="T18" fmla="*/ 215 w 215"/>
              <a:gd name="T19" fmla="*/ 28 h 204"/>
              <a:gd name="T20" fmla="*/ 213 w 215"/>
              <a:gd name="T21" fmla="*/ 39 h 204"/>
              <a:gd name="T22" fmla="*/ 67 w 215"/>
              <a:gd name="T23" fmla="*/ 71 h 204"/>
              <a:gd name="T24" fmla="*/ 115 w 215"/>
              <a:gd name="T25" fmla="*/ 79 h 204"/>
              <a:gd name="T26" fmla="*/ 122 w 215"/>
              <a:gd name="T27" fmla="*/ 34 h 204"/>
              <a:gd name="T28" fmla="*/ 152 w 215"/>
              <a:gd name="T29" fmla="*/ 39 h 204"/>
              <a:gd name="T30" fmla="*/ 145 w 215"/>
              <a:gd name="T31" fmla="*/ 84 h 204"/>
              <a:gd name="T32" fmla="*/ 198 w 215"/>
              <a:gd name="T33" fmla="*/ 93 h 204"/>
              <a:gd name="T34" fmla="*/ 196 w 215"/>
              <a:gd name="T35" fmla="*/ 104 h 204"/>
              <a:gd name="T36" fmla="*/ 143 w 215"/>
              <a:gd name="T37" fmla="*/ 95 h 204"/>
              <a:gd name="T38" fmla="*/ 129 w 215"/>
              <a:gd name="T39" fmla="*/ 183 h 204"/>
              <a:gd name="T40" fmla="*/ 188 w 215"/>
              <a:gd name="T41" fmla="*/ 192 h 204"/>
              <a:gd name="T42" fmla="*/ 186 w 215"/>
              <a:gd name="T43" fmla="*/ 204 h 204"/>
              <a:gd name="T44" fmla="*/ 42 w 215"/>
              <a:gd name="T45" fmla="*/ 180 h 204"/>
              <a:gd name="T46" fmla="*/ 44 w 215"/>
              <a:gd name="T47" fmla="*/ 169 h 204"/>
              <a:gd name="T48" fmla="*/ 99 w 215"/>
              <a:gd name="T49" fmla="*/ 178 h 204"/>
              <a:gd name="T50" fmla="*/ 113 w 215"/>
              <a:gd name="T51" fmla="*/ 90 h 204"/>
              <a:gd name="T52" fmla="*/ 65 w 215"/>
              <a:gd name="T53" fmla="*/ 83 h 204"/>
              <a:gd name="T54" fmla="*/ 67 w 215"/>
              <a:gd name="T55" fmla="*/ 71 h 204"/>
              <a:gd name="T56" fmla="*/ 184 w 215"/>
              <a:gd name="T57" fmla="*/ 177 h 204"/>
              <a:gd name="T58" fmla="*/ 154 w 215"/>
              <a:gd name="T59" fmla="*/ 172 h 204"/>
              <a:gd name="T60" fmla="*/ 151 w 215"/>
              <a:gd name="T61" fmla="*/ 116 h 204"/>
              <a:gd name="T62" fmla="*/ 181 w 215"/>
              <a:gd name="T63" fmla="*/ 121 h 204"/>
              <a:gd name="T64" fmla="*/ 184 w 215"/>
              <a:gd name="T65" fmla="*/ 177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15" h="204">
                <a:moveTo>
                  <a:pt x="213" y="39"/>
                </a:moveTo>
                <a:cubicBezTo>
                  <a:pt x="74" y="16"/>
                  <a:pt x="74" y="16"/>
                  <a:pt x="74" y="16"/>
                </a:cubicBezTo>
                <a:cubicBezTo>
                  <a:pt x="70" y="15"/>
                  <a:pt x="66" y="18"/>
                  <a:pt x="65" y="22"/>
                </a:cubicBezTo>
                <a:cubicBezTo>
                  <a:pt x="49" y="126"/>
                  <a:pt x="49" y="126"/>
                  <a:pt x="49" y="126"/>
                </a:cubicBezTo>
                <a:cubicBezTo>
                  <a:pt x="44" y="154"/>
                  <a:pt x="40" y="166"/>
                  <a:pt x="31" y="180"/>
                </a:cubicBezTo>
                <a:cubicBezTo>
                  <a:pt x="0" y="175"/>
                  <a:pt x="0" y="175"/>
                  <a:pt x="0" y="175"/>
                </a:cubicBezTo>
                <a:cubicBezTo>
                  <a:pt x="9" y="161"/>
                  <a:pt x="14" y="146"/>
                  <a:pt x="19" y="121"/>
                </a:cubicBezTo>
                <a:cubicBezTo>
                  <a:pt x="36" y="12"/>
                  <a:pt x="36" y="12"/>
                  <a:pt x="36" y="12"/>
                </a:cubicBezTo>
                <a:cubicBezTo>
                  <a:pt x="38" y="5"/>
                  <a:pt x="45" y="0"/>
                  <a:pt x="52" y="1"/>
                </a:cubicBezTo>
                <a:cubicBezTo>
                  <a:pt x="215" y="28"/>
                  <a:pt x="215" y="28"/>
                  <a:pt x="215" y="28"/>
                </a:cubicBezTo>
                <a:lnTo>
                  <a:pt x="213" y="39"/>
                </a:lnTo>
                <a:close/>
                <a:moveTo>
                  <a:pt x="67" y="71"/>
                </a:moveTo>
                <a:cubicBezTo>
                  <a:pt x="115" y="79"/>
                  <a:pt x="115" y="79"/>
                  <a:pt x="115" y="79"/>
                </a:cubicBezTo>
                <a:cubicBezTo>
                  <a:pt x="122" y="34"/>
                  <a:pt x="122" y="34"/>
                  <a:pt x="122" y="34"/>
                </a:cubicBezTo>
                <a:cubicBezTo>
                  <a:pt x="152" y="39"/>
                  <a:pt x="152" y="39"/>
                  <a:pt x="152" y="39"/>
                </a:cubicBezTo>
                <a:cubicBezTo>
                  <a:pt x="145" y="84"/>
                  <a:pt x="145" y="84"/>
                  <a:pt x="145" y="84"/>
                </a:cubicBezTo>
                <a:cubicBezTo>
                  <a:pt x="198" y="93"/>
                  <a:pt x="198" y="93"/>
                  <a:pt x="198" y="93"/>
                </a:cubicBezTo>
                <a:cubicBezTo>
                  <a:pt x="196" y="104"/>
                  <a:pt x="196" y="104"/>
                  <a:pt x="196" y="104"/>
                </a:cubicBezTo>
                <a:cubicBezTo>
                  <a:pt x="143" y="95"/>
                  <a:pt x="143" y="95"/>
                  <a:pt x="143" y="95"/>
                </a:cubicBezTo>
                <a:cubicBezTo>
                  <a:pt x="129" y="183"/>
                  <a:pt x="129" y="183"/>
                  <a:pt x="129" y="183"/>
                </a:cubicBezTo>
                <a:cubicBezTo>
                  <a:pt x="188" y="192"/>
                  <a:pt x="188" y="192"/>
                  <a:pt x="188" y="192"/>
                </a:cubicBezTo>
                <a:cubicBezTo>
                  <a:pt x="186" y="204"/>
                  <a:pt x="186" y="204"/>
                  <a:pt x="186" y="204"/>
                </a:cubicBezTo>
                <a:cubicBezTo>
                  <a:pt x="42" y="180"/>
                  <a:pt x="42" y="180"/>
                  <a:pt x="42" y="180"/>
                </a:cubicBezTo>
                <a:cubicBezTo>
                  <a:pt x="44" y="169"/>
                  <a:pt x="44" y="169"/>
                  <a:pt x="44" y="169"/>
                </a:cubicBezTo>
                <a:cubicBezTo>
                  <a:pt x="99" y="178"/>
                  <a:pt x="99" y="178"/>
                  <a:pt x="99" y="178"/>
                </a:cubicBezTo>
                <a:cubicBezTo>
                  <a:pt x="113" y="90"/>
                  <a:pt x="113" y="90"/>
                  <a:pt x="113" y="90"/>
                </a:cubicBezTo>
                <a:cubicBezTo>
                  <a:pt x="65" y="83"/>
                  <a:pt x="65" y="83"/>
                  <a:pt x="65" y="83"/>
                </a:cubicBezTo>
                <a:lnTo>
                  <a:pt x="67" y="71"/>
                </a:lnTo>
                <a:close/>
                <a:moveTo>
                  <a:pt x="184" y="177"/>
                </a:moveTo>
                <a:cubicBezTo>
                  <a:pt x="154" y="172"/>
                  <a:pt x="154" y="172"/>
                  <a:pt x="154" y="172"/>
                </a:cubicBezTo>
                <a:cubicBezTo>
                  <a:pt x="151" y="116"/>
                  <a:pt x="151" y="116"/>
                  <a:pt x="151" y="116"/>
                </a:cubicBezTo>
                <a:cubicBezTo>
                  <a:pt x="181" y="121"/>
                  <a:pt x="181" y="121"/>
                  <a:pt x="181" y="121"/>
                </a:cubicBezTo>
                <a:lnTo>
                  <a:pt x="184" y="177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3" name="Freeform 260"/>
          <p:cNvSpPr>
            <a:spLocks/>
          </p:cNvSpPr>
          <p:nvPr/>
        </p:nvSpPr>
        <p:spPr bwMode="auto">
          <a:xfrm>
            <a:off x="8919582" y="3862388"/>
            <a:ext cx="373063" cy="395288"/>
          </a:xfrm>
          <a:custGeom>
            <a:avLst/>
            <a:gdLst>
              <a:gd name="T0" fmla="*/ 22 w 194"/>
              <a:gd name="T1" fmla="*/ 23 h 206"/>
              <a:gd name="T2" fmla="*/ 68 w 194"/>
              <a:gd name="T3" fmla="*/ 30 h 206"/>
              <a:gd name="T4" fmla="*/ 74 w 194"/>
              <a:gd name="T5" fmla="*/ 0 h 206"/>
              <a:gd name="T6" fmla="*/ 104 w 194"/>
              <a:gd name="T7" fmla="*/ 4 h 206"/>
              <a:gd name="T8" fmla="*/ 97 w 194"/>
              <a:gd name="T9" fmla="*/ 35 h 206"/>
              <a:gd name="T10" fmla="*/ 182 w 194"/>
              <a:gd name="T11" fmla="*/ 49 h 206"/>
              <a:gd name="T12" fmla="*/ 193 w 194"/>
              <a:gd name="T13" fmla="*/ 64 h 206"/>
              <a:gd name="T14" fmla="*/ 172 w 194"/>
              <a:gd name="T15" fmla="*/ 194 h 206"/>
              <a:gd name="T16" fmla="*/ 157 w 194"/>
              <a:gd name="T17" fmla="*/ 204 h 206"/>
              <a:gd name="T18" fmla="*/ 111 w 194"/>
              <a:gd name="T19" fmla="*/ 197 h 206"/>
              <a:gd name="T20" fmla="*/ 113 w 194"/>
              <a:gd name="T21" fmla="*/ 186 h 206"/>
              <a:gd name="T22" fmla="*/ 134 w 194"/>
              <a:gd name="T23" fmla="*/ 189 h 206"/>
              <a:gd name="T24" fmla="*/ 143 w 194"/>
              <a:gd name="T25" fmla="*/ 183 h 206"/>
              <a:gd name="T26" fmla="*/ 162 w 194"/>
              <a:gd name="T27" fmla="*/ 65 h 206"/>
              <a:gd name="T28" fmla="*/ 156 w 194"/>
              <a:gd name="T29" fmla="*/ 56 h 206"/>
              <a:gd name="T30" fmla="*/ 95 w 194"/>
              <a:gd name="T31" fmla="*/ 46 h 206"/>
              <a:gd name="T32" fmla="*/ 31 w 194"/>
              <a:gd name="T33" fmla="*/ 184 h 206"/>
              <a:gd name="T34" fmla="*/ 0 w 194"/>
              <a:gd name="T35" fmla="*/ 179 h 206"/>
              <a:gd name="T36" fmla="*/ 65 w 194"/>
              <a:gd name="T37" fmla="*/ 41 h 206"/>
              <a:gd name="T38" fmla="*/ 20 w 194"/>
              <a:gd name="T39" fmla="*/ 34 h 206"/>
              <a:gd name="T40" fmla="*/ 22 w 194"/>
              <a:gd name="T41" fmla="*/ 23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94" h="206">
                <a:moveTo>
                  <a:pt x="22" y="23"/>
                </a:moveTo>
                <a:cubicBezTo>
                  <a:pt x="68" y="30"/>
                  <a:pt x="68" y="30"/>
                  <a:pt x="68" y="30"/>
                </a:cubicBezTo>
                <a:cubicBezTo>
                  <a:pt x="70" y="20"/>
                  <a:pt x="73" y="10"/>
                  <a:pt x="74" y="0"/>
                </a:cubicBezTo>
                <a:cubicBezTo>
                  <a:pt x="104" y="4"/>
                  <a:pt x="104" y="4"/>
                  <a:pt x="104" y="4"/>
                </a:cubicBezTo>
                <a:cubicBezTo>
                  <a:pt x="102" y="15"/>
                  <a:pt x="100" y="25"/>
                  <a:pt x="97" y="35"/>
                </a:cubicBezTo>
                <a:cubicBezTo>
                  <a:pt x="182" y="49"/>
                  <a:pt x="182" y="49"/>
                  <a:pt x="182" y="49"/>
                </a:cubicBezTo>
                <a:cubicBezTo>
                  <a:pt x="189" y="50"/>
                  <a:pt x="194" y="57"/>
                  <a:pt x="193" y="64"/>
                </a:cubicBezTo>
                <a:cubicBezTo>
                  <a:pt x="172" y="194"/>
                  <a:pt x="172" y="194"/>
                  <a:pt x="172" y="194"/>
                </a:cubicBezTo>
                <a:cubicBezTo>
                  <a:pt x="171" y="201"/>
                  <a:pt x="164" y="206"/>
                  <a:pt x="157" y="204"/>
                </a:cubicBezTo>
                <a:cubicBezTo>
                  <a:pt x="111" y="197"/>
                  <a:pt x="111" y="197"/>
                  <a:pt x="111" y="197"/>
                </a:cubicBezTo>
                <a:cubicBezTo>
                  <a:pt x="113" y="186"/>
                  <a:pt x="113" y="186"/>
                  <a:pt x="113" y="186"/>
                </a:cubicBezTo>
                <a:cubicBezTo>
                  <a:pt x="134" y="189"/>
                  <a:pt x="134" y="189"/>
                  <a:pt x="134" y="189"/>
                </a:cubicBezTo>
                <a:cubicBezTo>
                  <a:pt x="139" y="190"/>
                  <a:pt x="142" y="187"/>
                  <a:pt x="143" y="183"/>
                </a:cubicBezTo>
                <a:cubicBezTo>
                  <a:pt x="162" y="65"/>
                  <a:pt x="162" y="65"/>
                  <a:pt x="162" y="65"/>
                </a:cubicBezTo>
                <a:cubicBezTo>
                  <a:pt x="163" y="61"/>
                  <a:pt x="160" y="57"/>
                  <a:pt x="156" y="56"/>
                </a:cubicBezTo>
                <a:cubicBezTo>
                  <a:pt x="95" y="46"/>
                  <a:pt x="95" y="46"/>
                  <a:pt x="95" y="46"/>
                </a:cubicBezTo>
                <a:cubicBezTo>
                  <a:pt x="81" y="98"/>
                  <a:pt x="59" y="145"/>
                  <a:pt x="31" y="184"/>
                </a:cubicBezTo>
                <a:cubicBezTo>
                  <a:pt x="0" y="179"/>
                  <a:pt x="0" y="179"/>
                  <a:pt x="0" y="179"/>
                </a:cubicBezTo>
                <a:cubicBezTo>
                  <a:pt x="29" y="139"/>
                  <a:pt x="51" y="94"/>
                  <a:pt x="65" y="41"/>
                </a:cubicBezTo>
                <a:cubicBezTo>
                  <a:pt x="20" y="34"/>
                  <a:pt x="20" y="34"/>
                  <a:pt x="20" y="34"/>
                </a:cubicBezTo>
                <a:lnTo>
                  <a:pt x="22" y="23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4" name="Freeform 261"/>
          <p:cNvSpPr>
            <a:spLocks/>
          </p:cNvSpPr>
          <p:nvPr/>
        </p:nvSpPr>
        <p:spPr bwMode="auto">
          <a:xfrm>
            <a:off x="9495845" y="3854450"/>
            <a:ext cx="381000" cy="390525"/>
          </a:xfrm>
          <a:custGeom>
            <a:avLst/>
            <a:gdLst>
              <a:gd name="T0" fmla="*/ 97 w 199"/>
              <a:gd name="T1" fmla="*/ 0 h 203"/>
              <a:gd name="T2" fmla="*/ 105 w 199"/>
              <a:gd name="T3" fmla="*/ 49 h 203"/>
              <a:gd name="T4" fmla="*/ 106 w 199"/>
              <a:gd name="T5" fmla="*/ 59 h 203"/>
              <a:gd name="T6" fmla="*/ 180 w 199"/>
              <a:gd name="T7" fmla="*/ 48 h 203"/>
              <a:gd name="T8" fmla="*/ 182 w 199"/>
              <a:gd name="T9" fmla="*/ 59 h 203"/>
              <a:gd name="T10" fmla="*/ 108 w 199"/>
              <a:gd name="T11" fmla="*/ 70 h 203"/>
              <a:gd name="T12" fmla="*/ 199 w 199"/>
              <a:gd name="T13" fmla="*/ 176 h 203"/>
              <a:gd name="T14" fmla="*/ 162 w 199"/>
              <a:gd name="T15" fmla="*/ 181 h 203"/>
              <a:gd name="T16" fmla="*/ 99 w 199"/>
              <a:gd name="T17" fmla="*/ 121 h 203"/>
              <a:gd name="T18" fmla="*/ 57 w 199"/>
              <a:gd name="T19" fmla="*/ 197 h 203"/>
              <a:gd name="T20" fmla="*/ 20 w 199"/>
              <a:gd name="T21" fmla="*/ 203 h 203"/>
              <a:gd name="T22" fmla="*/ 77 w 199"/>
              <a:gd name="T23" fmla="*/ 75 h 203"/>
              <a:gd name="T24" fmla="*/ 2 w 199"/>
              <a:gd name="T25" fmla="*/ 86 h 203"/>
              <a:gd name="T26" fmla="*/ 0 w 199"/>
              <a:gd name="T27" fmla="*/ 75 h 203"/>
              <a:gd name="T28" fmla="*/ 76 w 199"/>
              <a:gd name="T29" fmla="*/ 64 h 203"/>
              <a:gd name="T30" fmla="*/ 75 w 199"/>
              <a:gd name="T31" fmla="*/ 54 h 203"/>
              <a:gd name="T32" fmla="*/ 67 w 199"/>
              <a:gd name="T33" fmla="*/ 4 h 203"/>
              <a:gd name="T34" fmla="*/ 97 w 199"/>
              <a:gd name="T35" fmla="*/ 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99" h="203">
                <a:moveTo>
                  <a:pt x="97" y="0"/>
                </a:moveTo>
                <a:cubicBezTo>
                  <a:pt x="105" y="49"/>
                  <a:pt x="105" y="49"/>
                  <a:pt x="105" y="49"/>
                </a:cubicBezTo>
                <a:cubicBezTo>
                  <a:pt x="105" y="53"/>
                  <a:pt x="106" y="56"/>
                  <a:pt x="106" y="59"/>
                </a:cubicBezTo>
                <a:cubicBezTo>
                  <a:pt x="180" y="48"/>
                  <a:pt x="180" y="48"/>
                  <a:pt x="180" y="48"/>
                </a:cubicBezTo>
                <a:cubicBezTo>
                  <a:pt x="182" y="59"/>
                  <a:pt x="182" y="59"/>
                  <a:pt x="182" y="59"/>
                </a:cubicBezTo>
                <a:cubicBezTo>
                  <a:pt x="108" y="70"/>
                  <a:pt x="108" y="70"/>
                  <a:pt x="108" y="70"/>
                </a:cubicBezTo>
                <a:cubicBezTo>
                  <a:pt x="122" y="117"/>
                  <a:pt x="154" y="146"/>
                  <a:pt x="199" y="176"/>
                </a:cubicBezTo>
                <a:cubicBezTo>
                  <a:pt x="162" y="181"/>
                  <a:pt x="162" y="181"/>
                  <a:pt x="162" y="181"/>
                </a:cubicBezTo>
                <a:cubicBezTo>
                  <a:pt x="139" y="168"/>
                  <a:pt x="116" y="147"/>
                  <a:pt x="99" y="121"/>
                </a:cubicBezTo>
                <a:cubicBezTo>
                  <a:pt x="91" y="151"/>
                  <a:pt x="75" y="177"/>
                  <a:pt x="57" y="197"/>
                </a:cubicBezTo>
                <a:cubicBezTo>
                  <a:pt x="20" y="203"/>
                  <a:pt x="20" y="203"/>
                  <a:pt x="20" y="203"/>
                </a:cubicBezTo>
                <a:cubicBezTo>
                  <a:pt x="54" y="161"/>
                  <a:pt x="78" y="124"/>
                  <a:pt x="77" y="75"/>
                </a:cubicBezTo>
                <a:cubicBezTo>
                  <a:pt x="2" y="86"/>
                  <a:pt x="2" y="86"/>
                  <a:pt x="2" y="86"/>
                </a:cubicBezTo>
                <a:cubicBezTo>
                  <a:pt x="0" y="75"/>
                  <a:pt x="0" y="75"/>
                  <a:pt x="0" y="75"/>
                </a:cubicBezTo>
                <a:cubicBezTo>
                  <a:pt x="76" y="64"/>
                  <a:pt x="76" y="64"/>
                  <a:pt x="76" y="64"/>
                </a:cubicBezTo>
                <a:cubicBezTo>
                  <a:pt x="76" y="60"/>
                  <a:pt x="75" y="57"/>
                  <a:pt x="75" y="54"/>
                </a:cubicBezTo>
                <a:cubicBezTo>
                  <a:pt x="67" y="4"/>
                  <a:pt x="67" y="4"/>
                  <a:pt x="67" y="4"/>
                </a:cubicBezTo>
                <a:lnTo>
                  <a:pt x="97" y="0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5" name="Freeform 262"/>
          <p:cNvSpPr>
            <a:spLocks noEditPoints="1"/>
          </p:cNvSpPr>
          <p:nvPr/>
        </p:nvSpPr>
        <p:spPr bwMode="auto">
          <a:xfrm>
            <a:off x="9853032" y="3787775"/>
            <a:ext cx="411163" cy="401638"/>
          </a:xfrm>
          <a:custGeom>
            <a:avLst/>
            <a:gdLst>
              <a:gd name="T0" fmla="*/ 0 w 214"/>
              <a:gd name="T1" fmla="*/ 22 h 209"/>
              <a:gd name="T2" fmla="*/ 31 w 214"/>
              <a:gd name="T3" fmla="*/ 52 h 209"/>
              <a:gd name="T4" fmla="*/ 85 w 214"/>
              <a:gd name="T5" fmla="*/ 101 h 209"/>
              <a:gd name="T6" fmla="*/ 67 w 214"/>
              <a:gd name="T7" fmla="*/ 62 h 209"/>
              <a:gd name="T8" fmla="*/ 45 w 214"/>
              <a:gd name="T9" fmla="*/ 107 h 209"/>
              <a:gd name="T10" fmla="*/ 36 w 214"/>
              <a:gd name="T11" fmla="*/ 67 h 209"/>
              <a:gd name="T12" fmla="*/ 12 w 214"/>
              <a:gd name="T13" fmla="*/ 112 h 209"/>
              <a:gd name="T14" fmla="*/ 6 w 214"/>
              <a:gd name="T15" fmla="*/ 72 h 209"/>
              <a:gd name="T16" fmla="*/ 37 w 214"/>
              <a:gd name="T17" fmla="*/ 55 h 209"/>
              <a:gd name="T18" fmla="*/ 59 w 214"/>
              <a:gd name="T19" fmla="*/ 11 h 209"/>
              <a:gd name="T20" fmla="*/ 98 w 214"/>
              <a:gd name="T21" fmla="*/ 46 h 209"/>
              <a:gd name="T22" fmla="*/ 90 w 214"/>
              <a:gd name="T23" fmla="*/ 59 h 209"/>
              <a:gd name="T24" fmla="*/ 85 w 214"/>
              <a:gd name="T25" fmla="*/ 101 h 209"/>
              <a:gd name="T26" fmla="*/ 14 w 214"/>
              <a:gd name="T27" fmla="*/ 127 h 209"/>
              <a:gd name="T28" fmla="*/ 21 w 214"/>
              <a:gd name="T29" fmla="*/ 114 h 209"/>
              <a:gd name="T30" fmla="*/ 49 w 214"/>
              <a:gd name="T31" fmla="*/ 122 h 209"/>
              <a:gd name="T32" fmla="*/ 110 w 214"/>
              <a:gd name="T33" fmla="*/ 124 h 209"/>
              <a:gd name="T34" fmla="*/ 90 w 214"/>
              <a:gd name="T35" fmla="*/ 167 h 209"/>
              <a:gd name="T36" fmla="*/ 120 w 214"/>
              <a:gd name="T37" fmla="*/ 195 h 209"/>
              <a:gd name="T38" fmla="*/ 27 w 214"/>
              <a:gd name="T39" fmla="*/ 209 h 209"/>
              <a:gd name="T40" fmla="*/ 48 w 214"/>
              <a:gd name="T41" fmla="*/ 173 h 209"/>
              <a:gd name="T42" fmla="*/ 16 w 214"/>
              <a:gd name="T43" fmla="*/ 138 h 209"/>
              <a:gd name="T44" fmla="*/ 52 w 214"/>
              <a:gd name="T45" fmla="*/ 133 h 209"/>
              <a:gd name="T46" fmla="*/ 74 w 214"/>
              <a:gd name="T47" fmla="*/ 129 h 209"/>
              <a:gd name="T48" fmla="*/ 68 w 214"/>
              <a:gd name="T49" fmla="*/ 12 h 209"/>
              <a:gd name="T50" fmla="*/ 92 w 214"/>
              <a:gd name="T51" fmla="*/ 43 h 209"/>
              <a:gd name="T52" fmla="*/ 137 w 214"/>
              <a:gd name="T53" fmla="*/ 0 h 209"/>
              <a:gd name="T54" fmla="*/ 190 w 214"/>
              <a:gd name="T55" fmla="*/ 21 h 209"/>
              <a:gd name="T56" fmla="*/ 184 w 214"/>
              <a:gd name="T57" fmla="*/ 33 h 209"/>
              <a:gd name="T58" fmla="*/ 214 w 214"/>
              <a:gd name="T59" fmla="*/ 181 h 209"/>
              <a:gd name="T60" fmla="*/ 166 w 214"/>
              <a:gd name="T61" fmla="*/ 158 h 209"/>
              <a:gd name="T62" fmla="*/ 126 w 214"/>
              <a:gd name="T63" fmla="*/ 194 h 209"/>
              <a:gd name="T64" fmla="*/ 132 w 214"/>
              <a:gd name="T65" fmla="*/ 93 h 209"/>
              <a:gd name="T66" fmla="*/ 105 w 214"/>
              <a:gd name="T67" fmla="*/ 107 h 209"/>
              <a:gd name="T68" fmla="*/ 137 w 214"/>
              <a:gd name="T69" fmla="*/ 0 h 209"/>
              <a:gd name="T70" fmla="*/ 156 w 214"/>
              <a:gd name="T71" fmla="*/ 86 h 209"/>
              <a:gd name="T72" fmla="*/ 137 w 214"/>
              <a:gd name="T73" fmla="*/ 4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14" h="209">
                <a:moveTo>
                  <a:pt x="9" y="55"/>
                </a:moveTo>
                <a:cubicBezTo>
                  <a:pt x="0" y="22"/>
                  <a:pt x="0" y="22"/>
                  <a:pt x="0" y="22"/>
                </a:cubicBezTo>
                <a:cubicBezTo>
                  <a:pt x="23" y="19"/>
                  <a:pt x="23" y="19"/>
                  <a:pt x="23" y="19"/>
                </a:cubicBezTo>
                <a:cubicBezTo>
                  <a:pt x="31" y="52"/>
                  <a:pt x="31" y="52"/>
                  <a:pt x="31" y="52"/>
                </a:cubicBezTo>
                <a:lnTo>
                  <a:pt x="9" y="55"/>
                </a:lnTo>
                <a:close/>
                <a:moveTo>
                  <a:pt x="85" y="101"/>
                </a:moveTo>
                <a:cubicBezTo>
                  <a:pt x="79" y="90"/>
                  <a:pt x="74" y="76"/>
                  <a:pt x="69" y="62"/>
                </a:cubicBezTo>
                <a:cubicBezTo>
                  <a:pt x="67" y="62"/>
                  <a:pt x="67" y="62"/>
                  <a:pt x="67" y="62"/>
                </a:cubicBezTo>
                <a:cubicBezTo>
                  <a:pt x="73" y="102"/>
                  <a:pt x="73" y="102"/>
                  <a:pt x="73" y="102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39" y="67"/>
                  <a:pt x="39" y="67"/>
                  <a:pt x="39" y="67"/>
                </a:cubicBezTo>
                <a:cubicBezTo>
                  <a:pt x="36" y="67"/>
                  <a:pt x="36" y="67"/>
                  <a:pt x="36" y="67"/>
                </a:cubicBezTo>
                <a:cubicBezTo>
                  <a:pt x="36" y="82"/>
                  <a:pt x="36" y="96"/>
                  <a:pt x="33" y="108"/>
                </a:cubicBezTo>
                <a:cubicBezTo>
                  <a:pt x="12" y="112"/>
                  <a:pt x="12" y="112"/>
                  <a:pt x="12" y="112"/>
                </a:cubicBezTo>
                <a:cubicBezTo>
                  <a:pt x="14" y="98"/>
                  <a:pt x="16" y="84"/>
                  <a:pt x="16" y="70"/>
                </a:cubicBezTo>
                <a:cubicBezTo>
                  <a:pt x="6" y="72"/>
                  <a:pt x="6" y="72"/>
                  <a:pt x="6" y="72"/>
                </a:cubicBezTo>
                <a:cubicBezTo>
                  <a:pt x="4" y="60"/>
                  <a:pt x="4" y="60"/>
                  <a:pt x="4" y="60"/>
                </a:cubicBezTo>
                <a:cubicBezTo>
                  <a:pt x="37" y="55"/>
                  <a:pt x="37" y="55"/>
                  <a:pt x="37" y="55"/>
                </a:cubicBezTo>
                <a:cubicBezTo>
                  <a:pt x="31" y="15"/>
                  <a:pt x="31" y="15"/>
                  <a:pt x="31" y="15"/>
                </a:cubicBezTo>
                <a:cubicBezTo>
                  <a:pt x="59" y="11"/>
                  <a:pt x="59" y="11"/>
                  <a:pt x="59" y="11"/>
                </a:cubicBezTo>
                <a:cubicBezTo>
                  <a:pt x="65" y="51"/>
                  <a:pt x="65" y="51"/>
                  <a:pt x="65" y="51"/>
                </a:cubicBezTo>
                <a:cubicBezTo>
                  <a:pt x="98" y="46"/>
                  <a:pt x="98" y="46"/>
                  <a:pt x="98" y="46"/>
                </a:cubicBezTo>
                <a:cubicBezTo>
                  <a:pt x="100" y="57"/>
                  <a:pt x="100" y="57"/>
                  <a:pt x="100" y="57"/>
                </a:cubicBezTo>
                <a:cubicBezTo>
                  <a:pt x="90" y="59"/>
                  <a:pt x="90" y="59"/>
                  <a:pt x="90" y="59"/>
                </a:cubicBezTo>
                <a:cubicBezTo>
                  <a:pt x="94" y="72"/>
                  <a:pt x="100" y="85"/>
                  <a:pt x="106" y="97"/>
                </a:cubicBezTo>
                <a:lnTo>
                  <a:pt x="85" y="101"/>
                </a:lnTo>
                <a:close/>
                <a:moveTo>
                  <a:pt x="16" y="138"/>
                </a:moveTo>
                <a:cubicBezTo>
                  <a:pt x="14" y="127"/>
                  <a:pt x="14" y="127"/>
                  <a:pt x="14" y="127"/>
                </a:cubicBezTo>
                <a:cubicBezTo>
                  <a:pt x="23" y="125"/>
                  <a:pt x="23" y="125"/>
                  <a:pt x="23" y="125"/>
                </a:cubicBezTo>
                <a:cubicBezTo>
                  <a:pt x="21" y="114"/>
                  <a:pt x="21" y="114"/>
                  <a:pt x="21" y="114"/>
                </a:cubicBezTo>
                <a:cubicBezTo>
                  <a:pt x="47" y="110"/>
                  <a:pt x="47" y="110"/>
                  <a:pt x="47" y="110"/>
                </a:cubicBezTo>
                <a:cubicBezTo>
                  <a:pt x="49" y="122"/>
                  <a:pt x="49" y="122"/>
                  <a:pt x="49" y="122"/>
                </a:cubicBezTo>
                <a:cubicBezTo>
                  <a:pt x="108" y="113"/>
                  <a:pt x="108" y="113"/>
                  <a:pt x="108" y="113"/>
                </a:cubicBezTo>
                <a:cubicBezTo>
                  <a:pt x="110" y="124"/>
                  <a:pt x="110" y="124"/>
                  <a:pt x="110" y="124"/>
                </a:cubicBezTo>
                <a:cubicBezTo>
                  <a:pt x="100" y="126"/>
                  <a:pt x="100" y="126"/>
                  <a:pt x="100" y="126"/>
                </a:cubicBezTo>
                <a:cubicBezTo>
                  <a:pt x="101" y="140"/>
                  <a:pt x="97" y="155"/>
                  <a:pt x="90" y="167"/>
                </a:cubicBezTo>
                <a:cubicBezTo>
                  <a:pt x="99" y="169"/>
                  <a:pt x="109" y="170"/>
                  <a:pt x="117" y="171"/>
                </a:cubicBezTo>
                <a:cubicBezTo>
                  <a:pt x="120" y="195"/>
                  <a:pt x="120" y="195"/>
                  <a:pt x="120" y="195"/>
                </a:cubicBezTo>
                <a:cubicBezTo>
                  <a:pt x="102" y="196"/>
                  <a:pt x="85" y="194"/>
                  <a:pt x="71" y="188"/>
                </a:cubicBezTo>
                <a:cubicBezTo>
                  <a:pt x="60" y="198"/>
                  <a:pt x="45" y="205"/>
                  <a:pt x="27" y="209"/>
                </a:cubicBezTo>
                <a:cubicBezTo>
                  <a:pt x="23" y="185"/>
                  <a:pt x="23" y="185"/>
                  <a:pt x="23" y="185"/>
                </a:cubicBezTo>
                <a:cubicBezTo>
                  <a:pt x="30" y="182"/>
                  <a:pt x="39" y="179"/>
                  <a:pt x="48" y="173"/>
                </a:cubicBezTo>
                <a:cubicBezTo>
                  <a:pt x="37" y="164"/>
                  <a:pt x="30" y="151"/>
                  <a:pt x="25" y="137"/>
                </a:cubicBezTo>
                <a:lnTo>
                  <a:pt x="16" y="138"/>
                </a:lnTo>
                <a:close/>
                <a:moveTo>
                  <a:pt x="74" y="129"/>
                </a:moveTo>
                <a:cubicBezTo>
                  <a:pt x="52" y="133"/>
                  <a:pt x="52" y="133"/>
                  <a:pt x="52" y="133"/>
                </a:cubicBezTo>
                <a:cubicBezTo>
                  <a:pt x="55" y="143"/>
                  <a:pt x="60" y="151"/>
                  <a:pt x="67" y="156"/>
                </a:cubicBezTo>
                <a:cubicBezTo>
                  <a:pt x="71" y="149"/>
                  <a:pt x="74" y="140"/>
                  <a:pt x="74" y="129"/>
                </a:cubicBezTo>
                <a:close/>
                <a:moveTo>
                  <a:pt x="70" y="46"/>
                </a:moveTo>
                <a:cubicBezTo>
                  <a:pt x="68" y="12"/>
                  <a:pt x="68" y="12"/>
                  <a:pt x="68" y="12"/>
                </a:cubicBezTo>
                <a:cubicBezTo>
                  <a:pt x="91" y="9"/>
                  <a:pt x="91" y="9"/>
                  <a:pt x="91" y="9"/>
                </a:cubicBezTo>
                <a:cubicBezTo>
                  <a:pt x="92" y="43"/>
                  <a:pt x="92" y="43"/>
                  <a:pt x="92" y="43"/>
                </a:cubicBezTo>
                <a:lnTo>
                  <a:pt x="70" y="46"/>
                </a:lnTo>
                <a:close/>
                <a:moveTo>
                  <a:pt x="137" y="0"/>
                </a:moveTo>
                <a:cubicBezTo>
                  <a:pt x="137" y="9"/>
                  <a:pt x="137" y="19"/>
                  <a:pt x="137" y="29"/>
                </a:cubicBezTo>
                <a:cubicBezTo>
                  <a:pt x="190" y="21"/>
                  <a:pt x="190" y="21"/>
                  <a:pt x="190" y="21"/>
                </a:cubicBezTo>
                <a:cubicBezTo>
                  <a:pt x="192" y="32"/>
                  <a:pt x="192" y="32"/>
                  <a:pt x="192" y="32"/>
                </a:cubicBezTo>
                <a:cubicBezTo>
                  <a:pt x="184" y="33"/>
                  <a:pt x="184" y="33"/>
                  <a:pt x="184" y="33"/>
                </a:cubicBezTo>
                <a:cubicBezTo>
                  <a:pt x="183" y="66"/>
                  <a:pt x="180" y="97"/>
                  <a:pt x="175" y="123"/>
                </a:cubicBezTo>
                <a:cubicBezTo>
                  <a:pt x="186" y="144"/>
                  <a:pt x="199" y="163"/>
                  <a:pt x="214" y="181"/>
                </a:cubicBezTo>
                <a:cubicBezTo>
                  <a:pt x="185" y="185"/>
                  <a:pt x="185" y="185"/>
                  <a:pt x="185" y="185"/>
                </a:cubicBezTo>
                <a:cubicBezTo>
                  <a:pt x="179" y="176"/>
                  <a:pt x="172" y="167"/>
                  <a:pt x="166" y="158"/>
                </a:cubicBezTo>
                <a:cubicBezTo>
                  <a:pt x="163" y="169"/>
                  <a:pt x="159" y="180"/>
                  <a:pt x="156" y="189"/>
                </a:cubicBezTo>
                <a:cubicBezTo>
                  <a:pt x="126" y="194"/>
                  <a:pt x="126" y="194"/>
                  <a:pt x="126" y="194"/>
                </a:cubicBezTo>
                <a:cubicBezTo>
                  <a:pt x="135" y="171"/>
                  <a:pt x="143" y="149"/>
                  <a:pt x="148" y="127"/>
                </a:cubicBezTo>
                <a:cubicBezTo>
                  <a:pt x="142" y="116"/>
                  <a:pt x="137" y="105"/>
                  <a:pt x="132" y="93"/>
                </a:cubicBezTo>
                <a:cubicBezTo>
                  <a:pt x="131" y="97"/>
                  <a:pt x="131" y="100"/>
                  <a:pt x="130" y="103"/>
                </a:cubicBezTo>
                <a:cubicBezTo>
                  <a:pt x="105" y="107"/>
                  <a:pt x="105" y="107"/>
                  <a:pt x="105" y="107"/>
                </a:cubicBezTo>
                <a:cubicBezTo>
                  <a:pt x="110" y="73"/>
                  <a:pt x="113" y="38"/>
                  <a:pt x="112" y="3"/>
                </a:cubicBezTo>
                <a:lnTo>
                  <a:pt x="137" y="0"/>
                </a:lnTo>
                <a:close/>
                <a:moveTo>
                  <a:pt x="137" y="40"/>
                </a:moveTo>
                <a:cubicBezTo>
                  <a:pt x="142" y="56"/>
                  <a:pt x="148" y="71"/>
                  <a:pt x="156" y="86"/>
                </a:cubicBezTo>
                <a:cubicBezTo>
                  <a:pt x="158" y="70"/>
                  <a:pt x="159" y="53"/>
                  <a:pt x="159" y="37"/>
                </a:cubicBezTo>
                <a:lnTo>
                  <a:pt x="137" y="40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6" name="Freeform 263"/>
          <p:cNvSpPr>
            <a:spLocks noEditPoints="1"/>
          </p:cNvSpPr>
          <p:nvPr/>
        </p:nvSpPr>
        <p:spPr bwMode="auto">
          <a:xfrm>
            <a:off x="10245145" y="3722688"/>
            <a:ext cx="393700" cy="406400"/>
          </a:xfrm>
          <a:custGeom>
            <a:avLst/>
            <a:gdLst>
              <a:gd name="T0" fmla="*/ 24 w 205"/>
              <a:gd name="T1" fmla="*/ 144 h 212"/>
              <a:gd name="T2" fmla="*/ 1 w 205"/>
              <a:gd name="T3" fmla="*/ 85 h 212"/>
              <a:gd name="T4" fmla="*/ 13 w 205"/>
              <a:gd name="T5" fmla="*/ 72 h 212"/>
              <a:gd name="T6" fmla="*/ 36 w 205"/>
              <a:gd name="T7" fmla="*/ 18 h 212"/>
              <a:gd name="T8" fmla="*/ 57 w 205"/>
              <a:gd name="T9" fmla="*/ 65 h 212"/>
              <a:gd name="T10" fmla="*/ 45 w 205"/>
              <a:gd name="T11" fmla="*/ 78 h 212"/>
              <a:gd name="T12" fmla="*/ 67 w 205"/>
              <a:gd name="T13" fmla="*/ 128 h 212"/>
              <a:gd name="T14" fmla="*/ 55 w 205"/>
              <a:gd name="T15" fmla="*/ 144 h 212"/>
              <a:gd name="T16" fmla="*/ 50 w 205"/>
              <a:gd name="T17" fmla="*/ 208 h 212"/>
              <a:gd name="T18" fmla="*/ 20 w 205"/>
              <a:gd name="T19" fmla="*/ 201 h 212"/>
              <a:gd name="T20" fmla="*/ 31 w 205"/>
              <a:gd name="T21" fmla="*/ 191 h 212"/>
              <a:gd name="T22" fmla="*/ 12 w 205"/>
              <a:gd name="T23" fmla="*/ 160 h 212"/>
              <a:gd name="T24" fmla="*/ 78 w 205"/>
              <a:gd name="T25" fmla="*/ 204 h 212"/>
              <a:gd name="T26" fmla="*/ 60 w 205"/>
              <a:gd name="T27" fmla="*/ 31 h 212"/>
              <a:gd name="T28" fmla="*/ 165 w 205"/>
              <a:gd name="T29" fmla="*/ 2 h 212"/>
              <a:gd name="T30" fmla="*/ 185 w 205"/>
              <a:gd name="T31" fmla="*/ 44 h 212"/>
              <a:gd name="T32" fmla="*/ 97 w 205"/>
              <a:gd name="T33" fmla="*/ 71 h 212"/>
              <a:gd name="T34" fmla="*/ 108 w 205"/>
              <a:gd name="T35" fmla="*/ 200 h 212"/>
              <a:gd name="T36" fmla="*/ 150 w 205"/>
              <a:gd name="T37" fmla="*/ 52 h 212"/>
              <a:gd name="T38" fmla="*/ 151 w 205"/>
              <a:gd name="T39" fmla="*/ 21 h 212"/>
              <a:gd name="T40" fmla="*/ 95 w 205"/>
              <a:gd name="T41" fmla="*/ 24 h 212"/>
              <a:gd name="T42" fmla="*/ 95 w 205"/>
              <a:gd name="T43" fmla="*/ 60 h 212"/>
              <a:gd name="T44" fmla="*/ 116 w 205"/>
              <a:gd name="T45" fmla="*/ 144 h 212"/>
              <a:gd name="T46" fmla="*/ 138 w 205"/>
              <a:gd name="T47" fmla="*/ 127 h 212"/>
              <a:gd name="T48" fmla="*/ 109 w 205"/>
              <a:gd name="T49" fmla="*/ 109 h 212"/>
              <a:gd name="T50" fmla="*/ 133 w 205"/>
              <a:gd name="T51" fmla="*/ 94 h 212"/>
              <a:gd name="T52" fmla="*/ 160 w 205"/>
              <a:gd name="T53" fmla="*/ 70 h 212"/>
              <a:gd name="T54" fmla="*/ 193 w 205"/>
              <a:gd name="T55" fmla="*/ 85 h 212"/>
              <a:gd name="T56" fmla="*/ 165 w 205"/>
              <a:gd name="T57" fmla="*/ 101 h 212"/>
              <a:gd name="T58" fmla="*/ 183 w 205"/>
              <a:gd name="T59" fmla="*/ 121 h 212"/>
              <a:gd name="T60" fmla="*/ 204 w 205"/>
              <a:gd name="T61" fmla="*/ 171 h 212"/>
              <a:gd name="T62" fmla="*/ 137 w 205"/>
              <a:gd name="T63" fmla="*/ 194 h 212"/>
              <a:gd name="T64" fmla="*/ 116 w 205"/>
              <a:gd name="T65" fmla="*/ 144 h 212"/>
              <a:gd name="T66" fmla="*/ 164 w 205"/>
              <a:gd name="T67" fmla="*/ 135 h 212"/>
              <a:gd name="T68" fmla="*/ 146 w 205"/>
              <a:gd name="T69" fmla="*/ 141 h 212"/>
              <a:gd name="T70" fmla="*/ 156 w 205"/>
              <a:gd name="T71" fmla="*/ 180 h 212"/>
              <a:gd name="T72" fmla="*/ 174 w 205"/>
              <a:gd name="T73" fmla="*/ 174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05" h="212">
                <a:moveTo>
                  <a:pt x="11" y="148"/>
                </a:moveTo>
                <a:cubicBezTo>
                  <a:pt x="24" y="144"/>
                  <a:pt x="24" y="144"/>
                  <a:pt x="24" y="144"/>
                </a:cubicBezTo>
                <a:cubicBezTo>
                  <a:pt x="15" y="83"/>
                  <a:pt x="15" y="83"/>
                  <a:pt x="15" y="83"/>
                </a:cubicBezTo>
                <a:cubicBezTo>
                  <a:pt x="1" y="85"/>
                  <a:pt x="1" y="85"/>
                  <a:pt x="1" y="85"/>
                </a:cubicBezTo>
                <a:cubicBezTo>
                  <a:pt x="0" y="74"/>
                  <a:pt x="0" y="74"/>
                  <a:pt x="0" y="74"/>
                </a:cubicBezTo>
                <a:cubicBezTo>
                  <a:pt x="13" y="72"/>
                  <a:pt x="13" y="72"/>
                  <a:pt x="13" y="72"/>
                </a:cubicBezTo>
                <a:cubicBezTo>
                  <a:pt x="6" y="23"/>
                  <a:pt x="6" y="23"/>
                  <a:pt x="6" y="23"/>
                </a:cubicBezTo>
                <a:cubicBezTo>
                  <a:pt x="36" y="18"/>
                  <a:pt x="36" y="18"/>
                  <a:pt x="36" y="18"/>
                </a:cubicBezTo>
                <a:cubicBezTo>
                  <a:pt x="44" y="67"/>
                  <a:pt x="44" y="67"/>
                  <a:pt x="44" y="67"/>
                </a:cubicBezTo>
                <a:cubicBezTo>
                  <a:pt x="57" y="65"/>
                  <a:pt x="57" y="65"/>
                  <a:pt x="57" y="65"/>
                </a:cubicBezTo>
                <a:cubicBezTo>
                  <a:pt x="59" y="76"/>
                  <a:pt x="59" y="76"/>
                  <a:pt x="59" y="76"/>
                </a:cubicBezTo>
                <a:cubicBezTo>
                  <a:pt x="45" y="78"/>
                  <a:pt x="45" y="78"/>
                  <a:pt x="45" y="78"/>
                </a:cubicBezTo>
                <a:cubicBezTo>
                  <a:pt x="54" y="133"/>
                  <a:pt x="54" y="133"/>
                  <a:pt x="54" y="133"/>
                </a:cubicBezTo>
                <a:cubicBezTo>
                  <a:pt x="67" y="128"/>
                  <a:pt x="67" y="128"/>
                  <a:pt x="67" y="128"/>
                </a:cubicBezTo>
                <a:cubicBezTo>
                  <a:pt x="68" y="139"/>
                  <a:pt x="68" y="139"/>
                  <a:pt x="68" y="139"/>
                </a:cubicBezTo>
                <a:cubicBezTo>
                  <a:pt x="55" y="144"/>
                  <a:pt x="55" y="144"/>
                  <a:pt x="55" y="144"/>
                </a:cubicBezTo>
                <a:cubicBezTo>
                  <a:pt x="63" y="193"/>
                  <a:pt x="63" y="193"/>
                  <a:pt x="63" y="193"/>
                </a:cubicBezTo>
                <a:cubicBezTo>
                  <a:pt x="64" y="200"/>
                  <a:pt x="58" y="207"/>
                  <a:pt x="50" y="208"/>
                </a:cubicBezTo>
                <a:cubicBezTo>
                  <a:pt x="22" y="212"/>
                  <a:pt x="22" y="212"/>
                  <a:pt x="22" y="212"/>
                </a:cubicBezTo>
                <a:cubicBezTo>
                  <a:pt x="20" y="201"/>
                  <a:pt x="20" y="201"/>
                  <a:pt x="20" y="201"/>
                </a:cubicBezTo>
                <a:cubicBezTo>
                  <a:pt x="24" y="200"/>
                  <a:pt x="24" y="200"/>
                  <a:pt x="24" y="200"/>
                </a:cubicBezTo>
                <a:cubicBezTo>
                  <a:pt x="29" y="200"/>
                  <a:pt x="32" y="196"/>
                  <a:pt x="31" y="191"/>
                </a:cubicBezTo>
                <a:cubicBezTo>
                  <a:pt x="26" y="155"/>
                  <a:pt x="26" y="155"/>
                  <a:pt x="26" y="155"/>
                </a:cubicBezTo>
                <a:cubicBezTo>
                  <a:pt x="12" y="160"/>
                  <a:pt x="12" y="160"/>
                  <a:pt x="12" y="160"/>
                </a:cubicBezTo>
                <a:lnTo>
                  <a:pt x="11" y="148"/>
                </a:lnTo>
                <a:close/>
                <a:moveTo>
                  <a:pt x="78" y="204"/>
                </a:moveTo>
                <a:cubicBezTo>
                  <a:pt x="81" y="194"/>
                  <a:pt x="81" y="173"/>
                  <a:pt x="80" y="162"/>
                </a:cubicBezTo>
                <a:cubicBezTo>
                  <a:pt x="60" y="31"/>
                  <a:pt x="60" y="31"/>
                  <a:pt x="60" y="31"/>
                </a:cubicBezTo>
                <a:cubicBezTo>
                  <a:pt x="59" y="24"/>
                  <a:pt x="64" y="17"/>
                  <a:pt x="71" y="16"/>
                </a:cubicBezTo>
                <a:cubicBezTo>
                  <a:pt x="165" y="2"/>
                  <a:pt x="165" y="2"/>
                  <a:pt x="165" y="2"/>
                </a:cubicBezTo>
                <a:cubicBezTo>
                  <a:pt x="173" y="0"/>
                  <a:pt x="180" y="6"/>
                  <a:pt x="181" y="13"/>
                </a:cubicBezTo>
                <a:cubicBezTo>
                  <a:pt x="185" y="44"/>
                  <a:pt x="185" y="44"/>
                  <a:pt x="185" y="44"/>
                </a:cubicBezTo>
                <a:cubicBezTo>
                  <a:pt x="187" y="52"/>
                  <a:pt x="182" y="59"/>
                  <a:pt x="174" y="60"/>
                </a:cubicBezTo>
                <a:cubicBezTo>
                  <a:pt x="97" y="71"/>
                  <a:pt x="97" y="71"/>
                  <a:pt x="97" y="71"/>
                </a:cubicBezTo>
                <a:cubicBezTo>
                  <a:pt x="109" y="156"/>
                  <a:pt x="109" y="156"/>
                  <a:pt x="109" y="156"/>
                </a:cubicBezTo>
                <a:cubicBezTo>
                  <a:pt x="111" y="169"/>
                  <a:pt x="111" y="189"/>
                  <a:pt x="108" y="200"/>
                </a:cubicBezTo>
                <a:lnTo>
                  <a:pt x="78" y="204"/>
                </a:lnTo>
                <a:close/>
                <a:moveTo>
                  <a:pt x="150" y="52"/>
                </a:moveTo>
                <a:cubicBezTo>
                  <a:pt x="153" y="51"/>
                  <a:pt x="155" y="48"/>
                  <a:pt x="155" y="45"/>
                </a:cubicBezTo>
                <a:cubicBezTo>
                  <a:pt x="151" y="21"/>
                  <a:pt x="151" y="21"/>
                  <a:pt x="151" y="21"/>
                </a:cubicBezTo>
                <a:cubicBezTo>
                  <a:pt x="151" y="18"/>
                  <a:pt x="148" y="16"/>
                  <a:pt x="145" y="16"/>
                </a:cubicBezTo>
                <a:cubicBezTo>
                  <a:pt x="95" y="24"/>
                  <a:pt x="95" y="24"/>
                  <a:pt x="95" y="24"/>
                </a:cubicBezTo>
                <a:cubicBezTo>
                  <a:pt x="92" y="24"/>
                  <a:pt x="90" y="27"/>
                  <a:pt x="91" y="30"/>
                </a:cubicBezTo>
                <a:cubicBezTo>
                  <a:pt x="95" y="60"/>
                  <a:pt x="95" y="60"/>
                  <a:pt x="95" y="60"/>
                </a:cubicBezTo>
                <a:lnTo>
                  <a:pt x="150" y="52"/>
                </a:lnTo>
                <a:close/>
                <a:moveTo>
                  <a:pt x="116" y="144"/>
                </a:moveTo>
                <a:cubicBezTo>
                  <a:pt x="115" y="137"/>
                  <a:pt x="120" y="130"/>
                  <a:pt x="128" y="129"/>
                </a:cubicBezTo>
                <a:cubicBezTo>
                  <a:pt x="138" y="127"/>
                  <a:pt x="138" y="127"/>
                  <a:pt x="138" y="127"/>
                </a:cubicBezTo>
                <a:cubicBezTo>
                  <a:pt x="135" y="105"/>
                  <a:pt x="135" y="105"/>
                  <a:pt x="135" y="105"/>
                </a:cubicBezTo>
                <a:cubicBezTo>
                  <a:pt x="109" y="109"/>
                  <a:pt x="109" y="109"/>
                  <a:pt x="109" y="109"/>
                </a:cubicBezTo>
                <a:cubicBezTo>
                  <a:pt x="108" y="98"/>
                  <a:pt x="108" y="98"/>
                  <a:pt x="108" y="98"/>
                </a:cubicBezTo>
                <a:cubicBezTo>
                  <a:pt x="133" y="94"/>
                  <a:pt x="133" y="94"/>
                  <a:pt x="133" y="94"/>
                </a:cubicBezTo>
                <a:cubicBezTo>
                  <a:pt x="130" y="74"/>
                  <a:pt x="130" y="74"/>
                  <a:pt x="130" y="74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63" y="89"/>
                  <a:pt x="163" y="89"/>
                  <a:pt x="163" y="89"/>
                </a:cubicBezTo>
                <a:cubicBezTo>
                  <a:pt x="193" y="85"/>
                  <a:pt x="193" y="85"/>
                  <a:pt x="193" y="85"/>
                </a:cubicBezTo>
                <a:cubicBezTo>
                  <a:pt x="194" y="96"/>
                  <a:pt x="194" y="96"/>
                  <a:pt x="194" y="96"/>
                </a:cubicBezTo>
                <a:cubicBezTo>
                  <a:pt x="165" y="101"/>
                  <a:pt x="165" y="101"/>
                  <a:pt x="165" y="101"/>
                </a:cubicBezTo>
                <a:cubicBezTo>
                  <a:pt x="168" y="123"/>
                  <a:pt x="168" y="123"/>
                  <a:pt x="168" y="123"/>
                </a:cubicBezTo>
                <a:cubicBezTo>
                  <a:pt x="183" y="121"/>
                  <a:pt x="183" y="121"/>
                  <a:pt x="183" y="121"/>
                </a:cubicBezTo>
                <a:cubicBezTo>
                  <a:pt x="190" y="119"/>
                  <a:pt x="197" y="124"/>
                  <a:pt x="198" y="132"/>
                </a:cubicBezTo>
                <a:cubicBezTo>
                  <a:pt x="204" y="171"/>
                  <a:pt x="204" y="171"/>
                  <a:pt x="204" y="171"/>
                </a:cubicBezTo>
                <a:cubicBezTo>
                  <a:pt x="205" y="178"/>
                  <a:pt x="200" y="185"/>
                  <a:pt x="192" y="186"/>
                </a:cubicBezTo>
                <a:cubicBezTo>
                  <a:pt x="137" y="194"/>
                  <a:pt x="137" y="194"/>
                  <a:pt x="137" y="194"/>
                </a:cubicBezTo>
                <a:cubicBezTo>
                  <a:pt x="130" y="196"/>
                  <a:pt x="123" y="191"/>
                  <a:pt x="122" y="184"/>
                </a:cubicBezTo>
                <a:lnTo>
                  <a:pt x="116" y="144"/>
                </a:lnTo>
                <a:close/>
                <a:moveTo>
                  <a:pt x="168" y="138"/>
                </a:moveTo>
                <a:cubicBezTo>
                  <a:pt x="168" y="136"/>
                  <a:pt x="166" y="135"/>
                  <a:pt x="164" y="135"/>
                </a:cubicBezTo>
                <a:cubicBezTo>
                  <a:pt x="149" y="137"/>
                  <a:pt x="149" y="137"/>
                  <a:pt x="149" y="137"/>
                </a:cubicBezTo>
                <a:cubicBezTo>
                  <a:pt x="147" y="137"/>
                  <a:pt x="146" y="139"/>
                  <a:pt x="146" y="141"/>
                </a:cubicBezTo>
                <a:cubicBezTo>
                  <a:pt x="151" y="177"/>
                  <a:pt x="151" y="177"/>
                  <a:pt x="151" y="177"/>
                </a:cubicBezTo>
                <a:cubicBezTo>
                  <a:pt x="152" y="179"/>
                  <a:pt x="154" y="181"/>
                  <a:pt x="156" y="180"/>
                </a:cubicBezTo>
                <a:cubicBezTo>
                  <a:pt x="171" y="178"/>
                  <a:pt x="171" y="178"/>
                  <a:pt x="171" y="178"/>
                </a:cubicBezTo>
                <a:cubicBezTo>
                  <a:pt x="173" y="178"/>
                  <a:pt x="174" y="176"/>
                  <a:pt x="174" y="174"/>
                </a:cubicBezTo>
                <a:lnTo>
                  <a:pt x="168" y="138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7" name="Freeform 264"/>
          <p:cNvSpPr>
            <a:spLocks noEditPoints="1"/>
          </p:cNvSpPr>
          <p:nvPr/>
        </p:nvSpPr>
        <p:spPr bwMode="auto">
          <a:xfrm>
            <a:off x="10621382" y="3671888"/>
            <a:ext cx="398463" cy="400050"/>
          </a:xfrm>
          <a:custGeom>
            <a:avLst/>
            <a:gdLst>
              <a:gd name="T0" fmla="*/ 13 w 208"/>
              <a:gd name="T1" fmla="*/ 148 h 209"/>
              <a:gd name="T2" fmla="*/ 31 w 208"/>
              <a:gd name="T3" fmla="*/ 142 h 209"/>
              <a:gd name="T4" fmla="*/ 20 w 208"/>
              <a:gd name="T5" fmla="*/ 68 h 209"/>
              <a:gd name="T6" fmla="*/ 1 w 208"/>
              <a:gd name="T7" fmla="*/ 71 h 209"/>
              <a:gd name="T8" fmla="*/ 0 w 208"/>
              <a:gd name="T9" fmla="*/ 60 h 209"/>
              <a:gd name="T10" fmla="*/ 18 w 208"/>
              <a:gd name="T11" fmla="*/ 57 h 209"/>
              <a:gd name="T12" fmla="*/ 13 w 208"/>
              <a:gd name="T13" fmla="*/ 19 h 209"/>
              <a:gd name="T14" fmla="*/ 43 w 208"/>
              <a:gd name="T15" fmla="*/ 14 h 209"/>
              <a:gd name="T16" fmla="*/ 49 w 208"/>
              <a:gd name="T17" fmla="*/ 52 h 209"/>
              <a:gd name="T18" fmla="*/ 68 w 208"/>
              <a:gd name="T19" fmla="*/ 49 h 209"/>
              <a:gd name="T20" fmla="*/ 70 w 208"/>
              <a:gd name="T21" fmla="*/ 61 h 209"/>
              <a:gd name="T22" fmla="*/ 51 w 208"/>
              <a:gd name="T23" fmla="*/ 64 h 209"/>
              <a:gd name="T24" fmla="*/ 61 w 208"/>
              <a:gd name="T25" fmla="*/ 132 h 209"/>
              <a:gd name="T26" fmla="*/ 80 w 208"/>
              <a:gd name="T27" fmla="*/ 126 h 209"/>
              <a:gd name="T28" fmla="*/ 82 w 208"/>
              <a:gd name="T29" fmla="*/ 137 h 209"/>
              <a:gd name="T30" fmla="*/ 63 w 208"/>
              <a:gd name="T31" fmla="*/ 143 h 209"/>
              <a:gd name="T32" fmla="*/ 69 w 208"/>
              <a:gd name="T33" fmla="*/ 189 h 209"/>
              <a:gd name="T34" fmla="*/ 57 w 208"/>
              <a:gd name="T35" fmla="*/ 204 h 209"/>
              <a:gd name="T36" fmla="*/ 27 w 208"/>
              <a:gd name="T37" fmla="*/ 209 h 209"/>
              <a:gd name="T38" fmla="*/ 25 w 208"/>
              <a:gd name="T39" fmla="*/ 198 h 209"/>
              <a:gd name="T40" fmla="*/ 31 w 208"/>
              <a:gd name="T41" fmla="*/ 197 h 209"/>
              <a:gd name="T42" fmla="*/ 38 w 208"/>
              <a:gd name="T43" fmla="*/ 188 h 209"/>
              <a:gd name="T44" fmla="*/ 33 w 208"/>
              <a:gd name="T45" fmla="*/ 153 h 209"/>
              <a:gd name="T46" fmla="*/ 15 w 208"/>
              <a:gd name="T47" fmla="*/ 159 h 209"/>
              <a:gd name="T48" fmla="*/ 13 w 208"/>
              <a:gd name="T49" fmla="*/ 148 h 209"/>
              <a:gd name="T50" fmla="*/ 146 w 208"/>
              <a:gd name="T51" fmla="*/ 102 h 209"/>
              <a:gd name="T52" fmla="*/ 158 w 208"/>
              <a:gd name="T53" fmla="*/ 123 h 209"/>
              <a:gd name="T54" fmla="*/ 165 w 208"/>
              <a:gd name="T55" fmla="*/ 93 h 209"/>
              <a:gd name="T56" fmla="*/ 165 w 208"/>
              <a:gd name="T57" fmla="*/ 91 h 209"/>
              <a:gd name="T58" fmla="*/ 163 w 208"/>
              <a:gd name="T59" fmla="*/ 91 h 209"/>
              <a:gd name="T60" fmla="*/ 112 w 208"/>
              <a:gd name="T61" fmla="*/ 99 h 209"/>
              <a:gd name="T62" fmla="*/ 127 w 208"/>
              <a:gd name="T63" fmla="*/ 194 h 209"/>
              <a:gd name="T64" fmla="*/ 97 w 208"/>
              <a:gd name="T65" fmla="*/ 199 h 209"/>
              <a:gd name="T66" fmla="*/ 72 w 208"/>
              <a:gd name="T67" fmla="*/ 28 h 209"/>
              <a:gd name="T68" fmla="*/ 83 w 208"/>
              <a:gd name="T69" fmla="*/ 13 h 209"/>
              <a:gd name="T70" fmla="*/ 166 w 208"/>
              <a:gd name="T71" fmla="*/ 1 h 209"/>
              <a:gd name="T72" fmla="*/ 181 w 208"/>
              <a:gd name="T73" fmla="*/ 12 h 209"/>
              <a:gd name="T74" fmla="*/ 187 w 208"/>
              <a:gd name="T75" fmla="*/ 52 h 209"/>
              <a:gd name="T76" fmla="*/ 177 w 208"/>
              <a:gd name="T77" fmla="*/ 67 h 209"/>
              <a:gd name="T78" fmla="*/ 131 w 208"/>
              <a:gd name="T79" fmla="*/ 74 h 209"/>
              <a:gd name="T80" fmla="*/ 130 w 208"/>
              <a:gd name="T81" fmla="*/ 63 h 209"/>
              <a:gd name="T82" fmla="*/ 154 w 208"/>
              <a:gd name="T83" fmla="*/ 59 h 209"/>
              <a:gd name="T84" fmla="*/ 158 w 208"/>
              <a:gd name="T85" fmla="*/ 54 h 209"/>
              <a:gd name="T86" fmla="*/ 153 w 208"/>
              <a:gd name="T87" fmla="*/ 19 h 209"/>
              <a:gd name="T88" fmla="*/ 148 w 208"/>
              <a:gd name="T89" fmla="*/ 15 h 209"/>
              <a:gd name="T90" fmla="*/ 105 w 208"/>
              <a:gd name="T91" fmla="*/ 21 h 209"/>
              <a:gd name="T92" fmla="*/ 101 w 208"/>
              <a:gd name="T93" fmla="*/ 27 h 209"/>
              <a:gd name="T94" fmla="*/ 111 w 208"/>
              <a:gd name="T95" fmla="*/ 87 h 209"/>
              <a:gd name="T96" fmla="*/ 184 w 208"/>
              <a:gd name="T97" fmla="*/ 76 h 209"/>
              <a:gd name="T98" fmla="*/ 191 w 208"/>
              <a:gd name="T99" fmla="*/ 79 h 209"/>
              <a:gd name="T100" fmla="*/ 194 w 208"/>
              <a:gd name="T101" fmla="*/ 86 h 209"/>
              <a:gd name="T102" fmla="*/ 178 w 208"/>
              <a:gd name="T103" fmla="*/ 149 h 209"/>
              <a:gd name="T104" fmla="*/ 208 w 208"/>
              <a:gd name="T105" fmla="*/ 182 h 209"/>
              <a:gd name="T106" fmla="*/ 177 w 208"/>
              <a:gd name="T107" fmla="*/ 187 h 209"/>
              <a:gd name="T108" fmla="*/ 167 w 208"/>
              <a:gd name="T109" fmla="*/ 175 h 209"/>
              <a:gd name="T110" fmla="*/ 160 w 208"/>
              <a:gd name="T111" fmla="*/ 189 h 209"/>
              <a:gd name="T112" fmla="*/ 131 w 208"/>
              <a:gd name="T113" fmla="*/ 194 h 209"/>
              <a:gd name="T114" fmla="*/ 148 w 208"/>
              <a:gd name="T115" fmla="*/ 153 h 209"/>
              <a:gd name="T116" fmla="*/ 117 w 208"/>
              <a:gd name="T117" fmla="*/ 106 h 209"/>
              <a:gd name="T118" fmla="*/ 146 w 208"/>
              <a:gd name="T119" fmla="*/ 102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08" h="209">
                <a:moveTo>
                  <a:pt x="13" y="148"/>
                </a:moveTo>
                <a:cubicBezTo>
                  <a:pt x="31" y="142"/>
                  <a:pt x="31" y="142"/>
                  <a:pt x="31" y="142"/>
                </a:cubicBezTo>
                <a:cubicBezTo>
                  <a:pt x="20" y="68"/>
                  <a:pt x="20" y="68"/>
                  <a:pt x="20" y="68"/>
                </a:cubicBezTo>
                <a:cubicBezTo>
                  <a:pt x="1" y="71"/>
                  <a:pt x="1" y="71"/>
                  <a:pt x="1" y="71"/>
                </a:cubicBezTo>
                <a:cubicBezTo>
                  <a:pt x="0" y="60"/>
                  <a:pt x="0" y="60"/>
                  <a:pt x="0" y="60"/>
                </a:cubicBezTo>
                <a:cubicBezTo>
                  <a:pt x="18" y="57"/>
                  <a:pt x="18" y="57"/>
                  <a:pt x="18" y="57"/>
                </a:cubicBezTo>
                <a:cubicBezTo>
                  <a:pt x="13" y="19"/>
                  <a:pt x="13" y="19"/>
                  <a:pt x="13" y="19"/>
                </a:cubicBezTo>
                <a:cubicBezTo>
                  <a:pt x="43" y="14"/>
                  <a:pt x="43" y="14"/>
                  <a:pt x="43" y="14"/>
                </a:cubicBezTo>
                <a:cubicBezTo>
                  <a:pt x="49" y="52"/>
                  <a:pt x="49" y="52"/>
                  <a:pt x="49" y="52"/>
                </a:cubicBezTo>
                <a:cubicBezTo>
                  <a:pt x="68" y="49"/>
                  <a:pt x="68" y="49"/>
                  <a:pt x="68" y="49"/>
                </a:cubicBezTo>
                <a:cubicBezTo>
                  <a:pt x="70" y="61"/>
                  <a:pt x="70" y="61"/>
                  <a:pt x="70" y="61"/>
                </a:cubicBezTo>
                <a:cubicBezTo>
                  <a:pt x="51" y="64"/>
                  <a:pt x="51" y="64"/>
                  <a:pt x="51" y="64"/>
                </a:cubicBezTo>
                <a:cubicBezTo>
                  <a:pt x="61" y="132"/>
                  <a:pt x="61" y="132"/>
                  <a:pt x="61" y="132"/>
                </a:cubicBezTo>
                <a:cubicBezTo>
                  <a:pt x="80" y="126"/>
                  <a:pt x="80" y="126"/>
                  <a:pt x="80" y="126"/>
                </a:cubicBezTo>
                <a:cubicBezTo>
                  <a:pt x="82" y="137"/>
                  <a:pt x="82" y="137"/>
                  <a:pt x="82" y="137"/>
                </a:cubicBezTo>
                <a:cubicBezTo>
                  <a:pt x="63" y="143"/>
                  <a:pt x="63" y="143"/>
                  <a:pt x="63" y="143"/>
                </a:cubicBezTo>
                <a:cubicBezTo>
                  <a:pt x="69" y="189"/>
                  <a:pt x="69" y="189"/>
                  <a:pt x="69" y="189"/>
                </a:cubicBezTo>
                <a:cubicBezTo>
                  <a:pt x="71" y="196"/>
                  <a:pt x="65" y="203"/>
                  <a:pt x="57" y="204"/>
                </a:cubicBezTo>
                <a:cubicBezTo>
                  <a:pt x="27" y="209"/>
                  <a:pt x="27" y="209"/>
                  <a:pt x="27" y="209"/>
                </a:cubicBezTo>
                <a:cubicBezTo>
                  <a:pt x="25" y="198"/>
                  <a:pt x="25" y="198"/>
                  <a:pt x="25" y="198"/>
                </a:cubicBezTo>
                <a:cubicBezTo>
                  <a:pt x="31" y="197"/>
                  <a:pt x="31" y="197"/>
                  <a:pt x="31" y="197"/>
                </a:cubicBezTo>
                <a:cubicBezTo>
                  <a:pt x="36" y="196"/>
                  <a:pt x="39" y="192"/>
                  <a:pt x="38" y="188"/>
                </a:cubicBezTo>
                <a:cubicBezTo>
                  <a:pt x="33" y="153"/>
                  <a:pt x="33" y="153"/>
                  <a:pt x="33" y="153"/>
                </a:cubicBezTo>
                <a:cubicBezTo>
                  <a:pt x="15" y="159"/>
                  <a:pt x="15" y="159"/>
                  <a:pt x="15" y="159"/>
                </a:cubicBezTo>
                <a:lnTo>
                  <a:pt x="13" y="148"/>
                </a:lnTo>
                <a:close/>
                <a:moveTo>
                  <a:pt x="146" y="102"/>
                </a:moveTo>
                <a:cubicBezTo>
                  <a:pt x="150" y="109"/>
                  <a:pt x="154" y="116"/>
                  <a:pt x="158" y="123"/>
                </a:cubicBezTo>
                <a:cubicBezTo>
                  <a:pt x="161" y="113"/>
                  <a:pt x="163" y="103"/>
                  <a:pt x="165" y="93"/>
                </a:cubicBezTo>
                <a:cubicBezTo>
                  <a:pt x="166" y="92"/>
                  <a:pt x="165" y="92"/>
                  <a:pt x="165" y="91"/>
                </a:cubicBezTo>
                <a:cubicBezTo>
                  <a:pt x="164" y="91"/>
                  <a:pt x="164" y="91"/>
                  <a:pt x="163" y="91"/>
                </a:cubicBezTo>
                <a:cubicBezTo>
                  <a:pt x="112" y="99"/>
                  <a:pt x="112" y="99"/>
                  <a:pt x="112" y="99"/>
                </a:cubicBezTo>
                <a:cubicBezTo>
                  <a:pt x="127" y="194"/>
                  <a:pt x="127" y="194"/>
                  <a:pt x="127" y="194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72" y="28"/>
                  <a:pt x="72" y="28"/>
                  <a:pt x="72" y="28"/>
                </a:cubicBezTo>
                <a:cubicBezTo>
                  <a:pt x="71" y="21"/>
                  <a:pt x="76" y="14"/>
                  <a:pt x="83" y="13"/>
                </a:cubicBezTo>
                <a:cubicBezTo>
                  <a:pt x="166" y="1"/>
                  <a:pt x="166" y="1"/>
                  <a:pt x="166" y="1"/>
                </a:cubicBezTo>
                <a:cubicBezTo>
                  <a:pt x="173" y="0"/>
                  <a:pt x="180" y="5"/>
                  <a:pt x="181" y="12"/>
                </a:cubicBezTo>
                <a:cubicBezTo>
                  <a:pt x="187" y="52"/>
                  <a:pt x="187" y="52"/>
                  <a:pt x="187" y="52"/>
                </a:cubicBezTo>
                <a:cubicBezTo>
                  <a:pt x="189" y="60"/>
                  <a:pt x="185" y="66"/>
                  <a:pt x="177" y="67"/>
                </a:cubicBezTo>
                <a:cubicBezTo>
                  <a:pt x="131" y="74"/>
                  <a:pt x="131" y="74"/>
                  <a:pt x="131" y="74"/>
                </a:cubicBezTo>
                <a:cubicBezTo>
                  <a:pt x="130" y="63"/>
                  <a:pt x="130" y="63"/>
                  <a:pt x="130" y="63"/>
                </a:cubicBezTo>
                <a:cubicBezTo>
                  <a:pt x="154" y="59"/>
                  <a:pt x="154" y="59"/>
                  <a:pt x="154" y="59"/>
                </a:cubicBezTo>
                <a:cubicBezTo>
                  <a:pt x="157" y="59"/>
                  <a:pt x="159" y="57"/>
                  <a:pt x="158" y="54"/>
                </a:cubicBezTo>
                <a:cubicBezTo>
                  <a:pt x="153" y="19"/>
                  <a:pt x="153" y="19"/>
                  <a:pt x="153" y="19"/>
                </a:cubicBezTo>
                <a:cubicBezTo>
                  <a:pt x="153" y="16"/>
                  <a:pt x="150" y="15"/>
                  <a:pt x="148" y="15"/>
                </a:cubicBezTo>
                <a:cubicBezTo>
                  <a:pt x="105" y="21"/>
                  <a:pt x="105" y="21"/>
                  <a:pt x="105" y="21"/>
                </a:cubicBezTo>
                <a:cubicBezTo>
                  <a:pt x="103" y="22"/>
                  <a:pt x="101" y="24"/>
                  <a:pt x="101" y="27"/>
                </a:cubicBezTo>
                <a:cubicBezTo>
                  <a:pt x="111" y="87"/>
                  <a:pt x="111" y="87"/>
                  <a:pt x="111" y="87"/>
                </a:cubicBezTo>
                <a:cubicBezTo>
                  <a:pt x="184" y="76"/>
                  <a:pt x="184" y="76"/>
                  <a:pt x="184" y="76"/>
                </a:cubicBezTo>
                <a:cubicBezTo>
                  <a:pt x="187" y="76"/>
                  <a:pt x="189" y="77"/>
                  <a:pt x="191" y="79"/>
                </a:cubicBezTo>
                <a:cubicBezTo>
                  <a:pt x="194" y="81"/>
                  <a:pt x="195" y="83"/>
                  <a:pt x="194" y="86"/>
                </a:cubicBezTo>
                <a:cubicBezTo>
                  <a:pt x="191" y="107"/>
                  <a:pt x="186" y="128"/>
                  <a:pt x="178" y="149"/>
                </a:cubicBezTo>
                <a:cubicBezTo>
                  <a:pt x="187" y="161"/>
                  <a:pt x="197" y="172"/>
                  <a:pt x="208" y="182"/>
                </a:cubicBezTo>
                <a:cubicBezTo>
                  <a:pt x="177" y="187"/>
                  <a:pt x="177" y="187"/>
                  <a:pt x="177" y="187"/>
                </a:cubicBezTo>
                <a:cubicBezTo>
                  <a:pt x="167" y="175"/>
                  <a:pt x="167" y="175"/>
                  <a:pt x="167" y="175"/>
                </a:cubicBezTo>
                <a:cubicBezTo>
                  <a:pt x="160" y="189"/>
                  <a:pt x="160" y="189"/>
                  <a:pt x="160" y="189"/>
                </a:cubicBezTo>
                <a:cubicBezTo>
                  <a:pt x="131" y="194"/>
                  <a:pt x="131" y="194"/>
                  <a:pt x="131" y="194"/>
                </a:cubicBezTo>
                <a:cubicBezTo>
                  <a:pt x="137" y="180"/>
                  <a:pt x="143" y="167"/>
                  <a:pt x="148" y="153"/>
                </a:cubicBezTo>
                <a:cubicBezTo>
                  <a:pt x="137" y="138"/>
                  <a:pt x="127" y="123"/>
                  <a:pt x="117" y="106"/>
                </a:cubicBezTo>
                <a:lnTo>
                  <a:pt x="146" y="102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8" name="Freeform 265"/>
          <p:cNvSpPr>
            <a:spLocks noEditPoints="1"/>
          </p:cNvSpPr>
          <p:nvPr/>
        </p:nvSpPr>
        <p:spPr bwMode="auto">
          <a:xfrm>
            <a:off x="11008732" y="3627438"/>
            <a:ext cx="368300" cy="379413"/>
          </a:xfrm>
          <a:custGeom>
            <a:avLst/>
            <a:gdLst>
              <a:gd name="T0" fmla="*/ 3 w 192"/>
              <a:gd name="T1" fmla="*/ 101 h 198"/>
              <a:gd name="T2" fmla="*/ 82 w 192"/>
              <a:gd name="T3" fmla="*/ 89 h 198"/>
              <a:gd name="T4" fmla="*/ 75 w 192"/>
              <a:gd name="T5" fmla="*/ 45 h 198"/>
              <a:gd name="T6" fmla="*/ 37 w 192"/>
              <a:gd name="T7" fmla="*/ 50 h 198"/>
              <a:gd name="T8" fmla="*/ 30 w 192"/>
              <a:gd name="T9" fmla="*/ 80 h 198"/>
              <a:gd name="T10" fmla="*/ 0 w 192"/>
              <a:gd name="T11" fmla="*/ 84 h 198"/>
              <a:gd name="T12" fmla="*/ 11 w 192"/>
              <a:gd name="T13" fmla="*/ 17 h 198"/>
              <a:gd name="T14" fmla="*/ 41 w 192"/>
              <a:gd name="T15" fmla="*/ 13 h 198"/>
              <a:gd name="T16" fmla="*/ 39 w 192"/>
              <a:gd name="T17" fmla="*/ 38 h 198"/>
              <a:gd name="T18" fmla="*/ 73 w 192"/>
              <a:gd name="T19" fmla="*/ 33 h 198"/>
              <a:gd name="T20" fmla="*/ 69 w 192"/>
              <a:gd name="T21" fmla="*/ 4 h 198"/>
              <a:gd name="T22" fmla="*/ 99 w 192"/>
              <a:gd name="T23" fmla="*/ 0 h 198"/>
              <a:gd name="T24" fmla="*/ 103 w 192"/>
              <a:gd name="T25" fmla="*/ 29 h 198"/>
              <a:gd name="T26" fmla="*/ 170 w 192"/>
              <a:gd name="T27" fmla="*/ 19 h 198"/>
              <a:gd name="T28" fmla="*/ 172 w 192"/>
              <a:gd name="T29" fmla="*/ 30 h 198"/>
              <a:gd name="T30" fmla="*/ 105 w 192"/>
              <a:gd name="T31" fmla="*/ 40 h 198"/>
              <a:gd name="T32" fmla="*/ 112 w 192"/>
              <a:gd name="T33" fmla="*/ 85 h 198"/>
              <a:gd name="T34" fmla="*/ 190 w 192"/>
              <a:gd name="T35" fmla="*/ 73 h 198"/>
              <a:gd name="T36" fmla="*/ 191 w 192"/>
              <a:gd name="T37" fmla="*/ 84 h 198"/>
              <a:gd name="T38" fmla="*/ 4 w 192"/>
              <a:gd name="T39" fmla="*/ 112 h 198"/>
              <a:gd name="T40" fmla="*/ 3 w 192"/>
              <a:gd name="T41" fmla="*/ 101 h 198"/>
              <a:gd name="T42" fmla="*/ 17 w 192"/>
              <a:gd name="T43" fmla="*/ 137 h 198"/>
              <a:gd name="T44" fmla="*/ 28 w 192"/>
              <a:gd name="T45" fmla="*/ 122 h 198"/>
              <a:gd name="T46" fmla="*/ 169 w 192"/>
              <a:gd name="T47" fmla="*/ 101 h 198"/>
              <a:gd name="T48" fmla="*/ 184 w 192"/>
              <a:gd name="T49" fmla="*/ 112 h 198"/>
              <a:gd name="T50" fmla="*/ 191 w 192"/>
              <a:gd name="T51" fmla="*/ 161 h 198"/>
              <a:gd name="T52" fmla="*/ 180 w 192"/>
              <a:gd name="T53" fmla="*/ 176 h 198"/>
              <a:gd name="T54" fmla="*/ 39 w 192"/>
              <a:gd name="T55" fmla="*/ 197 h 198"/>
              <a:gd name="T56" fmla="*/ 24 w 192"/>
              <a:gd name="T57" fmla="*/ 186 h 198"/>
              <a:gd name="T58" fmla="*/ 17 w 192"/>
              <a:gd name="T59" fmla="*/ 137 h 198"/>
              <a:gd name="T60" fmla="*/ 155 w 192"/>
              <a:gd name="T61" fmla="*/ 122 h 198"/>
              <a:gd name="T62" fmla="*/ 146 w 192"/>
              <a:gd name="T63" fmla="*/ 116 h 198"/>
              <a:gd name="T64" fmla="*/ 54 w 192"/>
              <a:gd name="T65" fmla="*/ 130 h 198"/>
              <a:gd name="T66" fmla="*/ 48 w 192"/>
              <a:gd name="T67" fmla="*/ 138 h 198"/>
              <a:gd name="T68" fmla="*/ 53 w 192"/>
              <a:gd name="T69" fmla="*/ 176 h 198"/>
              <a:gd name="T70" fmla="*/ 62 w 192"/>
              <a:gd name="T71" fmla="*/ 182 h 198"/>
              <a:gd name="T72" fmla="*/ 154 w 192"/>
              <a:gd name="T73" fmla="*/ 169 h 198"/>
              <a:gd name="T74" fmla="*/ 160 w 192"/>
              <a:gd name="T75" fmla="*/ 160 h 198"/>
              <a:gd name="T76" fmla="*/ 155 w 192"/>
              <a:gd name="T77" fmla="*/ 122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92" h="198">
                <a:moveTo>
                  <a:pt x="3" y="101"/>
                </a:moveTo>
                <a:cubicBezTo>
                  <a:pt x="82" y="89"/>
                  <a:pt x="82" y="89"/>
                  <a:pt x="82" y="89"/>
                </a:cubicBezTo>
                <a:cubicBezTo>
                  <a:pt x="75" y="45"/>
                  <a:pt x="75" y="45"/>
                  <a:pt x="75" y="45"/>
                </a:cubicBezTo>
                <a:cubicBezTo>
                  <a:pt x="37" y="50"/>
                  <a:pt x="37" y="50"/>
                  <a:pt x="37" y="50"/>
                </a:cubicBezTo>
                <a:cubicBezTo>
                  <a:pt x="36" y="60"/>
                  <a:pt x="33" y="70"/>
                  <a:pt x="30" y="80"/>
                </a:cubicBezTo>
                <a:cubicBezTo>
                  <a:pt x="0" y="84"/>
                  <a:pt x="0" y="84"/>
                  <a:pt x="0" y="84"/>
                </a:cubicBezTo>
                <a:cubicBezTo>
                  <a:pt x="7" y="62"/>
                  <a:pt x="10" y="40"/>
                  <a:pt x="11" y="17"/>
                </a:cubicBezTo>
                <a:cubicBezTo>
                  <a:pt x="41" y="13"/>
                  <a:pt x="41" y="13"/>
                  <a:pt x="41" y="13"/>
                </a:cubicBezTo>
                <a:cubicBezTo>
                  <a:pt x="41" y="21"/>
                  <a:pt x="40" y="30"/>
                  <a:pt x="39" y="38"/>
                </a:cubicBezTo>
                <a:cubicBezTo>
                  <a:pt x="73" y="33"/>
                  <a:pt x="73" y="33"/>
                  <a:pt x="73" y="33"/>
                </a:cubicBezTo>
                <a:cubicBezTo>
                  <a:pt x="69" y="4"/>
                  <a:pt x="69" y="4"/>
                  <a:pt x="69" y="4"/>
                </a:cubicBezTo>
                <a:cubicBezTo>
                  <a:pt x="99" y="0"/>
                  <a:pt x="99" y="0"/>
                  <a:pt x="99" y="0"/>
                </a:cubicBezTo>
                <a:cubicBezTo>
                  <a:pt x="103" y="29"/>
                  <a:pt x="103" y="29"/>
                  <a:pt x="103" y="29"/>
                </a:cubicBezTo>
                <a:cubicBezTo>
                  <a:pt x="170" y="19"/>
                  <a:pt x="170" y="19"/>
                  <a:pt x="170" y="19"/>
                </a:cubicBezTo>
                <a:cubicBezTo>
                  <a:pt x="172" y="30"/>
                  <a:pt x="172" y="30"/>
                  <a:pt x="172" y="30"/>
                </a:cubicBezTo>
                <a:cubicBezTo>
                  <a:pt x="105" y="40"/>
                  <a:pt x="105" y="40"/>
                  <a:pt x="105" y="40"/>
                </a:cubicBezTo>
                <a:cubicBezTo>
                  <a:pt x="112" y="85"/>
                  <a:pt x="112" y="85"/>
                  <a:pt x="112" y="85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1" y="84"/>
                  <a:pt x="191" y="84"/>
                  <a:pt x="191" y="84"/>
                </a:cubicBezTo>
                <a:cubicBezTo>
                  <a:pt x="4" y="112"/>
                  <a:pt x="4" y="112"/>
                  <a:pt x="4" y="112"/>
                </a:cubicBezTo>
                <a:lnTo>
                  <a:pt x="3" y="101"/>
                </a:lnTo>
                <a:close/>
                <a:moveTo>
                  <a:pt x="17" y="137"/>
                </a:moveTo>
                <a:cubicBezTo>
                  <a:pt x="16" y="130"/>
                  <a:pt x="21" y="123"/>
                  <a:pt x="28" y="122"/>
                </a:cubicBezTo>
                <a:cubicBezTo>
                  <a:pt x="169" y="101"/>
                  <a:pt x="169" y="101"/>
                  <a:pt x="169" y="101"/>
                </a:cubicBezTo>
                <a:cubicBezTo>
                  <a:pt x="176" y="100"/>
                  <a:pt x="183" y="105"/>
                  <a:pt x="184" y="112"/>
                </a:cubicBezTo>
                <a:cubicBezTo>
                  <a:pt x="191" y="161"/>
                  <a:pt x="191" y="161"/>
                  <a:pt x="191" y="161"/>
                </a:cubicBezTo>
                <a:cubicBezTo>
                  <a:pt x="192" y="169"/>
                  <a:pt x="187" y="175"/>
                  <a:pt x="180" y="176"/>
                </a:cubicBezTo>
                <a:cubicBezTo>
                  <a:pt x="39" y="197"/>
                  <a:pt x="39" y="197"/>
                  <a:pt x="39" y="197"/>
                </a:cubicBezTo>
                <a:cubicBezTo>
                  <a:pt x="32" y="198"/>
                  <a:pt x="25" y="194"/>
                  <a:pt x="24" y="186"/>
                </a:cubicBezTo>
                <a:lnTo>
                  <a:pt x="17" y="137"/>
                </a:lnTo>
                <a:close/>
                <a:moveTo>
                  <a:pt x="155" y="122"/>
                </a:moveTo>
                <a:cubicBezTo>
                  <a:pt x="154" y="118"/>
                  <a:pt x="150" y="115"/>
                  <a:pt x="146" y="116"/>
                </a:cubicBezTo>
                <a:cubicBezTo>
                  <a:pt x="54" y="130"/>
                  <a:pt x="54" y="130"/>
                  <a:pt x="54" y="130"/>
                </a:cubicBezTo>
                <a:cubicBezTo>
                  <a:pt x="50" y="130"/>
                  <a:pt x="47" y="134"/>
                  <a:pt x="48" y="138"/>
                </a:cubicBezTo>
                <a:cubicBezTo>
                  <a:pt x="53" y="176"/>
                  <a:pt x="53" y="176"/>
                  <a:pt x="53" y="176"/>
                </a:cubicBezTo>
                <a:cubicBezTo>
                  <a:pt x="54" y="180"/>
                  <a:pt x="58" y="183"/>
                  <a:pt x="62" y="182"/>
                </a:cubicBezTo>
                <a:cubicBezTo>
                  <a:pt x="154" y="169"/>
                  <a:pt x="154" y="169"/>
                  <a:pt x="154" y="169"/>
                </a:cubicBezTo>
                <a:cubicBezTo>
                  <a:pt x="158" y="168"/>
                  <a:pt x="161" y="164"/>
                  <a:pt x="160" y="160"/>
                </a:cubicBezTo>
                <a:lnTo>
                  <a:pt x="155" y="122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477" name="组合 476"/>
          <p:cNvGrpSpPr/>
          <p:nvPr/>
        </p:nvGrpSpPr>
        <p:grpSpPr>
          <a:xfrm>
            <a:off x="10978013" y="2333163"/>
            <a:ext cx="631800" cy="886329"/>
            <a:chOff x="10999788" y="2390775"/>
            <a:chExt cx="730250" cy="1024441"/>
          </a:xfrm>
        </p:grpSpPr>
        <p:sp>
          <p:nvSpPr>
            <p:cNvPr id="398" name="Freeform 251"/>
            <p:cNvSpPr>
              <a:spLocks noEditPoints="1"/>
            </p:cNvSpPr>
            <p:nvPr/>
          </p:nvSpPr>
          <p:spPr bwMode="auto">
            <a:xfrm>
              <a:off x="11047413" y="2426203"/>
              <a:ext cx="682625" cy="989013"/>
            </a:xfrm>
            <a:custGeom>
              <a:avLst/>
              <a:gdLst>
                <a:gd name="T0" fmla="*/ 141 w 356"/>
                <a:gd name="T1" fmla="*/ 8 h 516"/>
                <a:gd name="T2" fmla="*/ 227 w 356"/>
                <a:gd name="T3" fmla="*/ 4 h 516"/>
                <a:gd name="T4" fmla="*/ 308 w 356"/>
                <a:gd name="T5" fmla="*/ 37 h 516"/>
                <a:gd name="T6" fmla="*/ 349 w 356"/>
                <a:gd name="T7" fmla="*/ 98 h 516"/>
                <a:gd name="T8" fmla="*/ 333 w 356"/>
                <a:gd name="T9" fmla="*/ 176 h 516"/>
                <a:gd name="T10" fmla="*/ 287 w 356"/>
                <a:gd name="T11" fmla="*/ 219 h 516"/>
                <a:gd name="T12" fmla="*/ 268 w 356"/>
                <a:gd name="T13" fmla="*/ 241 h 516"/>
                <a:gd name="T14" fmla="*/ 259 w 356"/>
                <a:gd name="T15" fmla="*/ 264 h 516"/>
                <a:gd name="T16" fmla="*/ 247 w 356"/>
                <a:gd name="T17" fmla="*/ 303 h 516"/>
                <a:gd name="T18" fmla="*/ 216 w 356"/>
                <a:gd name="T19" fmla="*/ 318 h 516"/>
                <a:gd name="T20" fmla="*/ 179 w 356"/>
                <a:gd name="T21" fmla="*/ 314 h 516"/>
                <a:gd name="T22" fmla="*/ 157 w 356"/>
                <a:gd name="T23" fmla="*/ 283 h 516"/>
                <a:gd name="T24" fmla="*/ 156 w 356"/>
                <a:gd name="T25" fmla="*/ 239 h 516"/>
                <a:gd name="T26" fmla="*/ 173 w 356"/>
                <a:gd name="T27" fmla="*/ 188 h 516"/>
                <a:gd name="T28" fmla="*/ 179 w 356"/>
                <a:gd name="T29" fmla="*/ 116 h 516"/>
                <a:gd name="T30" fmla="*/ 165 w 356"/>
                <a:gd name="T31" fmla="*/ 93 h 516"/>
                <a:gd name="T32" fmla="*/ 145 w 356"/>
                <a:gd name="T33" fmla="*/ 87 h 516"/>
                <a:gd name="T34" fmla="*/ 131 w 356"/>
                <a:gd name="T35" fmla="*/ 98 h 516"/>
                <a:gd name="T36" fmla="*/ 131 w 356"/>
                <a:gd name="T37" fmla="*/ 127 h 516"/>
                <a:gd name="T38" fmla="*/ 121 w 356"/>
                <a:gd name="T39" fmla="*/ 189 h 516"/>
                <a:gd name="T40" fmla="*/ 73 w 356"/>
                <a:gd name="T41" fmla="*/ 222 h 516"/>
                <a:gd name="T42" fmla="*/ 32 w 356"/>
                <a:gd name="T43" fmla="*/ 219 h 516"/>
                <a:gd name="T44" fmla="*/ 6 w 356"/>
                <a:gd name="T45" fmla="*/ 185 h 516"/>
                <a:gd name="T46" fmla="*/ 12 w 356"/>
                <a:gd name="T47" fmla="*/ 111 h 516"/>
                <a:gd name="T48" fmla="*/ 61 w 356"/>
                <a:gd name="T49" fmla="*/ 47 h 516"/>
                <a:gd name="T50" fmla="*/ 141 w 356"/>
                <a:gd name="T51" fmla="*/ 8 h 516"/>
                <a:gd name="T52" fmla="*/ 223 w 356"/>
                <a:gd name="T53" fmla="*/ 354 h 516"/>
                <a:gd name="T54" fmla="*/ 282 w 356"/>
                <a:gd name="T55" fmla="*/ 364 h 516"/>
                <a:gd name="T56" fmla="*/ 318 w 356"/>
                <a:gd name="T57" fmla="*/ 412 h 516"/>
                <a:gd name="T58" fmla="*/ 310 w 356"/>
                <a:gd name="T59" fmla="*/ 473 h 516"/>
                <a:gd name="T60" fmla="*/ 261 w 356"/>
                <a:gd name="T61" fmla="*/ 510 h 516"/>
                <a:gd name="T62" fmla="*/ 202 w 356"/>
                <a:gd name="T63" fmla="*/ 503 h 516"/>
                <a:gd name="T64" fmla="*/ 163 w 356"/>
                <a:gd name="T65" fmla="*/ 452 h 516"/>
                <a:gd name="T66" fmla="*/ 170 w 356"/>
                <a:gd name="T67" fmla="*/ 394 h 516"/>
                <a:gd name="T68" fmla="*/ 223 w 356"/>
                <a:gd name="T69" fmla="*/ 354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56" h="516">
                  <a:moveTo>
                    <a:pt x="141" y="8"/>
                  </a:moveTo>
                  <a:cubicBezTo>
                    <a:pt x="168" y="1"/>
                    <a:pt x="197" y="0"/>
                    <a:pt x="227" y="4"/>
                  </a:cubicBezTo>
                  <a:cubicBezTo>
                    <a:pt x="259" y="9"/>
                    <a:pt x="286" y="20"/>
                    <a:pt x="308" y="37"/>
                  </a:cubicBezTo>
                  <a:cubicBezTo>
                    <a:pt x="329" y="53"/>
                    <a:pt x="342" y="74"/>
                    <a:pt x="349" y="98"/>
                  </a:cubicBezTo>
                  <a:cubicBezTo>
                    <a:pt x="356" y="125"/>
                    <a:pt x="350" y="152"/>
                    <a:pt x="333" y="176"/>
                  </a:cubicBezTo>
                  <a:cubicBezTo>
                    <a:pt x="328" y="183"/>
                    <a:pt x="313" y="197"/>
                    <a:pt x="287" y="219"/>
                  </a:cubicBezTo>
                  <a:cubicBezTo>
                    <a:pt x="278" y="227"/>
                    <a:pt x="272" y="234"/>
                    <a:pt x="268" y="241"/>
                  </a:cubicBezTo>
                  <a:cubicBezTo>
                    <a:pt x="264" y="247"/>
                    <a:pt x="261" y="254"/>
                    <a:pt x="259" y="264"/>
                  </a:cubicBezTo>
                  <a:cubicBezTo>
                    <a:pt x="256" y="283"/>
                    <a:pt x="252" y="297"/>
                    <a:pt x="247" y="303"/>
                  </a:cubicBezTo>
                  <a:cubicBezTo>
                    <a:pt x="241" y="309"/>
                    <a:pt x="231" y="314"/>
                    <a:pt x="216" y="318"/>
                  </a:cubicBezTo>
                  <a:cubicBezTo>
                    <a:pt x="202" y="322"/>
                    <a:pt x="190" y="321"/>
                    <a:pt x="179" y="314"/>
                  </a:cubicBezTo>
                  <a:cubicBezTo>
                    <a:pt x="168" y="308"/>
                    <a:pt x="161" y="298"/>
                    <a:pt x="157" y="283"/>
                  </a:cubicBezTo>
                  <a:cubicBezTo>
                    <a:pt x="154" y="270"/>
                    <a:pt x="154" y="255"/>
                    <a:pt x="156" y="239"/>
                  </a:cubicBezTo>
                  <a:cubicBezTo>
                    <a:pt x="157" y="235"/>
                    <a:pt x="163" y="218"/>
                    <a:pt x="173" y="188"/>
                  </a:cubicBezTo>
                  <a:cubicBezTo>
                    <a:pt x="182" y="161"/>
                    <a:pt x="184" y="137"/>
                    <a:pt x="179" y="116"/>
                  </a:cubicBezTo>
                  <a:cubicBezTo>
                    <a:pt x="176" y="106"/>
                    <a:pt x="172" y="98"/>
                    <a:pt x="165" y="93"/>
                  </a:cubicBezTo>
                  <a:cubicBezTo>
                    <a:pt x="159" y="87"/>
                    <a:pt x="152" y="85"/>
                    <a:pt x="145" y="87"/>
                  </a:cubicBezTo>
                  <a:cubicBezTo>
                    <a:pt x="138" y="89"/>
                    <a:pt x="133" y="93"/>
                    <a:pt x="131" y="98"/>
                  </a:cubicBezTo>
                  <a:cubicBezTo>
                    <a:pt x="129" y="104"/>
                    <a:pt x="129" y="113"/>
                    <a:pt x="131" y="127"/>
                  </a:cubicBezTo>
                  <a:cubicBezTo>
                    <a:pt x="135" y="152"/>
                    <a:pt x="132" y="172"/>
                    <a:pt x="121" y="189"/>
                  </a:cubicBezTo>
                  <a:cubicBezTo>
                    <a:pt x="111" y="205"/>
                    <a:pt x="95" y="216"/>
                    <a:pt x="73" y="222"/>
                  </a:cubicBezTo>
                  <a:cubicBezTo>
                    <a:pt x="58" y="226"/>
                    <a:pt x="44" y="225"/>
                    <a:pt x="32" y="219"/>
                  </a:cubicBezTo>
                  <a:cubicBezTo>
                    <a:pt x="19" y="212"/>
                    <a:pt x="10" y="200"/>
                    <a:pt x="6" y="185"/>
                  </a:cubicBezTo>
                  <a:cubicBezTo>
                    <a:pt x="0" y="162"/>
                    <a:pt x="2" y="137"/>
                    <a:pt x="12" y="111"/>
                  </a:cubicBezTo>
                  <a:cubicBezTo>
                    <a:pt x="23" y="85"/>
                    <a:pt x="39" y="64"/>
                    <a:pt x="61" y="47"/>
                  </a:cubicBezTo>
                  <a:cubicBezTo>
                    <a:pt x="84" y="29"/>
                    <a:pt x="111" y="16"/>
                    <a:pt x="141" y="8"/>
                  </a:cubicBezTo>
                  <a:close/>
                  <a:moveTo>
                    <a:pt x="223" y="354"/>
                  </a:moveTo>
                  <a:cubicBezTo>
                    <a:pt x="243" y="349"/>
                    <a:pt x="263" y="352"/>
                    <a:pt x="282" y="364"/>
                  </a:cubicBezTo>
                  <a:cubicBezTo>
                    <a:pt x="301" y="375"/>
                    <a:pt x="313" y="391"/>
                    <a:pt x="318" y="412"/>
                  </a:cubicBezTo>
                  <a:cubicBezTo>
                    <a:pt x="324" y="433"/>
                    <a:pt x="321" y="453"/>
                    <a:pt x="310" y="473"/>
                  </a:cubicBezTo>
                  <a:cubicBezTo>
                    <a:pt x="298" y="492"/>
                    <a:pt x="282" y="505"/>
                    <a:pt x="261" y="510"/>
                  </a:cubicBezTo>
                  <a:cubicBezTo>
                    <a:pt x="240" y="516"/>
                    <a:pt x="220" y="513"/>
                    <a:pt x="202" y="503"/>
                  </a:cubicBezTo>
                  <a:cubicBezTo>
                    <a:pt x="182" y="492"/>
                    <a:pt x="169" y="475"/>
                    <a:pt x="163" y="452"/>
                  </a:cubicBezTo>
                  <a:cubicBezTo>
                    <a:pt x="158" y="431"/>
                    <a:pt x="160" y="412"/>
                    <a:pt x="170" y="394"/>
                  </a:cubicBezTo>
                  <a:cubicBezTo>
                    <a:pt x="182" y="373"/>
                    <a:pt x="199" y="360"/>
                    <a:pt x="223" y="354"/>
                  </a:cubicBez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9" name="Freeform 272"/>
            <p:cNvSpPr>
              <a:spLocks noEditPoints="1"/>
            </p:cNvSpPr>
            <p:nvPr/>
          </p:nvSpPr>
          <p:spPr bwMode="auto">
            <a:xfrm>
              <a:off x="11047413" y="2426203"/>
              <a:ext cx="682625" cy="989013"/>
            </a:xfrm>
            <a:custGeom>
              <a:avLst/>
              <a:gdLst>
                <a:gd name="T0" fmla="*/ 141 w 356"/>
                <a:gd name="T1" fmla="*/ 8 h 516"/>
                <a:gd name="T2" fmla="*/ 227 w 356"/>
                <a:gd name="T3" fmla="*/ 4 h 516"/>
                <a:gd name="T4" fmla="*/ 308 w 356"/>
                <a:gd name="T5" fmla="*/ 37 h 516"/>
                <a:gd name="T6" fmla="*/ 349 w 356"/>
                <a:gd name="T7" fmla="*/ 98 h 516"/>
                <a:gd name="T8" fmla="*/ 333 w 356"/>
                <a:gd name="T9" fmla="*/ 176 h 516"/>
                <a:gd name="T10" fmla="*/ 287 w 356"/>
                <a:gd name="T11" fmla="*/ 219 h 516"/>
                <a:gd name="T12" fmla="*/ 268 w 356"/>
                <a:gd name="T13" fmla="*/ 241 h 516"/>
                <a:gd name="T14" fmla="*/ 259 w 356"/>
                <a:gd name="T15" fmla="*/ 264 h 516"/>
                <a:gd name="T16" fmla="*/ 247 w 356"/>
                <a:gd name="T17" fmla="*/ 303 h 516"/>
                <a:gd name="T18" fmla="*/ 216 w 356"/>
                <a:gd name="T19" fmla="*/ 318 h 516"/>
                <a:gd name="T20" fmla="*/ 179 w 356"/>
                <a:gd name="T21" fmla="*/ 314 h 516"/>
                <a:gd name="T22" fmla="*/ 157 w 356"/>
                <a:gd name="T23" fmla="*/ 283 h 516"/>
                <a:gd name="T24" fmla="*/ 156 w 356"/>
                <a:gd name="T25" fmla="*/ 239 h 516"/>
                <a:gd name="T26" fmla="*/ 173 w 356"/>
                <a:gd name="T27" fmla="*/ 188 h 516"/>
                <a:gd name="T28" fmla="*/ 179 w 356"/>
                <a:gd name="T29" fmla="*/ 116 h 516"/>
                <a:gd name="T30" fmla="*/ 165 w 356"/>
                <a:gd name="T31" fmla="*/ 93 h 516"/>
                <a:gd name="T32" fmla="*/ 145 w 356"/>
                <a:gd name="T33" fmla="*/ 87 h 516"/>
                <a:gd name="T34" fmla="*/ 131 w 356"/>
                <a:gd name="T35" fmla="*/ 98 h 516"/>
                <a:gd name="T36" fmla="*/ 131 w 356"/>
                <a:gd name="T37" fmla="*/ 127 h 516"/>
                <a:gd name="T38" fmla="*/ 121 w 356"/>
                <a:gd name="T39" fmla="*/ 189 h 516"/>
                <a:gd name="T40" fmla="*/ 73 w 356"/>
                <a:gd name="T41" fmla="*/ 222 h 516"/>
                <a:gd name="T42" fmla="*/ 32 w 356"/>
                <a:gd name="T43" fmla="*/ 219 h 516"/>
                <a:gd name="T44" fmla="*/ 6 w 356"/>
                <a:gd name="T45" fmla="*/ 185 h 516"/>
                <a:gd name="T46" fmla="*/ 12 w 356"/>
                <a:gd name="T47" fmla="*/ 111 h 516"/>
                <a:gd name="T48" fmla="*/ 61 w 356"/>
                <a:gd name="T49" fmla="*/ 47 h 516"/>
                <a:gd name="T50" fmla="*/ 141 w 356"/>
                <a:gd name="T51" fmla="*/ 8 h 516"/>
                <a:gd name="T52" fmla="*/ 223 w 356"/>
                <a:gd name="T53" fmla="*/ 354 h 516"/>
                <a:gd name="T54" fmla="*/ 282 w 356"/>
                <a:gd name="T55" fmla="*/ 364 h 516"/>
                <a:gd name="T56" fmla="*/ 318 w 356"/>
                <a:gd name="T57" fmla="*/ 412 h 516"/>
                <a:gd name="T58" fmla="*/ 310 w 356"/>
                <a:gd name="T59" fmla="*/ 473 h 516"/>
                <a:gd name="T60" fmla="*/ 261 w 356"/>
                <a:gd name="T61" fmla="*/ 510 h 516"/>
                <a:gd name="T62" fmla="*/ 202 w 356"/>
                <a:gd name="T63" fmla="*/ 503 h 516"/>
                <a:gd name="T64" fmla="*/ 163 w 356"/>
                <a:gd name="T65" fmla="*/ 452 h 516"/>
                <a:gd name="T66" fmla="*/ 170 w 356"/>
                <a:gd name="T67" fmla="*/ 394 h 516"/>
                <a:gd name="T68" fmla="*/ 223 w 356"/>
                <a:gd name="T69" fmla="*/ 354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56" h="516">
                  <a:moveTo>
                    <a:pt x="141" y="8"/>
                  </a:moveTo>
                  <a:cubicBezTo>
                    <a:pt x="168" y="1"/>
                    <a:pt x="197" y="0"/>
                    <a:pt x="227" y="4"/>
                  </a:cubicBezTo>
                  <a:cubicBezTo>
                    <a:pt x="259" y="9"/>
                    <a:pt x="286" y="20"/>
                    <a:pt x="308" y="37"/>
                  </a:cubicBezTo>
                  <a:cubicBezTo>
                    <a:pt x="329" y="53"/>
                    <a:pt x="342" y="74"/>
                    <a:pt x="349" y="98"/>
                  </a:cubicBezTo>
                  <a:cubicBezTo>
                    <a:pt x="356" y="125"/>
                    <a:pt x="350" y="152"/>
                    <a:pt x="333" y="176"/>
                  </a:cubicBezTo>
                  <a:cubicBezTo>
                    <a:pt x="328" y="183"/>
                    <a:pt x="313" y="197"/>
                    <a:pt x="287" y="219"/>
                  </a:cubicBezTo>
                  <a:cubicBezTo>
                    <a:pt x="278" y="227"/>
                    <a:pt x="272" y="234"/>
                    <a:pt x="268" y="241"/>
                  </a:cubicBezTo>
                  <a:cubicBezTo>
                    <a:pt x="264" y="247"/>
                    <a:pt x="261" y="254"/>
                    <a:pt x="259" y="264"/>
                  </a:cubicBezTo>
                  <a:cubicBezTo>
                    <a:pt x="256" y="283"/>
                    <a:pt x="252" y="297"/>
                    <a:pt x="247" y="303"/>
                  </a:cubicBezTo>
                  <a:cubicBezTo>
                    <a:pt x="241" y="309"/>
                    <a:pt x="231" y="314"/>
                    <a:pt x="216" y="318"/>
                  </a:cubicBezTo>
                  <a:cubicBezTo>
                    <a:pt x="202" y="322"/>
                    <a:pt x="190" y="321"/>
                    <a:pt x="179" y="314"/>
                  </a:cubicBezTo>
                  <a:cubicBezTo>
                    <a:pt x="168" y="308"/>
                    <a:pt x="161" y="298"/>
                    <a:pt x="157" y="283"/>
                  </a:cubicBezTo>
                  <a:cubicBezTo>
                    <a:pt x="154" y="270"/>
                    <a:pt x="154" y="255"/>
                    <a:pt x="156" y="239"/>
                  </a:cubicBezTo>
                  <a:cubicBezTo>
                    <a:pt x="157" y="235"/>
                    <a:pt x="163" y="218"/>
                    <a:pt x="173" y="188"/>
                  </a:cubicBezTo>
                  <a:cubicBezTo>
                    <a:pt x="182" y="161"/>
                    <a:pt x="184" y="137"/>
                    <a:pt x="179" y="116"/>
                  </a:cubicBezTo>
                  <a:cubicBezTo>
                    <a:pt x="176" y="106"/>
                    <a:pt x="172" y="98"/>
                    <a:pt x="165" y="93"/>
                  </a:cubicBezTo>
                  <a:cubicBezTo>
                    <a:pt x="159" y="87"/>
                    <a:pt x="152" y="85"/>
                    <a:pt x="145" y="87"/>
                  </a:cubicBezTo>
                  <a:cubicBezTo>
                    <a:pt x="138" y="89"/>
                    <a:pt x="133" y="93"/>
                    <a:pt x="131" y="98"/>
                  </a:cubicBezTo>
                  <a:cubicBezTo>
                    <a:pt x="129" y="104"/>
                    <a:pt x="129" y="113"/>
                    <a:pt x="131" y="127"/>
                  </a:cubicBezTo>
                  <a:cubicBezTo>
                    <a:pt x="135" y="152"/>
                    <a:pt x="132" y="172"/>
                    <a:pt x="121" y="189"/>
                  </a:cubicBezTo>
                  <a:cubicBezTo>
                    <a:pt x="111" y="205"/>
                    <a:pt x="95" y="216"/>
                    <a:pt x="73" y="222"/>
                  </a:cubicBezTo>
                  <a:cubicBezTo>
                    <a:pt x="58" y="226"/>
                    <a:pt x="44" y="225"/>
                    <a:pt x="32" y="219"/>
                  </a:cubicBezTo>
                  <a:cubicBezTo>
                    <a:pt x="19" y="212"/>
                    <a:pt x="10" y="200"/>
                    <a:pt x="6" y="185"/>
                  </a:cubicBezTo>
                  <a:cubicBezTo>
                    <a:pt x="0" y="162"/>
                    <a:pt x="2" y="137"/>
                    <a:pt x="12" y="111"/>
                  </a:cubicBezTo>
                  <a:cubicBezTo>
                    <a:pt x="23" y="85"/>
                    <a:pt x="39" y="64"/>
                    <a:pt x="61" y="47"/>
                  </a:cubicBezTo>
                  <a:cubicBezTo>
                    <a:pt x="84" y="29"/>
                    <a:pt x="111" y="16"/>
                    <a:pt x="141" y="8"/>
                  </a:cubicBezTo>
                  <a:close/>
                  <a:moveTo>
                    <a:pt x="223" y="354"/>
                  </a:moveTo>
                  <a:cubicBezTo>
                    <a:pt x="243" y="349"/>
                    <a:pt x="263" y="352"/>
                    <a:pt x="282" y="364"/>
                  </a:cubicBezTo>
                  <a:cubicBezTo>
                    <a:pt x="301" y="375"/>
                    <a:pt x="313" y="391"/>
                    <a:pt x="318" y="412"/>
                  </a:cubicBezTo>
                  <a:cubicBezTo>
                    <a:pt x="324" y="433"/>
                    <a:pt x="321" y="453"/>
                    <a:pt x="310" y="473"/>
                  </a:cubicBezTo>
                  <a:cubicBezTo>
                    <a:pt x="298" y="492"/>
                    <a:pt x="282" y="505"/>
                    <a:pt x="261" y="510"/>
                  </a:cubicBezTo>
                  <a:cubicBezTo>
                    <a:pt x="240" y="516"/>
                    <a:pt x="220" y="513"/>
                    <a:pt x="202" y="503"/>
                  </a:cubicBezTo>
                  <a:cubicBezTo>
                    <a:pt x="182" y="492"/>
                    <a:pt x="169" y="475"/>
                    <a:pt x="163" y="452"/>
                  </a:cubicBezTo>
                  <a:cubicBezTo>
                    <a:pt x="158" y="431"/>
                    <a:pt x="160" y="412"/>
                    <a:pt x="170" y="394"/>
                  </a:cubicBezTo>
                  <a:cubicBezTo>
                    <a:pt x="182" y="373"/>
                    <a:pt x="199" y="360"/>
                    <a:pt x="223" y="354"/>
                  </a:cubicBez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4" name="Freeform 251"/>
            <p:cNvSpPr>
              <a:spLocks noEditPoints="1"/>
            </p:cNvSpPr>
            <p:nvPr/>
          </p:nvSpPr>
          <p:spPr bwMode="auto">
            <a:xfrm>
              <a:off x="10999788" y="2390775"/>
              <a:ext cx="682625" cy="989013"/>
            </a:xfrm>
            <a:custGeom>
              <a:avLst/>
              <a:gdLst>
                <a:gd name="T0" fmla="*/ 141 w 356"/>
                <a:gd name="T1" fmla="*/ 8 h 516"/>
                <a:gd name="T2" fmla="*/ 227 w 356"/>
                <a:gd name="T3" fmla="*/ 4 h 516"/>
                <a:gd name="T4" fmla="*/ 308 w 356"/>
                <a:gd name="T5" fmla="*/ 37 h 516"/>
                <a:gd name="T6" fmla="*/ 349 w 356"/>
                <a:gd name="T7" fmla="*/ 98 h 516"/>
                <a:gd name="T8" fmla="*/ 333 w 356"/>
                <a:gd name="T9" fmla="*/ 176 h 516"/>
                <a:gd name="T10" fmla="*/ 287 w 356"/>
                <a:gd name="T11" fmla="*/ 219 h 516"/>
                <a:gd name="T12" fmla="*/ 268 w 356"/>
                <a:gd name="T13" fmla="*/ 241 h 516"/>
                <a:gd name="T14" fmla="*/ 259 w 356"/>
                <a:gd name="T15" fmla="*/ 264 h 516"/>
                <a:gd name="T16" fmla="*/ 247 w 356"/>
                <a:gd name="T17" fmla="*/ 303 h 516"/>
                <a:gd name="T18" fmla="*/ 216 w 356"/>
                <a:gd name="T19" fmla="*/ 318 h 516"/>
                <a:gd name="T20" fmla="*/ 179 w 356"/>
                <a:gd name="T21" fmla="*/ 314 h 516"/>
                <a:gd name="T22" fmla="*/ 157 w 356"/>
                <a:gd name="T23" fmla="*/ 283 h 516"/>
                <a:gd name="T24" fmla="*/ 156 w 356"/>
                <a:gd name="T25" fmla="*/ 239 h 516"/>
                <a:gd name="T26" fmla="*/ 173 w 356"/>
                <a:gd name="T27" fmla="*/ 188 h 516"/>
                <a:gd name="T28" fmla="*/ 179 w 356"/>
                <a:gd name="T29" fmla="*/ 116 h 516"/>
                <a:gd name="T30" fmla="*/ 165 w 356"/>
                <a:gd name="T31" fmla="*/ 93 h 516"/>
                <a:gd name="T32" fmla="*/ 145 w 356"/>
                <a:gd name="T33" fmla="*/ 87 h 516"/>
                <a:gd name="T34" fmla="*/ 131 w 356"/>
                <a:gd name="T35" fmla="*/ 98 h 516"/>
                <a:gd name="T36" fmla="*/ 131 w 356"/>
                <a:gd name="T37" fmla="*/ 127 h 516"/>
                <a:gd name="T38" fmla="*/ 121 w 356"/>
                <a:gd name="T39" fmla="*/ 189 h 516"/>
                <a:gd name="T40" fmla="*/ 73 w 356"/>
                <a:gd name="T41" fmla="*/ 222 h 516"/>
                <a:gd name="T42" fmla="*/ 32 w 356"/>
                <a:gd name="T43" fmla="*/ 219 h 516"/>
                <a:gd name="T44" fmla="*/ 6 w 356"/>
                <a:gd name="T45" fmla="*/ 185 h 516"/>
                <a:gd name="T46" fmla="*/ 12 w 356"/>
                <a:gd name="T47" fmla="*/ 111 h 516"/>
                <a:gd name="T48" fmla="*/ 61 w 356"/>
                <a:gd name="T49" fmla="*/ 47 h 516"/>
                <a:gd name="T50" fmla="*/ 141 w 356"/>
                <a:gd name="T51" fmla="*/ 8 h 516"/>
                <a:gd name="T52" fmla="*/ 223 w 356"/>
                <a:gd name="T53" fmla="*/ 354 h 516"/>
                <a:gd name="T54" fmla="*/ 282 w 356"/>
                <a:gd name="T55" fmla="*/ 364 h 516"/>
                <a:gd name="T56" fmla="*/ 318 w 356"/>
                <a:gd name="T57" fmla="*/ 412 h 516"/>
                <a:gd name="T58" fmla="*/ 310 w 356"/>
                <a:gd name="T59" fmla="*/ 473 h 516"/>
                <a:gd name="T60" fmla="*/ 261 w 356"/>
                <a:gd name="T61" fmla="*/ 510 h 516"/>
                <a:gd name="T62" fmla="*/ 202 w 356"/>
                <a:gd name="T63" fmla="*/ 503 h 516"/>
                <a:gd name="T64" fmla="*/ 163 w 356"/>
                <a:gd name="T65" fmla="*/ 452 h 516"/>
                <a:gd name="T66" fmla="*/ 170 w 356"/>
                <a:gd name="T67" fmla="*/ 394 h 516"/>
                <a:gd name="T68" fmla="*/ 223 w 356"/>
                <a:gd name="T69" fmla="*/ 354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56" h="516">
                  <a:moveTo>
                    <a:pt x="141" y="8"/>
                  </a:moveTo>
                  <a:cubicBezTo>
                    <a:pt x="168" y="1"/>
                    <a:pt x="197" y="0"/>
                    <a:pt x="227" y="4"/>
                  </a:cubicBezTo>
                  <a:cubicBezTo>
                    <a:pt x="259" y="9"/>
                    <a:pt x="286" y="20"/>
                    <a:pt x="308" y="37"/>
                  </a:cubicBezTo>
                  <a:cubicBezTo>
                    <a:pt x="329" y="53"/>
                    <a:pt x="342" y="74"/>
                    <a:pt x="349" y="98"/>
                  </a:cubicBezTo>
                  <a:cubicBezTo>
                    <a:pt x="356" y="125"/>
                    <a:pt x="350" y="152"/>
                    <a:pt x="333" y="176"/>
                  </a:cubicBezTo>
                  <a:cubicBezTo>
                    <a:pt x="328" y="183"/>
                    <a:pt x="313" y="197"/>
                    <a:pt x="287" y="219"/>
                  </a:cubicBezTo>
                  <a:cubicBezTo>
                    <a:pt x="278" y="227"/>
                    <a:pt x="272" y="234"/>
                    <a:pt x="268" y="241"/>
                  </a:cubicBezTo>
                  <a:cubicBezTo>
                    <a:pt x="264" y="247"/>
                    <a:pt x="261" y="254"/>
                    <a:pt x="259" y="264"/>
                  </a:cubicBezTo>
                  <a:cubicBezTo>
                    <a:pt x="256" y="283"/>
                    <a:pt x="252" y="297"/>
                    <a:pt x="247" y="303"/>
                  </a:cubicBezTo>
                  <a:cubicBezTo>
                    <a:pt x="241" y="309"/>
                    <a:pt x="231" y="314"/>
                    <a:pt x="216" y="318"/>
                  </a:cubicBezTo>
                  <a:cubicBezTo>
                    <a:pt x="202" y="322"/>
                    <a:pt x="190" y="321"/>
                    <a:pt x="179" y="314"/>
                  </a:cubicBezTo>
                  <a:cubicBezTo>
                    <a:pt x="168" y="308"/>
                    <a:pt x="161" y="298"/>
                    <a:pt x="157" y="283"/>
                  </a:cubicBezTo>
                  <a:cubicBezTo>
                    <a:pt x="154" y="270"/>
                    <a:pt x="154" y="255"/>
                    <a:pt x="156" y="239"/>
                  </a:cubicBezTo>
                  <a:cubicBezTo>
                    <a:pt x="157" y="235"/>
                    <a:pt x="163" y="218"/>
                    <a:pt x="173" y="188"/>
                  </a:cubicBezTo>
                  <a:cubicBezTo>
                    <a:pt x="182" y="161"/>
                    <a:pt x="184" y="137"/>
                    <a:pt x="179" y="116"/>
                  </a:cubicBezTo>
                  <a:cubicBezTo>
                    <a:pt x="176" y="106"/>
                    <a:pt x="172" y="98"/>
                    <a:pt x="165" y="93"/>
                  </a:cubicBezTo>
                  <a:cubicBezTo>
                    <a:pt x="159" y="87"/>
                    <a:pt x="152" y="85"/>
                    <a:pt x="145" y="87"/>
                  </a:cubicBezTo>
                  <a:cubicBezTo>
                    <a:pt x="138" y="89"/>
                    <a:pt x="133" y="93"/>
                    <a:pt x="131" y="98"/>
                  </a:cubicBezTo>
                  <a:cubicBezTo>
                    <a:pt x="129" y="104"/>
                    <a:pt x="129" y="113"/>
                    <a:pt x="131" y="127"/>
                  </a:cubicBezTo>
                  <a:cubicBezTo>
                    <a:pt x="135" y="152"/>
                    <a:pt x="132" y="172"/>
                    <a:pt x="121" y="189"/>
                  </a:cubicBezTo>
                  <a:cubicBezTo>
                    <a:pt x="111" y="205"/>
                    <a:pt x="95" y="216"/>
                    <a:pt x="73" y="222"/>
                  </a:cubicBezTo>
                  <a:cubicBezTo>
                    <a:pt x="58" y="226"/>
                    <a:pt x="44" y="225"/>
                    <a:pt x="32" y="219"/>
                  </a:cubicBezTo>
                  <a:cubicBezTo>
                    <a:pt x="19" y="212"/>
                    <a:pt x="10" y="200"/>
                    <a:pt x="6" y="185"/>
                  </a:cubicBezTo>
                  <a:cubicBezTo>
                    <a:pt x="0" y="162"/>
                    <a:pt x="2" y="137"/>
                    <a:pt x="12" y="111"/>
                  </a:cubicBezTo>
                  <a:cubicBezTo>
                    <a:pt x="23" y="85"/>
                    <a:pt x="39" y="64"/>
                    <a:pt x="61" y="47"/>
                  </a:cubicBezTo>
                  <a:cubicBezTo>
                    <a:pt x="84" y="29"/>
                    <a:pt x="111" y="16"/>
                    <a:pt x="141" y="8"/>
                  </a:cubicBezTo>
                  <a:close/>
                  <a:moveTo>
                    <a:pt x="223" y="354"/>
                  </a:moveTo>
                  <a:cubicBezTo>
                    <a:pt x="243" y="349"/>
                    <a:pt x="263" y="352"/>
                    <a:pt x="282" y="364"/>
                  </a:cubicBezTo>
                  <a:cubicBezTo>
                    <a:pt x="301" y="375"/>
                    <a:pt x="313" y="391"/>
                    <a:pt x="318" y="412"/>
                  </a:cubicBezTo>
                  <a:cubicBezTo>
                    <a:pt x="324" y="433"/>
                    <a:pt x="321" y="453"/>
                    <a:pt x="310" y="473"/>
                  </a:cubicBezTo>
                  <a:cubicBezTo>
                    <a:pt x="298" y="492"/>
                    <a:pt x="282" y="505"/>
                    <a:pt x="261" y="510"/>
                  </a:cubicBezTo>
                  <a:cubicBezTo>
                    <a:pt x="240" y="516"/>
                    <a:pt x="220" y="513"/>
                    <a:pt x="202" y="503"/>
                  </a:cubicBezTo>
                  <a:cubicBezTo>
                    <a:pt x="182" y="492"/>
                    <a:pt x="169" y="475"/>
                    <a:pt x="163" y="452"/>
                  </a:cubicBezTo>
                  <a:cubicBezTo>
                    <a:pt x="158" y="431"/>
                    <a:pt x="160" y="412"/>
                    <a:pt x="170" y="394"/>
                  </a:cubicBezTo>
                  <a:cubicBezTo>
                    <a:pt x="182" y="373"/>
                    <a:pt x="199" y="360"/>
                    <a:pt x="223" y="354"/>
                  </a:cubicBez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5" name="Freeform 272"/>
            <p:cNvSpPr>
              <a:spLocks noEditPoints="1"/>
            </p:cNvSpPr>
            <p:nvPr/>
          </p:nvSpPr>
          <p:spPr bwMode="auto">
            <a:xfrm>
              <a:off x="10999788" y="2390775"/>
              <a:ext cx="682625" cy="989013"/>
            </a:xfrm>
            <a:custGeom>
              <a:avLst/>
              <a:gdLst>
                <a:gd name="T0" fmla="*/ 141 w 356"/>
                <a:gd name="T1" fmla="*/ 8 h 516"/>
                <a:gd name="T2" fmla="*/ 227 w 356"/>
                <a:gd name="T3" fmla="*/ 4 h 516"/>
                <a:gd name="T4" fmla="*/ 308 w 356"/>
                <a:gd name="T5" fmla="*/ 37 h 516"/>
                <a:gd name="T6" fmla="*/ 349 w 356"/>
                <a:gd name="T7" fmla="*/ 98 h 516"/>
                <a:gd name="T8" fmla="*/ 333 w 356"/>
                <a:gd name="T9" fmla="*/ 176 h 516"/>
                <a:gd name="T10" fmla="*/ 287 w 356"/>
                <a:gd name="T11" fmla="*/ 219 h 516"/>
                <a:gd name="T12" fmla="*/ 268 w 356"/>
                <a:gd name="T13" fmla="*/ 241 h 516"/>
                <a:gd name="T14" fmla="*/ 259 w 356"/>
                <a:gd name="T15" fmla="*/ 264 h 516"/>
                <a:gd name="T16" fmla="*/ 247 w 356"/>
                <a:gd name="T17" fmla="*/ 303 h 516"/>
                <a:gd name="T18" fmla="*/ 216 w 356"/>
                <a:gd name="T19" fmla="*/ 318 h 516"/>
                <a:gd name="T20" fmla="*/ 179 w 356"/>
                <a:gd name="T21" fmla="*/ 314 h 516"/>
                <a:gd name="T22" fmla="*/ 157 w 356"/>
                <a:gd name="T23" fmla="*/ 283 h 516"/>
                <a:gd name="T24" fmla="*/ 156 w 356"/>
                <a:gd name="T25" fmla="*/ 239 h 516"/>
                <a:gd name="T26" fmla="*/ 173 w 356"/>
                <a:gd name="T27" fmla="*/ 188 h 516"/>
                <a:gd name="T28" fmla="*/ 179 w 356"/>
                <a:gd name="T29" fmla="*/ 116 h 516"/>
                <a:gd name="T30" fmla="*/ 165 w 356"/>
                <a:gd name="T31" fmla="*/ 93 h 516"/>
                <a:gd name="T32" fmla="*/ 145 w 356"/>
                <a:gd name="T33" fmla="*/ 87 h 516"/>
                <a:gd name="T34" fmla="*/ 131 w 356"/>
                <a:gd name="T35" fmla="*/ 98 h 516"/>
                <a:gd name="T36" fmla="*/ 131 w 356"/>
                <a:gd name="T37" fmla="*/ 127 h 516"/>
                <a:gd name="T38" fmla="*/ 121 w 356"/>
                <a:gd name="T39" fmla="*/ 189 h 516"/>
                <a:gd name="T40" fmla="*/ 73 w 356"/>
                <a:gd name="T41" fmla="*/ 222 h 516"/>
                <a:gd name="T42" fmla="*/ 32 w 356"/>
                <a:gd name="T43" fmla="*/ 219 h 516"/>
                <a:gd name="T44" fmla="*/ 6 w 356"/>
                <a:gd name="T45" fmla="*/ 185 h 516"/>
                <a:gd name="T46" fmla="*/ 12 w 356"/>
                <a:gd name="T47" fmla="*/ 111 h 516"/>
                <a:gd name="T48" fmla="*/ 61 w 356"/>
                <a:gd name="T49" fmla="*/ 47 h 516"/>
                <a:gd name="T50" fmla="*/ 141 w 356"/>
                <a:gd name="T51" fmla="*/ 8 h 516"/>
                <a:gd name="T52" fmla="*/ 223 w 356"/>
                <a:gd name="T53" fmla="*/ 354 h 516"/>
                <a:gd name="T54" fmla="*/ 282 w 356"/>
                <a:gd name="T55" fmla="*/ 364 h 516"/>
                <a:gd name="T56" fmla="*/ 318 w 356"/>
                <a:gd name="T57" fmla="*/ 412 h 516"/>
                <a:gd name="T58" fmla="*/ 310 w 356"/>
                <a:gd name="T59" fmla="*/ 473 h 516"/>
                <a:gd name="T60" fmla="*/ 261 w 356"/>
                <a:gd name="T61" fmla="*/ 510 h 516"/>
                <a:gd name="T62" fmla="*/ 202 w 356"/>
                <a:gd name="T63" fmla="*/ 503 h 516"/>
                <a:gd name="T64" fmla="*/ 163 w 356"/>
                <a:gd name="T65" fmla="*/ 452 h 516"/>
                <a:gd name="T66" fmla="*/ 170 w 356"/>
                <a:gd name="T67" fmla="*/ 394 h 516"/>
                <a:gd name="T68" fmla="*/ 223 w 356"/>
                <a:gd name="T69" fmla="*/ 354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56" h="516">
                  <a:moveTo>
                    <a:pt x="141" y="8"/>
                  </a:moveTo>
                  <a:cubicBezTo>
                    <a:pt x="168" y="1"/>
                    <a:pt x="197" y="0"/>
                    <a:pt x="227" y="4"/>
                  </a:cubicBezTo>
                  <a:cubicBezTo>
                    <a:pt x="259" y="9"/>
                    <a:pt x="286" y="20"/>
                    <a:pt x="308" y="37"/>
                  </a:cubicBezTo>
                  <a:cubicBezTo>
                    <a:pt x="329" y="53"/>
                    <a:pt x="342" y="74"/>
                    <a:pt x="349" y="98"/>
                  </a:cubicBezTo>
                  <a:cubicBezTo>
                    <a:pt x="356" y="125"/>
                    <a:pt x="350" y="152"/>
                    <a:pt x="333" y="176"/>
                  </a:cubicBezTo>
                  <a:cubicBezTo>
                    <a:pt x="328" y="183"/>
                    <a:pt x="313" y="197"/>
                    <a:pt x="287" y="219"/>
                  </a:cubicBezTo>
                  <a:cubicBezTo>
                    <a:pt x="278" y="227"/>
                    <a:pt x="272" y="234"/>
                    <a:pt x="268" y="241"/>
                  </a:cubicBezTo>
                  <a:cubicBezTo>
                    <a:pt x="264" y="247"/>
                    <a:pt x="261" y="254"/>
                    <a:pt x="259" y="264"/>
                  </a:cubicBezTo>
                  <a:cubicBezTo>
                    <a:pt x="256" y="283"/>
                    <a:pt x="252" y="297"/>
                    <a:pt x="247" y="303"/>
                  </a:cubicBezTo>
                  <a:cubicBezTo>
                    <a:pt x="241" y="309"/>
                    <a:pt x="231" y="314"/>
                    <a:pt x="216" y="318"/>
                  </a:cubicBezTo>
                  <a:cubicBezTo>
                    <a:pt x="202" y="322"/>
                    <a:pt x="190" y="321"/>
                    <a:pt x="179" y="314"/>
                  </a:cubicBezTo>
                  <a:cubicBezTo>
                    <a:pt x="168" y="308"/>
                    <a:pt x="161" y="298"/>
                    <a:pt x="157" y="283"/>
                  </a:cubicBezTo>
                  <a:cubicBezTo>
                    <a:pt x="154" y="270"/>
                    <a:pt x="154" y="255"/>
                    <a:pt x="156" y="239"/>
                  </a:cubicBezTo>
                  <a:cubicBezTo>
                    <a:pt x="157" y="235"/>
                    <a:pt x="163" y="218"/>
                    <a:pt x="173" y="188"/>
                  </a:cubicBezTo>
                  <a:cubicBezTo>
                    <a:pt x="182" y="161"/>
                    <a:pt x="184" y="137"/>
                    <a:pt x="179" y="116"/>
                  </a:cubicBezTo>
                  <a:cubicBezTo>
                    <a:pt x="176" y="106"/>
                    <a:pt x="172" y="98"/>
                    <a:pt x="165" y="93"/>
                  </a:cubicBezTo>
                  <a:cubicBezTo>
                    <a:pt x="159" y="87"/>
                    <a:pt x="152" y="85"/>
                    <a:pt x="145" y="87"/>
                  </a:cubicBezTo>
                  <a:cubicBezTo>
                    <a:pt x="138" y="89"/>
                    <a:pt x="133" y="93"/>
                    <a:pt x="131" y="98"/>
                  </a:cubicBezTo>
                  <a:cubicBezTo>
                    <a:pt x="129" y="104"/>
                    <a:pt x="129" y="113"/>
                    <a:pt x="131" y="127"/>
                  </a:cubicBezTo>
                  <a:cubicBezTo>
                    <a:pt x="135" y="152"/>
                    <a:pt x="132" y="172"/>
                    <a:pt x="121" y="189"/>
                  </a:cubicBezTo>
                  <a:cubicBezTo>
                    <a:pt x="111" y="205"/>
                    <a:pt x="95" y="216"/>
                    <a:pt x="73" y="222"/>
                  </a:cubicBezTo>
                  <a:cubicBezTo>
                    <a:pt x="58" y="226"/>
                    <a:pt x="44" y="225"/>
                    <a:pt x="32" y="219"/>
                  </a:cubicBezTo>
                  <a:cubicBezTo>
                    <a:pt x="19" y="212"/>
                    <a:pt x="10" y="200"/>
                    <a:pt x="6" y="185"/>
                  </a:cubicBezTo>
                  <a:cubicBezTo>
                    <a:pt x="0" y="162"/>
                    <a:pt x="2" y="137"/>
                    <a:pt x="12" y="111"/>
                  </a:cubicBezTo>
                  <a:cubicBezTo>
                    <a:pt x="23" y="85"/>
                    <a:pt x="39" y="64"/>
                    <a:pt x="61" y="47"/>
                  </a:cubicBezTo>
                  <a:cubicBezTo>
                    <a:pt x="84" y="29"/>
                    <a:pt x="111" y="16"/>
                    <a:pt x="141" y="8"/>
                  </a:cubicBezTo>
                  <a:close/>
                  <a:moveTo>
                    <a:pt x="223" y="354"/>
                  </a:moveTo>
                  <a:cubicBezTo>
                    <a:pt x="243" y="349"/>
                    <a:pt x="263" y="352"/>
                    <a:pt x="282" y="364"/>
                  </a:cubicBezTo>
                  <a:cubicBezTo>
                    <a:pt x="301" y="375"/>
                    <a:pt x="313" y="391"/>
                    <a:pt x="318" y="412"/>
                  </a:cubicBezTo>
                  <a:cubicBezTo>
                    <a:pt x="324" y="433"/>
                    <a:pt x="321" y="453"/>
                    <a:pt x="310" y="473"/>
                  </a:cubicBezTo>
                  <a:cubicBezTo>
                    <a:pt x="298" y="492"/>
                    <a:pt x="282" y="505"/>
                    <a:pt x="261" y="510"/>
                  </a:cubicBezTo>
                  <a:cubicBezTo>
                    <a:pt x="240" y="516"/>
                    <a:pt x="220" y="513"/>
                    <a:pt x="202" y="503"/>
                  </a:cubicBezTo>
                  <a:cubicBezTo>
                    <a:pt x="182" y="492"/>
                    <a:pt x="169" y="475"/>
                    <a:pt x="163" y="452"/>
                  </a:cubicBezTo>
                  <a:cubicBezTo>
                    <a:pt x="158" y="431"/>
                    <a:pt x="160" y="412"/>
                    <a:pt x="170" y="394"/>
                  </a:cubicBezTo>
                  <a:cubicBezTo>
                    <a:pt x="182" y="373"/>
                    <a:pt x="199" y="360"/>
                    <a:pt x="223" y="354"/>
                  </a:cubicBez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834" name="Freeform 278"/>
          <p:cNvSpPr>
            <a:spLocks/>
          </p:cNvSpPr>
          <p:nvPr/>
        </p:nvSpPr>
        <p:spPr bwMode="auto">
          <a:xfrm>
            <a:off x="8919582" y="3862388"/>
            <a:ext cx="373063" cy="395288"/>
          </a:xfrm>
          <a:custGeom>
            <a:avLst/>
            <a:gdLst>
              <a:gd name="T0" fmla="*/ 22 w 194"/>
              <a:gd name="T1" fmla="*/ 23 h 206"/>
              <a:gd name="T2" fmla="*/ 68 w 194"/>
              <a:gd name="T3" fmla="*/ 30 h 206"/>
              <a:gd name="T4" fmla="*/ 74 w 194"/>
              <a:gd name="T5" fmla="*/ 0 h 206"/>
              <a:gd name="T6" fmla="*/ 104 w 194"/>
              <a:gd name="T7" fmla="*/ 4 h 206"/>
              <a:gd name="T8" fmla="*/ 97 w 194"/>
              <a:gd name="T9" fmla="*/ 35 h 206"/>
              <a:gd name="T10" fmla="*/ 182 w 194"/>
              <a:gd name="T11" fmla="*/ 49 h 206"/>
              <a:gd name="T12" fmla="*/ 193 w 194"/>
              <a:gd name="T13" fmla="*/ 64 h 206"/>
              <a:gd name="T14" fmla="*/ 172 w 194"/>
              <a:gd name="T15" fmla="*/ 194 h 206"/>
              <a:gd name="T16" fmla="*/ 157 w 194"/>
              <a:gd name="T17" fmla="*/ 204 h 206"/>
              <a:gd name="T18" fmla="*/ 111 w 194"/>
              <a:gd name="T19" fmla="*/ 197 h 206"/>
              <a:gd name="T20" fmla="*/ 113 w 194"/>
              <a:gd name="T21" fmla="*/ 186 h 206"/>
              <a:gd name="T22" fmla="*/ 134 w 194"/>
              <a:gd name="T23" fmla="*/ 189 h 206"/>
              <a:gd name="T24" fmla="*/ 143 w 194"/>
              <a:gd name="T25" fmla="*/ 183 h 206"/>
              <a:gd name="T26" fmla="*/ 162 w 194"/>
              <a:gd name="T27" fmla="*/ 65 h 206"/>
              <a:gd name="T28" fmla="*/ 156 w 194"/>
              <a:gd name="T29" fmla="*/ 56 h 206"/>
              <a:gd name="T30" fmla="*/ 95 w 194"/>
              <a:gd name="T31" fmla="*/ 46 h 206"/>
              <a:gd name="T32" fmla="*/ 31 w 194"/>
              <a:gd name="T33" fmla="*/ 184 h 206"/>
              <a:gd name="T34" fmla="*/ 0 w 194"/>
              <a:gd name="T35" fmla="*/ 179 h 206"/>
              <a:gd name="T36" fmla="*/ 65 w 194"/>
              <a:gd name="T37" fmla="*/ 41 h 206"/>
              <a:gd name="T38" fmla="*/ 20 w 194"/>
              <a:gd name="T39" fmla="*/ 34 h 206"/>
              <a:gd name="T40" fmla="*/ 22 w 194"/>
              <a:gd name="T41" fmla="*/ 23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94" h="206">
                <a:moveTo>
                  <a:pt x="22" y="23"/>
                </a:moveTo>
                <a:cubicBezTo>
                  <a:pt x="68" y="30"/>
                  <a:pt x="68" y="30"/>
                  <a:pt x="68" y="30"/>
                </a:cubicBezTo>
                <a:cubicBezTo>
                  <a:pt x="70" y="20"/>
                  <a:pt x="73" y="10"/>
                  <a:pt x="74" y="0"/>
                </a:cubicBezTo>
                <a:cubicBezTo>
                  <a:pt x="104" y="4"/>
                  <a:pt x="104" y="4"/>
                  <a:pt x="104" y="4"/>
                </a:cubicBezTo>
                <a:cubicBezTo>
                  <a:pt x="102" y="15"/>
                  <a:pt x="100" y="25"/>
                  <a:pt x="97" y="35"/>
                </a:cubicBezTo>
                <a:cubicBezTo>
                  <a:pt x="182" y="49"/>
                  <a:pt x="182" y="49"/>
                  <a:pt x="182" y="49"/>
                </a:cubicBezTo>
                <a:cubicBezTo>
                  <a:pt x="189" y="50"/>
                  <a:pt x="194" y="57"/>
                  <a:pt x="193" y="64"/>
                </a:cubicBezTo>
                <a:cubicBezTo>
                  <a:pt x="172" y="194"/>
                  <a:pt x="172" y="194"/>
                  <a:pt x="172" y="194"/>
                </a:cubicBezTo>
                <a:cubicBezTo>
                  <a:pt x="171" y="201"/>
                  <a:pt x="164" y="206"/>
                  <a:pt x="157" y="204"/>
                </a:cubicBezTo>
                <a:cubicBezTo>
                  <a:pt x="111" y="197"/>
                  <a:pt x="111" y="197"/>
                  <a:pt x="111" y="197"/>
                </a:cubicBezTo>
                <a:cubicBezTo>
                  <a:pt x="113" y="186"/>
                  <a:pt x="113" y="186"/>
                  <a:pt x="113" y="186"/>
                </a:cubicBezTo>
                <a:cubicBezTo>
                  <a:pt x="134" y="189"/>
                  <a:pt x="134" y="189"/>
                  <a:pt x="134" y="189"/>
                </a:cubicBezTo>
                <a:cubicBezTo>
                  <a:pt x="139" y="190"/>
                  <a:pt x="142" y="187"/>
                  <a:pt x="143" y="183"/>
                </a:cubicBezTo>
                <a:cubicBezTo>
                  <a:pt x="162" y="65"/>
                  <a:pt x="162" y="65"/>
                  <a:pt x="162" y="65"/>
                </a:cubicBezTo>
                <a:cubicBezTo>
                  <a:pt x="163" y="61"/>
                  <a:pt x="160" y="57"/>
                  <a:pt x="156" y="56"/>
                </a:cubicBezTo>
                <a:cubicBezTo>
                  <a:pt x="95" y="46"/>
                  <a:pt x="95" y="46"/>
                  <a:pt x="95" y="46"/>
                </a:cubicBezTo>
                <a:cubicBezTo>
                  <a:pt x="81" y="98"/>
                  <a:pt x="59" y="145"/>
                  <a:pt x="31" y="184"/>
                </a:cubicBezTo>
                <a:cubicBezTo>
                  <a:pt x="0" y="179"/>
                  <a:pt x="0" y="179"/>
                  <a:pt x="0" y="179"/>
                </a:cubicBezTo>
                <a:cubicBezTo>
                  <a:pt x="29" y="139"/>
                  <a:pt x="51" y="94"/>
                  <a:pt x="65" y="41"/>
                </a:cubicBezTo>
                <a:cubicBezTo>
                  <a:pt x="20" y="34"/>
                  <a:pt x="20" y="34"/>
                  <a:pt x="20" y="34"/>
                </a:cubicBezTo>
                <a:lnTo>
                  <a:pt x="22" y="23"/>
                </a:lnTo>
                <a:close/>
              </a:path>
            </a:pathLst>
          </a:custGeom>
          <a:solidFill>
            <a:srgbClr val="5656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474" name="组合 473"/>
          <p:cNvGrpSpPr/>
          <p:nvPr/>
        </p:nvGrpSpPr>
        <p:grpSpPr>
          <a:xfrm>
            <a:off x="4288845" y="2226733"/>
            <a:ext cx="3216275" cy="1056191"/>
            <a:chOff x="4469822" y="2338891"/>
            <a:chExt cx="3216275" cy="1056191"/>
          </a:xfrm>
        </p:grpSpPr>
        <p:sp>
          <p:nvSpPr>
            <p:cNvPr id="444" name="Freeform 297"/>
            <p:cNvSpPr>
              <a:spLocks/>
            </p:cNvSpPr>
            <p:nvPr/>
          </p:nvSpPr>
          <p:spPr bwMode="auto">
            <a:xfrm>
              <a:off x="4817484" y="2374319"/>
              <a:ext cx="720725" cy="153988"/>
            </a:xfrm>
            <a:custGeom>
              <a:avLst/>
              <a:gdLst>
                <a:gd name="T0" fmla="*/ 275 w 454"/>
                <a:gd name="T1" fmla="*/ 0 h 97"/>
                <a:gd name="T2" fmla="*/ 174 w 454"/>
                <a:gd name="T3" fmla="*/ 0 h 97"/>
                <a:gd name="T4" fmla="*/ 174 w 454"/>
                <a:gd name="T5" fmla="*/ 58 h 97"/>
                <a:gd name="T6" fmla="*/ 0 w 454"/>
                <a:gd name="T7" fmla="*/ 58 h 97"/>
                <a:gd name="T8" fmla="*/ 0 w 454"/>
                <a:gd name="T9" fmla="*/ 97 h 97"/>
                <a:gd name="T10" fmla="*/ 82 w 454"/>
                <a:gd name="T11" fmla="*/ 97 h 97"/>
                <a:gd name="T12" fmla="*/ 82 w 454"/>
                <a:gd name="T13" fmla="*/ 97 h 97"/>
                <a:gd name="T14" fmla="*/ 236 w 454"/>
                <a:gd name="T15" fmla="*/ 97 h 97"/>
                <a:gd name="T16" fmla="*/ 236 w 454"/>
                <a:gd name="T17" fmla="*/ 97 h 97"/>
                <a:gd name="T18" fmla="*/ 454 w 454"/>
                <a:gd name="T19" fmla="*/ 97 h 97"/>
                <a:gd name="T20" fmla="*/ 454 w 454"/>
                <a:gd name="T21" fmla="*/ 58 h 97"/>
                <a:gd name="T22" fmla="*/ 275 w 454"/>
                <a:gd name="T23" fmla="*/ 58 h 97"/>
                <a:gd name="T24" fmla="*/ 275 w 454"/>
                <a:gd name="T2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4" h="97">
                  <a:moveTo>
                    <a:pt x="275" y="0"/>
                  </a:moveTo>
                  <a:lnTo>
                    <a:pt x="174" y="0"/>
                  </a:lnTo>
                  <a:lnTo>
                    <a:pt x="174" y="58"/>
                  </a:lnTo>
                  <a:lnTo>
                    <a:pt x="0" y="58"/>
                  </a:lnTo>
                  <a:lnTo>
                    <a:pt x="0" y="97"/>
                  </a:lnTo>
                  <a:lnTo>
                    <a:pt x="82" y="97"/>
                  </a:lnTo>
                  <a:lnTo>
                    <a:pt x="82" y="97"/>
                  </a:lnTo>
                  <a:lnTo>
                    <a:pt x="236" y="97"/>
                  </a:lnTo>
                  <a:lnTo>
                    <a:pt x="236" y="97"/>
                  </a:lnTo>
                  <a:lnTo>
                    <a:pt x="454" y="97"/>
                  </a:lnTo>
                  <a:lnTo>
                    <a:pt x="454" y="58"/>
                  </a:lnTo>
                  <a:lnTo>
                    <a:pt x="275" y="58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5" name="Freeform 298"/>
            <p:cNvSpPr>
              <a:spLocks/>
            </p:cNvSpPr>
            <p:nvPr/>
          </p:nvSpPr>
          <p:spPr bwMode="auto">
            <a:xfrm>
              <a:off x="4823834" y="2658481"/>
              <a:ext cx="601663" cy="506413"/>
            </a:xfrm>
            <a:custGeom>
              <a:avLst/>
              <a:gdLst>
                <a:gd name="T0" fmla="*/ 5 w 313"/>
                <a:gd name="T1" fmla="*/ 92 h 264"/>
                <a:gd name="T2" fmla="*/ 4 w 313"/>
                <a:gd name="T3" fmla="*/ 108 h 264"/>
                <a:gd name="T4" fmla="*/ 20 w 313"/>
                <a:gd name="T5" fmla="*/ 116 h 264"/>
                <a:gd name="T6" fmla="*/ 141 w 313"/>
                <a:gd name="T7" fmla="*/ 116 h 264"/>
                <a:gd name="T8" fmla="*/ 0 w 313"/>
                <a:gd name="T9" fmla="*/ 264 h 264"/>
                <a:gd name="T10" fmla="*/ 110 w 313"/>
                <a:gd name="T11" fmla="*/ 264 h 264"/>
                <a:gd name="T12" fmla="*/ 313 w 313"/>
                <a:gd name="T13" fmla="*/ 4 h 264"/>
                <a:gd name="T14" fmla="*/ 219 w 313"/>
                <a:gd name="T15" fmla="*/ 4 h 264"/>
                <a:gd name="T16" fmla="*/ 166 w 313"/>
                <a:gd name="T17" fmla="*/ 84 h 264"/>
                <a:gd name="T18" fmla="*/ 116 w 313"/>
                <a:gd name="T19" fmla="*/ 84 h 264"/>
                <a:gd name="T20" fmla="*/ 111 w 313"/>
                <a:gd name="T21" fmla="*/ 81 h 264"/>
                <a:gd name="T22" fmla="*/ 111 w 313"/>
                <a:gd name="T23" fmla="*/ 76 h 264"/>
                <a:gd name="T24" fmla="*/ 159 w 313"/>
                <a:gd name="T25" fmla="*/ 0 h 264"/>
                <a:gd name="T26" fmla="*/ 69 w 313"/>
                <a:gd name="T27" fmla="*/ 0 h 264"/>
                <a:gd name="T28" fmla="*/ 5 w 313"/>
                <a:gd name="T29" fmla="*/ 9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13" h="264">
                  <a:moveTo>
                    <a:pt x="5" y="92"/>
                  </a:moveTo>
                  <a:cubicBezTo>
                    <a:pt x="2" y="98"/>
                    <a:pt x="1" y="103"/>
                    <a:pt x="4" y="108"/>
                  </a:cubicBezTo>
                  <a:cubicBezTo>
                    <a:pt x="7" y="113"/>
                    <a:pt x="13" y="116"/>
                    <a:pt x="20" y="116"/>
                  </a:cubicBezTo>
                  <a:cubicBezTo>
                    <a:pt x="141" y="116"/>
                    <a:pt x="141" y="116"/>
                    <a:pt x="141" y="116"/>
                  </a:cubicBezTo>
                  <a:cubicBezTo>
                    <a:pt x="98" y="168"/>
                    <a:pt x="50" y="216"/>
                    <a:pt x="0" y="264"/>
                  </a:cubicBezTo>
                  <a:cubicBezTo>
                    <a:pt x="110" y="264"/>
                    <a:pt x="110" y="264"/>
                    <a:pt x="110" y="264"/>
                  </a:cubicBezTo>
                  <a:cubicBezTo>
                    <a:pt x="193" y="188"/>
                    <a:pt x="256" y="96"/>
                    <a:pt x="313" y="4"/>
                  </a:cubicBezTo>
                  <a:cubicBezTo>
                    <a:pt x="219" y="4"/>
                    <a:pt x="219" y="4"/>
                    <a:pt x="219" y="4"/>
                  </a:cubicBezTo>
                  <a:cubicBezTo>
                    <a:pt x="203" y="32"/>
                    <a:pt x="185" y="60"/>
                    <a:pt x="166" y="84"/>
                  </a:cubicBezTo>
                  <a:cubicBezTo>
                    <a:pt x="116" y="84"/>
                    <a:pt x="116" y="84"/>
                    <a:pt x="116" y="84"/>
                  </a:cubicBezTo>
                  <a:cubicBezTo>
                    <a:pt x="114" y="84"/>
                    <a:pt x="112" y="83"/>
                    <a:pt x="111" y="81"/>
                  </a:cubicBezTo>
                  <a:cubicBezTo>
                    <a:pt x="110" y="80"/>
                    <a:pt x="110" y="78"/>
                    <a:pt x="111" y="76"/>
                  </a:cubicBezTo>
                  <a:cubicBezTo>
                    <a:pt x="128" y="52"/>
                    <a:pt x="144" y="24"/>
                    <a:pt x="159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49" y="32"/>
                    <a:pt x="27" y="62"/>
                    <a:pt x="5" y="92"/>
                  </a:cubicBez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6" name="Freeform 299"/>
            <p:cNvSpPr>
              <a:spLocks/>
            </p:cNvSpPr>
            <p:nvPr/>
          </p:nvSpPr>
          <p:spPr bwMode="auto">
            <a:xfrm>
              <a:off x="4922259" y="2942644"/>
              <a:ext cx="614363" cy="452438"/>
            </a:xfrm>
            <a:custGeom>
              <a:avLst/>
              <a:gdLst>
                <a:gd name="T0" fmla="*/ 315 w 320"/>
                <a:gd name="T1" fmla="*/ 0 h 236"/>
                <a:gd name="T2" fmla="*/ 219 w 320"/>
                <a:gd name="T3" fmla="*/ 0 h 236"/>
                <a:gd name="T4" fmla="*/ 0 w 320"/>
                <a:gd name="T5" fmla="*/ 236 h 236"/>
                <a:gd name="T6" fmla="*/ 110 w 320"/>
                <a:gd name="T7" fmla="*/ 236 h 236"/>
                <a:gd name="T8" fmla="*/ 179 w 320"/>
                <a:gd name="T9" fmla="*/ 169 h 236"/>
                <a:gd name="T10" fmla="*/ 226 w 320"/>
                <a:gd name="T11" fmla="*/ 236 h 236"/>
                <a:gd name="T12" fmla="*/ 320 w 320"/>
                <a:gd name="T13" fmla="*/ 236 h 236"/>
                <a:gd name="T14" fmla="*/ 231 w 320"/>
                <a:gd name="T15" fmla="*/ 109 h 236"/>
                <a:gd name="T16" fmla="*/ 315 w 320"/>
                <a:gd name="T17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0" h="236">
                  <a:moveTo>
                    <a:pt x="315" y="0"/>
                  </a:moveTo>
                  <a:cubicBezTo>
                    <a:pt x="219" y="0"/>
                    <a:pt x="219" y="0"/>
                    <a:pt x="219" y="0"/>
                  </a:cubicBezTo>
                  <a:cubicBezTo>
                    <a:pt x="158" y="88"/>
                    <a:pt x="81" y="164"/>
                    <a:pt x="0" y="236"/>
                  </a:cubicBezTo>
                  <a:cubicBezTo>
                    <a:pt x="110" y="236"/>
                    <a:pt x="110" y="236"/>
                    <a:pt x="110" y="236"/>
                  </a:cubicBezTo>
                  <a:cubicBezTo>
                    <a:pt x="134" y="216"/>
                    <a:pt x="157" y="193"/>
                    <a:pt x="179" y="169"/>
                  </a:cubicBezTo>
                  <a:cubicBezTo>
                    <a:pt x="226" y="236"/>
                    <a:pt x="226" y="236"/>
                    <a:pt x="226" y="236"/>
                  </a:cubicBezTo>
                  <a:cubicBezTo>
                    <a:pt x="320" y="236"/>
                    <a:pt x="320" y="236"/>
                    <a:pt x="320" y="236"/>
                  </a:cubicBezTo>
                  <a:cubicBezTo>
                    <a:pt x="231" y="109"/>
                    <a:pt x="231" y="109"/>
                    <a:pt x="231" y="109"/>
                  </a:cubicBezTo>
                  <a:cubicBezTo>
                    <a:pt x="260" y="74"/>
                    <a:pt x="287" y="36"/>
                    <a:pt x="315" y="0"/>
                  </a:cubicBez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7" name="Freeform 300"/>
            <p:cNvSpPr>
              <a:spLocks/>
            </p:cNvSpPr>
            <p:nvPr/>
          </p:nvSpPr>
          <p:spPr bwMode="auto">
            <a:xfrm>
              <a:off x="4517447" y="2628319"/>
              <a:ext cx="292100" cy="766763"/>
            </a:xfrm>
            <a:custGeom>
              <a:avLst/>
              <a:gdLst>
                <a:gd name="T0" fmla="*/ 120 w 152"/>
                <a:gd name="T1" fmla="*/ 347 h 400"/>
                <a:gd name="T2" fmla="*/ 120 w 152"/>
                <a:gd name="T3" fmla="*/ 39 h 400"/>
                <a:gd name="T4" fmla="*/ 81 w 152"/>
                <a:gd name="T5" fmla="*/ 0 h 400"/>
                <a:gd name="T6" fmla="*/ 0 w 152"/>
                <a:gd name="T7" fmla="*/ 0 h 400"/>
                <a:gd name="T8" fmla="*/ 0 w 152"/>
                <a:gd name="T9" fmla="*/ 32 h 400"/>
                <a:gd name="T10" fmla="*/ 12 w 152"/>
                <a:gd name="T11" fmla="*/ 32 h 400"/>
                <a:gd name="T12" fmla="*/ 32 w 152"/>
                <a:gd name="T13" fmla="*/ 54 h 400"/>
                <a:gd name="T14" fmla="*/ 32 w 152"/>
                <a:gd name="T15" fmla="*/ 363 h 400"/>
                <a:gd name="T16" fmla="*/ 71 w 152"/>
                <a:gd name="T17" fmla="*/ 400 h 400"/>
                <a:gd name="T18" fmla="*/ 152 w 152"/>
                <a:gd name="T19" fmla="*/ 400 h 400"/>
                <a:gd name="T20" fmla="*/ 152 w 152"/>
                <a:gd name="T21" fmla="*/ 368 h 400"/>
                <a:gd name="T22" fmla="*/ 141 w 152"/>
                <a:gd name="T23" fmla="*/ 368 h 400"/>
                <a:gd name="T24" fmla="*/ 120 w 152"/>
                <a:gd name="T25" fmla="*/ 34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2" h="400">
                  <a:moveTo>
                    <a:pt x="120" y="347"/>
                  </a:moveTo>
                  <a:cubicBezTo>
                    <a:pt x="120" y="39"/>
                    <a:pt x="120" y="39"/>
                    <a:pt x="120" y="39"/>
                  </a:cubicBezTo>
                  <a:cubicBezTo>
                    <a:pt x="120" y="18"/>
                    <a:pt x="102" y="0"/>
                    <a:pt x="8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24" y="32"/>
                    <a:pt x="32" y="43"/>
                    <a:pt x="32" y="54"/>
                  </a:cubicBezTo>
                  <a:cubicBezTo>
                    <a:pt x="32" y="363"/>
                    <a:pt x="32" y="363"/>
                    <a:pt x="32" y="363"/>
                  </a:cubicBezTo>
                  <a:cubicBezTo>
                    <a:pt x="32" y="384"/>
                    <a:pt x="50" y="400"/>
                    <a:pt x="71" y="400"/>
                  </a:cubicBezTo>
                  <a:cubicBezTo>
                    <a:pt x="152" y="400"/>
                    <a:pt x="152" y="400"/>
                    <a:pt x="152" y="400"/>
                  </a:cubicBezTo>
                  <a:cubicBezTo>
                    <a:pt x="152" y="368"/>
                    <a:pt x="152" y="368"/>
                    <a:pt x="152" y="368"/>
                  </a:cubicBezTo>
                  <a:cubicBezTo>
                    <a:pt x="141" y="368"/>
                    <a:pt x="141" y="368"/>
                    <a:pt x="141" y="368"/>
                  </a:cubicBezTo>
                  <a:cubicBezTo>
                    <a:pt x="129" y="368"/>
                    <a:pt x="120" y="359"/>
                    <a:pt x="120" y="347"/>
                  </a:cubicBez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8" name="Freeform 301"/>
            <p:cNvSpPr>
              <a:spLocks/>
            </p:cNvSpPr>
            <p:nvPr/>
          </p:nvSpPr>
          <p:spPr bwMode="auto">
            <a:xfrm>
              <a:off x="4526972" y="2374319"/>
              <a:ext cx="207963" cy="192088"/>
            </a:xfrm>
            <a:custGeom>
              <a:avLst/>
              <a:gdLst>
                <a:gd name="T0" fmla="*/ 131 w 131"/>
                <a:gd name="T1" fmla="*/ 121 h 121"/>
                <a:gd name="T2" fmla="*/ 110 w 131"/>
                <a:gd name="T3" fmla="*/ 0 h 121"/>
                <a:gd name="T4" fmla="*/ 0 w 131"/>
                <a:gd name="T5" fmla="*/ 0 h 121"/>
                <a:gd name="T6" fmla="*/ 22 w 131"/>
                <a:gd name="T7" fmla="*/ 121 h 121"/>
                <a:gd name="T8" fmla="*/ 131 w 131"/>
                <a:gd name="T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21">
                  <a:moveTo>
                    <a:pt x="131" y="121"/>
                  </a:moveTo>
                  <a:lnTo>
                    <a:pt x="110" y="0"/>
                  </a:lnTo>
                  <a:lnTo>
                    <a:pt x="0" y="0"/>
                  </a:lnTo>
                  <a:lnTo>
                    <a:pt x="22" y="121"/>
                  </a:lnTo>
                  <a:lnTo>
                    <a:pt x="131" y="121"/>
                  </a:ln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9" name="Freeform 302"/>
            <p:cNvSpPr>
              <a:spLocks/>
            </p:cNvSpPr>
            <p:nvPr/>
          </p:nvSpPr>
          <p:spPr bwMode="auto">
            <a:xfrm>
              <a:off x="6104947" y="2482269"/>
              <a:ext cx="498475" cy="912813"/>
            </a:xfrm>
            <a:custGeom>
              <a:avLst/>
              <a:gdLst>
                <a:gd name="T0" fmla="*/ 222 w 260"/>
                <a:gd name="T1" fmla="*/ 0 h 476"/>
                <a:gd name="T2" fmla="*/ 40 w 260"/>
                <a:gd name="T3" fmla="*/ 0 h 476"/>
                <a:gd name="T4" fmla="*/ 0 w 260"/>
                <a:gd name="T5" fmla="*/ 36 h 476"/>
                <a:gd name="T6" fmla="*/ 0 w 260"/>
                <a:gd name="T7" fmla="*/ 438 h 476"/>
                <a:gd name="T8" fmla="*/ 40 w 260"/>
                <a:gd name="T9" fmla="*/ 476 h 476"/>
                <a:gd name="T10" fmla="*/ 112 w 260"/>
                <a:gd name="T11" fmla="*/ 476 h 476"/>
                <a:gd name="T12" fmla="*/ 112 w 260"/>
                <a:gd name="T13" fmla="*/ 444 h 476"/>
                <a:gd name="T14" fmla="*/ 103 w 260"/>
                <a:gd name="T15" fmla="*/ 444 h 476"/>
                <a:gd name="T16" fmla="*/ 88 w 260"/>
                <a:gd name="T17" fmla="*/ 428 h 476"/>
                <a:gd name="T18" fmla="*/ 88 w 260"/>
                <a:gd name="T19" fmla="*/ 48 h 476"/>
                <a:gd name="T20" fmla="*/ 103 w 260"/>
                <a:gd name="T21" fmla="*/ 32 h 476"/>
                <a:gd name="T22" fmla="*/ 159 w 260"/>
                <a:gd name="T23" fmla="*/ 32 h 476"/>
                <a:gd name="T24" fmla="*/ 176 w 260"/>
                <a:gd name="T25" fmla="*/ 48 h 476"/>
                <a:gd name="T26" fmla="*/ 176 w 260"/>
                <a:gd name="T27" fmla="*/ 384 h 476"/>
                <a:gd name="T28" fmla="*/ 176 w 260"/>
                <a:gd name="T29" fmla="*/ 428 h 476"/>
                <a:gd name="T30" fmla="*/ 176 w 260"/>
                <a:gd name="T31" fmla="*/ 476 h 476"/>
                <a:gd name="T32" fmla="*/ 222 w 260"/>
                <a:gd name="T33" fmla="*/ 476 h 476"/>
                <a:gd name="T34" fmla="*/ 260 w 260"/>
                <a:gd name="T35" fmla="*/ 438 h 476"/>
                <a:gd name="T36" fmla="*/ 260 w 260"/>
                <a:gd name="T37" fmla="*/ 36 h 476"/>
                <a:gd name="T38" fmla="*/ 222 w 260"/>
                <a:gd name="T39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60" h="476">
                  <a:moveTo>
                    <a:pt x="222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5" y="0"/>
                    <a:pt x="0" y="16"/>
                    <a:pt x="0" y="36"/>
                  </a:cubicBezTo>
                  <a:cubicBezTo>
                    <a:pt x="0" y="438"/>
                    <a:pt x="0" y="438"/>
                    <a:pt x="0" y="438"/>
                  </a:cubicBezTo>
                  <a:cubicBezTo>
                    <a:pt x="0" y="459"/>
                    <a:pt x="15" y="476"/>
                    <a:pt x="40" y="476"/>
                  </a:cubicBezTo>
                  <a:cubicBezTo>
                    <a:pt x="112" y="476"/>
                    <a:pt x="112" y="476"/>
                    <a:pt x="112" y="476"/>
                  </a:cubicBezTo>
                  <a:cubicBezTo>
                    <a:pt x="112" y="444"/>
                    <a:pt x="112" y="444"/>
                    <a:pt x="112" y="444"/>
                  </a:cubicBezTo>
                  <a:cubicBezTo>
                    <a:pt x="103" y="444"/>
                    <a:pt x="103" y="444"/>
                    <a:pt x="103" y="444"/>
                  </a:cubicBezTo>
                  <a:cubicBezTo>
                    <a:pt x="92" y="444"/>
                    <a:pt x="88" y="436"/>
                    <a:pt x="88" y="428"/>
                  </a:cubicBezTo>
                  <a:cubicBezTo>
                    <a:pt x="88" y="48"/>
                    <a:pt x="88" y="48"/>
                    <a:pt x="88" y="48"/>
                  </a:cubicBezTo>
                  <a:cubicBezTo>
                    <a:pt x="88" y="38"/>
                    <a:pt x="92" y="32"/>
                    <a:pt x="103" y="32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69" y="32"/>
                    <a:pt x="176" y="38"/>
                    <a:pt x="176" y="48"/>
                  </a:cubicBezTo>
                  <a:cubicBezTo>
                    <a:pt x="176" y="384"/>
                    <a:pt x="176" y="384"/>
                    <a:pt x="176" y="384"/>
                  </a:cubicBezTo>
                  <a:cubicBezTo>
                    <a:pt x="176" y="428"/>
                    <a:pt x="176" y="428"/>
                    <a:pt x="176" y="428"/>
                  </a:cubicBezTo>
                  <a:cubicBezTo>
                    <a:pt x="176" y="476"/>
                    <a:pt x="176" y="476"/>
                    <a:pt x="176" y="476"/>
                  </a:cubicBezTo>
                  <a:cubicBezTo>
                    <a:pt x="222" y="476"/>
                    <a:pt x="222" y="476"/>
                    <a:pt x="222" y="476"/>
                  </a:cubicBezTo>
                  <a:cubicBezTo>
                    <a:pt x="246" y="476"/>
                    <a:pt x="260" y="459"/>
                    <a:pt x="260" y="438"/>
                  </a:cubicBezTo>
                  <a:cubicBezTo>
                    <a:pt x="260" y="36"/>
                    <a:pt x="260" y="36"/>
                    <a:pt x="260" y="36"/>
                  </a:cubicBezTo>
                  <a:cubicBezTo>
                    <a:pt x="260" y="16"/>
                    <a:pt x="246" y="0"/>
                    <a:pt x="222" y="0"/>
                  </a:cubicBez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0" name="Freeform 303"/>
            <p:cNvSpPr>
              <a:spLocks noEditPoints="1"/>
            </p:cNvSpPr>
            <p:nvPr/>
          </p:nvSpPr>
          <p:spPr bwMode="auto">
            <a:xfrm>
              <a:off x="5600122" y="2374319"/>
              <a:ext cx="466725" cy="1020763"/>
            </a:xfrm>
            <a:custGeom>
              <a:avLst/>
              <a:gdLst>
                <a:gd name="T0" fmla="*/ 215 w 244"/>
                <a:gd name="T1" fmla="*/ 80 h 532"/>
                <a:gd name="T2" fmla="*/ 120 w 244"/>
                <a:gd name="T3" fmla="*/ 80 h 532"/>
                <a:gd name="T4" fmla="*/ 131 w 244"/>
                <a:gd name="T5" fmla="*/ 0 h 532"/>
                <a:gd name="T6" fmla="*/ 46 w 244"/>
                <a:gd name="T7" fmla="*/ 0 h 532"/>
                <a:gd name="T8" fmla="*/ 34 w 244"/>
                <a:gd name="T9" fmla="*/ 80 h 532"/>
                <a:gd name="T10" fmla="*/ 0 w 244"/>
                <a:gd name="T11" fmla="*/ 80 h 532"/>
                <a:gd name="T12" fmla="*/ 0 w 244"/>
                <a:gd name="T13" fmla="*/ 112 h 532"/>
                <a:gd name="T14" fmla="*/ 29 w 244"/>
                <a:gd name="T15" fmla="*/ 112 h 532"/>
                <a:gd name="T16" fmla="*/ 6 w 244"/>
                <a:gd name="T17" fmla="*/ 271 h 532"/>
                <a:gd name="T18" fmla="*/ 12 w 244"/>
                <a:gd name="T19" fmla="*/ 301 h 532"/>
                <a:gd name="T20" fmla="*/ 69 w 244"/>
                <a:gd name="T21" fmla="*/ 399 h 532"/>
                <a:gd name="T22" fmla="*/ 5 w 244"/>
                <a:gd name="T23" fmla="*/ 532 h 532"/>
                <a:gd name="T24" fmla="*/ 95 w 244"/>
                <a:gd name="T25" fmla="*/ 532 h 532"/>
                <a:gd name="T26" fmla="*/ 120 w 244"/>
                <a:gd name="T27" fmla="*/ 486 h 532"/>
                <a:gd name="T28" fmla="*/ 146 w 244"/>
                <a:gd name="T29" fmla="*/ 532 h 532"/>
                <a:gd name="T30" fmla="*/ 243 w 244"/>
                <a:gd name="T31" fmla="*/ 532 h 532"/>
                <a:gd name="T32" fmla="*/ 163 w 244"/>
                <a:gd name="T33" fmla="*/ 392 h 532"/>
                <a:gd name="T34" fmla="*/ 243 w 244"/>
                <a:gd name="T35" fmla="*/ 110 h 532"/>
                <a:gd name="T36" fmla="*/ 235 w 244"/>
                <a:gd name="T37" fmla="*/ 90 h 532"/>
                <a:gd name="T38" fmla="*/ 215 w 244"/>
                <a:gd name="T39" fmla="*/ 80 h 532"/>
                <a:gd name="T40" fmla="*/ 153 w 244"/>
                <a:gd name="T41" fmla="*/ 124 h 532"/>
                <a:gd name="T42" fmla="*/ 109 w 244"/>
                <a:gd name="T43" fmla="*/ 297 h 532"/>
                <a:gd name="T44" fmla="*/ 98 w 244"/>
                <a:gd name="T45" fmla="*/ 277 h 532"/>
                <a:gd name="T46" fmla="*/ 91 w 244"/>
                <a:gd name="T47" fmla="*/ 246 h 532"/>
                <a:gd name="T48" fmla="*/ 115 w 244"/>
                <a:gd name="T49" fmla="*/ 112 h 532"/>
                <a:gd name="T50" fmla="*/ 142 w 244"/>
                <a:gd name="T51" fmla="*/ 112 h 532"/>
                <a:gd name="T52" fmla="*/ 150 w 244"/>
                <a:gd name="T53" fmla="*/ 116 h 532"/>
                <a:gd name="T54" fmla="*/ 153 w 244"/>
                <a:gd name="T55" fmla="*/ 124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4" h="532">
                  <a:moveTo>
                    <a:pt x="215" y="80"/>
                  </a:moveTo>
                  <a:cubicBezTo>
                    <a:pt x="120" y="80"/>
                    <a:pt x="120" y="80"/>
                    <a:pt x="120" y="80"/>
                  </a:cubicBezTo>
                  <a:cubicBezTo>
                    <a:pt x="124" y="56"/>
                    <a:pt x="127" y="28"/>
                    <a:pt x="13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34" y="80"/>
                    <a:pt x="34" y="80"/>
                    <a:pt x="34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29" y="112"/>
                    <a:pt x="29" y="112"/>
                    <a:pt x="29" y="112"/>
                  </a:cubicBezTo>
                  <a:cubicBezTo>
                    <a:pt x="6" y="271"/>
                    <a:pt x="6" y="271"/>
                    <a:pt x="6" y="271"/>
                  </a:cubicBezTo>
                  <a:cubicBezTo>
                    <a:pt x="4" y="282"/>
                    <a:pt x="6" y="292"/>
                    <a:pt x="12" y="301"/>
                  </a:cubicBezTo>
                  <a:cubicBezTo>
                    <a:pt x="69" y="399"/>
                    <a:pt x="69" y="399"/>
                    <a:pt x="69" y="399"/>
                  </a:cubicBezTo>
                  <a:cubicBezTo>
                    <a:pt x="51" y="440"/>
                    <a:pt x="30" y="484"/>
                    <a:pt x="5" y="532"/>
                  </a:cubicBezTo>
                  <a:cubicBezTo>
                    <a:pt x="95" y="532"/>
                    <a:pt x="95" y="532"/>
                    <a:pt x="95" y="532"/>
                  </a:cubicBezTo>
                  <a:cubicBezTo>
                    <a:pt x="120" y="486"/>
                    <a:pt x="120" y="486"/>
                    <a:pt x="120" y="486"/>
                  </a:cubicBezTo>
                  <a:cubicBezTo>
                    <a:pt x="146" y="532"/>
                    <a:pt x="146" y="532"/>
                    <a:pt x="146" y="532"/>
                  </a:cubicBezTo>
                  <a:cubicBezTo>
                    <a:pt x="243" y="532"/>
                    <a:pt x="243" y="532"/>
                    <a:pt x="243" y="532"/>
                  </a:cubicBezTo>
                  <a:cubicBezTo>
                    <a:pt x="163" y="392"/>
                    <a:pt x="163" y="392"/>
                    <a:pt x="163" y="392"/>
                  </a:cubicBezTo>
                  <a:cubicBezTo>
                    <a:pt x="201" y="301"/>
                    <a:pt x="226" y="209"/>
                    <a:pt x="243" y="110"/>
                  </a:cubicBezTo>
                  <a:cubicBezTo>
                    <a:pt x="244" y="102"/>
                    <a:pt x="241" y="95"/>
                    <a:pt x="235" y="90"/>
                  </a:cubicBezTo>
                  <a:cubicBezTo>
                    <a:pt x="231" y="83"/>
                    <a:pt x="224" y="80"/>
                    <a:pt x="215" y="80"/>
                  </a:cubicBezTo>
                  <a:close/>
                  <a:moveTo>
                    <a:pt x="153" y="124"/>
                  </a:moveTo>
                  <a:cubicBezTo>
                    <a:pt x="143" y="186"/>
                    <a:pt x="129" y="241"/>
                    <a:pt x="109" y="297"/>
                  </a:cubicBezTo>
                  <a:cubicBezTo>
                    <a:pt x="98" y="277"/>
                    <a:pt x="98" y="277"/>
                    <a:pt x="98" y="277"/>
                  </a:cubicBezTo>
                  <a:cubicBezTo>
                    <a:pt x="92" y="268"/>
                    <a:pt x="89" y="258"/>
                    <a:pt x="91" y="246"/>
                  </a:cubicBezTo>
                  <a:cubicBezTo>
                    <a:pt x="100" y="199"/>
                    <a:pt x="108" y="156"/>
                    <a:pt x="115" y="112"/>
                  </a:cubicBezTo>
                  <a:cubicBezTo>
                    <a:pt x="142" y="112"/>
                    <a:pt x="142" y="112"/>
                    <a:pt x="142" y="112"/>
                  </a:cubicBezTo>
                  <a:cubicBezTo>
                    <a:pt x="145" y="112"/>
                    <a:pt x="148" y="113"/>
                    <a:pt x="150" y="116"/>
                  </a:cubicBezTo>
                  <a:cubicBezTo>
                    <a:pt x="153" y="118"/>
                    <a:pt x="154" y="122"/>
                    <a:pt x="153" y="124"/>
                  </a:cubicBez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1" name="Freeform 304"/>
            <p:cNvSpPr>
              <a:spLocks noEditPoints="1"/>
            </p:cNvSpPr>
            <p:nvPr/>
          </p:nvSpPr>
          <p:spPr bwMode="auto">
            <a:xfrm>
              <a:off x="7049509" y="2582281"/>
              <a:ext cx="368300" cy="650875"/>
            </a:xfrm>
            <a:custGeom>
              <a:avLst/>
              <a:gdLst>
                <a:gd name="T0" fmla="*/ 192 w 192"/>
                <a:gd name="T1" fmla="*/ 303 h 340"/>
                <a:gd name="T2" fmla="*/ 192 w 192"/>
                <a:gd name="T3" fmla="*/ 39 h 340"/>
                <a:gd name="T4" fmla="*/ 154 w 192"/>
                <a:gd name="T5" fmla="*/ 0 h 340"/>
                <a:gd name="T6" fmla="*/ 36 w 192"/>
                <a:gd name="T7" fmla="*/ 0 h 340"/>
                <a:gd name="T8" fmla="*/ 0 w 192"/>
                <a:gd name="T9" fmla="*/ 39 h 340"/>
                <a:gd name="T10" fmla="*/ 0 w 192"/>
                <a:gd name="T11" fmla="*/ 303 h 340"/>
                <a:gd name="T12" fmla="*/ 36 w 192"/>
                <a:gd name="T13" fmla="*/ 340 h 340"/>
                <a:gd name="T14" fmla="*/ 154 w 192"/>
                <a:gd name="T15" fmla="*/ 340 h 340"/>
                <a:gd name="T16" fmla="*/ 192 w 192"/>
                <a:gd name="T17" fmla="*/ 303 h 340"/>
                <a:gd name="T18" fmla="*/ 116 w 192"/>
                <a:gd name="T19" fmla="*/ 297 h 340"/>
                <a:gd name="T20" fmla="*/ 106 w 192"/>
                <a:gd name="T21" fmla="*/ 308 h 340"/>
                <a:gd name="T22" fmla="*/ 84 w 192"/>
                <a:gd name="T23" fmla="*/ 308 h 340"/>
                <a:gd name="T24" fmla="*/ 72 w 192"/>
                <a:gd name="T25" fmla="*/ 297 h 340"/>
                <a:gd name="T26" fmla="*/ 72 w 192"/>
                <a:gd name="T27" fmla="*/ 44 h 340"/>
                <a:gd name="T28" fmla="*/ 84 w 192"/>
                <a:gd name="T29" fmla="*/ 32 h 340"/>
                <a:gd name="T30" fmla="*/ 106 w 192"/>
                <a:gd name="T31" fmla="*/ 32 h 340"/>
                <a:gd name="T32" fmla="*/ 116 w 192"/>
                <a:gd name="T33" fmla="*/ 44 h 340"/>
                <a:gd name="T34" fmla="*/ 116 w 192"/>
                <a:gd name="T35" fmla="*/ 297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2" h="340">
                  <a:moveTo>
                    <a:pt x="192" y="303"/>
                  </a:moveTo>
                  <a:cubicBezTo>
                    <a:pt x="192" y="39"/>
                    <a:pt x="192" y="39"/>
                    <a:pt x="192" y="39"/>
                  </a:cubicBezTo>
                  <a:cubicBezTo>
                    <a:pt x="192" y="18"/>
                    <a:pt x="175" y="0"/>
                    <a:pt x="154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5" y="0"/>
                    <a:pt x="0" y="18"/>
                    <a:pt x="0" y="39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323"/>
                    <a:pt x="15" y="340"/>
                    <a:pt x="36" y="340"/>
                  </a:cubicBezTo>
                  <a:cubicBezTo>
                    <a:pt x="154" y="340"/>
                    <a:pt x="154" y="340"/>
                    <a:pt x="154" y="340"/>
                  </a:cubicBezTo>
                  <a:cubicBezTo>
                    <a:pt x="175" y="340"/>
                    <a:pt x="192" y="323"/>
                    <a:pt x="192" y="303"/>
                  </a:cubicBezTo>
                  <a:close/>
                  <a:moveTo>
                    <a:pt x="116" y="297"/>
                  </a:moveTo>
                  <a:cubicBezTo>
                    <a:pt x="116" y="304"/>
                    <a:pt x="112" y="308"/>
                    <a:pt x="106" y="308"/>
                  </a:cubicBezTo>
                  <a:cubicBezTo>
                    <a:pt x="84" y="308"/>
                    <a:pt x="84" y="308"/>
                    <a:pt x="84" y="308"/>
                  </a:cubicBezTo>
                  <a:cubicBezTo>
                    <a:pt x="78" y="308"/>
                    <a:pt x="72" y="304"/>
                    <a:pt x="72" y="297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2" y="38"/>
                    <a:pt x="78" y="32"/>
                    <a:pt x="84" y="32"/>
                  </a:cubicBezTo>
                  <a:cubicBezTo>
                    <a:pt x="106" y="32"/>
                    <a:pt x="106" y="32"/>
                    <a:pt x="106" y="32"/>
                  </a:cubicBezTo>
                  <a:cubicBezTo>
                    <a:pt x="112" y="32"/>
                    <a:pt x="116" y="38"/>
                    <a:pt x="116" y="44"/>
                  </a:cubicBezTo>
                  <a:lnTo>
                    <a:pt x="116" y="297"/>
                  </a:ln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2" name="Freeform 305"/>
            <p:cNvSpPr>
              <a:spLocks/>
            </p:cNvSpPr>
            <p:nvPr/>
          </p:nvSpPr>
          <p:spPr bwMode="auto">
            <a:xfrm>
              <a:off x="6665334" y="2382256"/>
              <a:ext cx="336550" cy="1012825"/>
            </a:xfrm>
            <a:custGeom>
              <a:avLst/>
              <a:gdLst>
                <a:gd name="T0" fmla="*/ 89 w 175"/>
                <a:gd name="T1" fmla="*/ 0 h 528"/>
                <a:gd name="T2" fmla="*/ 0 w 175"/>
                <a:gd name="T3" fmla="*/ 284 h 528"/>
                <a:gd name="T4" fmla="*/ 72 w 175"/>
                <a:gd name="T5" fmla="*/ 284 h 528"/>
                <a:gd name="T6" fmla="*/ 72 w 175"/>
                <a:gd name="T7" fmla="*/ 528 h 528"/>
                <a:gd name="T8" fmla="*/ 156 w 175"/>
                <a:gd name="T9" fmla="*/ 528 h 528"/>
                <a:gd name="T10" fmla="*/ 156 w 175"/>
                <a:gd name="T11" fmla="*/ 148 h 528"/>
                <a:gd name="T12" fmla="*/ 137 w 175"/>
                <a:gd name="T13" fmla="*/ 148 h 528"/>
                <a:gd name="T14" fmla="*/ 175 w 175"/>
                <a:gd name="T15" fmla="*/ 0 h 528"/>
                <a:gd name="T16" fmla="*/ 89 w 175"/>
                <a:gd name="T17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5" h="528">
                  <a:moveTo>
                    <a:pt x="89" y="0"/>
                  </a:moveTo>
                  <a:cubicBezTo>
                    <a:pt x="69" y="92"/>
                    <a:pt x="40" y="188"/>
                    <a:pt x="0" y="284"/>
                  </a:cubicBezTo>
                  <a:cubicBezTo>
                    <a:pt x="72" y="284"/>
                    <a:pt x="72" y="284"/>
                    <a:pt x="72" y="284"/>
                  </a:cubicBezTo>
                  <a:cubicBezTo>
                    <a:pt x="72" y="528"/>
                    <a:pt x="72" y="528"/>
                    <a:pt x="72" y="528"/>
                  </a:cubicBezTo>
                  <a:cubicBezTo>
                    <a:pt x="156" y="528"/>
                    <a:pt x="156" y="528"/>
                    <a:pt x="156" y="528"/>
                  </a:cubicBezTo>
                  <a:cubicBezTo>
                    <a:pt x="156" y="148"/>
                    <a:pt x="156" y="148"/>
                    <a:pt x="156" y="148"/>
                  </a:cubicBezTo>
                  <a:cubicBezTo>
                    <a:pt x="137" y="148"/>
                    <a:pt x="137" y="148"/>
                    <a:pt x="137" y="148"/>
                  </a:cubicBezTo>
                  <a:cubicBezTo>
                    <a:pt x="153" y="100"/>
                    <a:pt x="165" y="52"/>
                    <a:pt x="175" y="0"/>
                  </a:cubicBezTo>
                  <a:lnTo>
                    <a:pt x="89" y="0"/>
                  </a:ln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3" name="Freeform 306"/>
            <p:cNvSpPr>
              <a:spLocks/>
            </p:cNvSpPr>
            <p:nvPr/>
          </p:nvSpPr>
          <p:spPr bwMode="auto">
            <a:xfrm>
              <a:off x="7347959" y="2612444"/>
              <a:ext cx="284163" cy="782638"/>
            </a:xfrm>
            <a:custGeom>
              <a:avLst/>
              <a:gdLst>
                <a:gd name="T0" fmla="*/ 64 w 148"/>
                <a:gd name="T1" fmla="*/ 353 h 408"/>
                <a:gd name="T2" fmla="*/ 44 w 148"/>
                <a:gd name="T3" fmla="*/ 376 h 408"/>
                <a:gd name="T4" fmla="*/ 0 w 148"/>
                <a:gd name="T5" fmla="*/ 376 h 408"/>
                <a:gd name="T6" fmla="*/ 0 w 148"/>
                <a:gd name="T7" fmla="*/ 408 h 408"/>
                <a:gd name="T8" fmla="*/ 111 w 148"/>
                <a:gd name="T9" fmla="*/ 408 h 408"/>
                <a:gd name="T10" fmla="*/ 148 w 148"/>
                <a:gd name="T11" fmla="*/ 370 h 408"/>
                <a:gd name="T12" fmla="*/ 148 w 148"/>
                <a:gd name="T13" fmla="*/ 0 h 408"/>
                <a:gd name="T14" fmla="*/ 64 w 148"/>
                <a:gd name="T15" fmla="*/ 0 h 408"/>
                <a:gd name="T16" fmla="*/ 64 w 148"/>
                <a:gd name="T17" fmla="*/ 353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408">
                  <a:moveTo>
                    <a:pt x="64" y="353"/>
                  </a:moveTo>
                  <a:cubicBezTo>
                    <a:pt x="64" y="365"/>
                    <a:pt x="56" y="376"/>
                    <a:pt x="44" y="376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408"/>
                    <a:pt x="0" y="408"/>
                    <a:pt x="0" y="408"/>
                  </a:cubicBezTo>
                  <a:cubicBezTo>
                    <a:pt x="111" y="408"/>
                    <a:pt x="111" y="408"/>
                    <a:pt x="111" y="408"/>
                  </a:cubicBezTo>
                  <a:cubicBezTo>
                    <a:pt x="132" y="408"/>
                    <a:pt x="148" y="390"/>
                    <a:pt x="148" y="370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64" y="0"/>
                    <a:pt x="64" y="0"/>
                    <a:pt x="64" y="0"/>
                  </a:cubicBezTo>
                  <a:lnTo>
                    <a:pt x="64" y="353"/>
                  </a:ln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4" name="Freeform 307"/>
            <p:cNvSpPr>
              <a:spLocks/>
            </p:cNvSpPr>
            <p:nvPr/>
          </p:nvSpPr>
          <p:spPr bwMode="auto">
            <a:xfrm>
              <a:off x="7017759" y="2428294"/>
              <a:ext cx="668338" cy="61913"/>
            </a:xfrm>
            <a:custGeom>
              <a:avLst/>
              <a:gdLst>
                <a:gd name="T0" fmla="*/ 421 w 421"/>
                <a:gd name="T1" fmla="*/ 39 h 39"/>
                <a:gd name="T2" fmla="*/ 421 w 421"/>
                <a:gd name="T3" fmla="*/ 0 h 39"/>
                <a:gd name="T4" fmla="*/ 0 w 421"/>
                <a:gd name="T5" fmla="*/ 0 h 39"/>
                <a:gd name="T6" fmla="*/ 0 w 421"/>
                <a:gd name="T7" fmla="*/ 39 h 39"/>
                <a:gd name="T8" fmla="*/ 285 w 421"/>
                <a:gd name="T9" fmla="*/ 39 h 39"/>
                <a:gd name="T10" fmla="*/ 285 w 421"/>
                <a:gd name="T11" fmla="*/ 39 h 39"/>
                <a:gd name="T12" fmla="*/ 387 w 421"/>
                <a:gd name="T13" fmla="*/ 39 h 39"/>
                <a:gd name="T14" fmla="*/ 387 w 421"/>
                <a:gd name="T15" fmla="*/ 39 h 39"/>
                <a:gd name="T16" fmla="*/ 421 w 421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1" h="39">
                  <a:moveTo>
                    <a:pt x="421" y="39"/>
                  </a:moveTo>
                  <a:lnTo>
                    <a:pt x="421" y="0"/>
                  </a:lnTo>
                  <a:lnTo>
                    <a:pt x="0" y="0"/>
                  </a:lnTo>
                  <a:lnTo>
                    <a:pt x="0" y="39"/>
                  </a:lnTo>
                  <a:lnTo>
                    <a:pt x="285" y="39"/>
                  </a:lnTo>
                  <a:lnTo>
                    <a:pt x="285" y="39"/>
                  </a:lnTo>
                  <a:lnTo>
                    <a:pt x="387" y="39"/>
                  </a:lnTo>
                  <a:lnTo>
                    <a:pt x="387" y="39"/>
                  </a:lnTo>
                  <a:lnTo>
                    <a:pt x="421" y="39"/>
                  </a:ln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3" name="Freeform 297"/>
            <p:cNvSpPr>
              <a:spLocks/>
            </p:cNvSpPr>
            <p:nvPr/>
          </p:nvSpPr>
          <p:spPr bwMode="auto">
            <a:xfrm>
              <a:off x="4769859" y="2338891"/>
              <a:ext cx="720725" cy="153988"/>
            </a:xfrm>
            <a:custGeom>
              <a:avLst/>
              <a:gdLst>
                <a:gd name="T0" fmla="*/ 275 w 454"/>
                <a:gd name="T1" fmla="*/ 0 h 97"/>
                <a:gd name="T2" fmla="*/ 174 w 454"/>
                <a:gd name="T3" fmla="*/ 0 h 97"/>
                <a:gd name="T4" fmla="*/ 174 w 454"/>
                <a:gd name="T5" fmla="*/ 58 h 97"/>
                <a:gd name="T6" fmla="*/ 0 w 454"/>
                <a:gd name="T7" fmla="*/ 58 h 97"/>
                <a:gd name="T8" fmla="*/ 0 w 454"/>
                <a:gd name="T9" fmla="*/ 97 h 97"/>
                <a:gd name="T10" fmla="*/ 82 w 454"/>
                <a:gd name="T11" fmla="*/ 97 h 97"/>
                <a:gd name="T12" fmla="*/ 82 w 454"/>
                <a:gd name="T13" fmla="*/ 97 h 97"/>
                <a:gd name="T14" fmla="*/ 236 w 454"/>
                <a:gd name="T15" fmla="*/ 97 h 97"/>
                <a:gd name="T16" fmla="*/ 236 w 454"/>
                <a:gd name="T17" fmla="*/ 97 h 97"/>
                <a:gd name="T18" fmla="*/ 454 w 454"/>
                <a:gd name="T19" fmla="*/ 97 h 97"/>
                <a:gd name="T20" fmla="*/ 454 w 454"/>
                <a:gd name="T21" fmla="*/ 58 h 97"/>
                <a:gd name="T22" fmla="*/ 275 w 454"/>
                <a:gd name="T23" fmla="*/ 58 h 97"/>
                <a:gd name="T24" fmla="*/ 275 w 454"/>
                <a:gd name="T2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4" h="97">
                  <a:moveTo>
                    <a:pt x="275" y="0"/>
                  </a:moveTo>
                  <a:lnTo>
                    <a:pt x="174" y="0"/>
                  </a:lnTo>
                  <a:lnTo>
                    <a:pt x="174" y="58"/>
                  </a:lnTo>
                  <a:lnTo>
                    <a:pt x="0" y="58"/>
                  </a:lnTo>
                  <a:lnTo>
                    <a:pt x="0" y="97"/>
                  </a:lnTo>
                  <a:lnTo>
                    <a:pt x="82" y="97"/>
                  </a:lnTo>
                  <a:lnTo>
                    <a:pt x="82" y="97"/>
                  </a:lnTo>
                  <a:lnTo>
                    <a:pt x="236" y="97"/>
                  </a:lnTo>
                  <a:lnTo>
                    <a:pt x="236" y="97"/>
                  </a:lnTo>
                  <a:lnTo>
                    <a:pt x="454" y="97"/>
                  </a:lnTo>
                  <a:lnTo>
                    <a:pt x="454" y="58"/>
                  </a:lnTo>
                  <a:lnTo>
                    <a:pt x="275" y="58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4" name="Freeform 298"/>
            <p:cNvSpPr>
              <a:spLocks/>
            </p:cNvSpPr>
            <p:nvPr/>
          </p:nvSpPr>
          <p:spPr bwMode="auto">
            <a:xfrm>
              <a:off x="4776209" y="2623053"/>
              <a:ext cx="601663" cy="506413"/>
            </a:xfrm>
            <a:custGeom>
              <a:avLst/>
              <a:gdLst>
                <a:gd name="T0" fmla="*/ 5 w 313"/>
                <a:gd name="T1" fmla="*/ 92 h 264"/>
                <a:gd name="T2" fmla="*/ 4 w 313"/>
                <a:gd name="T3" fmla="*/ 108 h 264"/>
                <a:gd name="T4" fmla="*/ 20 w 313"/>
                <a:gd name="T5" fmla="*/ 116 h 264"/>
                <a:gd name="T6" fmla="*/ 141 w 313"/>
                <a:gd name="T7" fmla="*/ 116 h 264"/>
                <a:gd name="T8" fmla="*/ 0 w 313"/>
                <a:gd name="T9" fmla="*/ 264 h 264"/>
                <a:gd name="T10" fmla="*/ 110 w 313"/>
                <a:gd name="T11" fmla="*/ 264 h 264"/>
                <a:gd name="T12" fmla="*/ 313 w 313"/>
                <a:gd name="T13" fmla="*/ 4 h 264"/>
                <a:gd name="T14" fmla="*/ 219 w 313"/>
                <a:gd name="T15" fmla="*/ 4 h 264"/>
                <a:gd name="T16" fmla="*/ 166 w 313"/>
                <a:gd name="T17" fmla="*/ 84 h 264"/>
                <a:gd name="T18" fmla="*/ 116 w 313"/>
                <a:gd name="T19" fmla="*/ 84 h 264"/>
                <a:gd name="T20" fmla="*/ 111 w 313"/>
                <a:gd name="T21" fmla="*/ 81 h 264"/>
                <a:gd name="T22" fmla="*/ 111 w 313"/>
                <a:gd name="T23" fmla="*/ 76 h 264"/>
                <a:gd name="T24" fmla="*/ 159 w 313"/>
                <a:gd name="T25" fmla="*/ 0 h 264"/>
                <a:gd name="T26" fmla="*/ 69 w 313"/>
                <a:gd name="T27" fmla="*/ 0 h 264"/>
                <a:gd name="T28" fmla="*/ 5 w 313"/>
                <a:gd name="T29" fmla="*/ 9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13" h="264">
                  <a:moveTo>
                    <a:pt x="5" y="92"/>
                  </a:moveTo>
                  <a:cubicBezTo>
                    <a:pt x="2" y="98"/>
                    <a:pt x="1" y="103"/>
                    <a:pt x="4" y="108"/>
                  </a:cubicBezTo>
                  <a:cubicBezTo>
                    <a:pt x="7" y="113"/>
                    <a:pt x="13" y="116"/>
                    <a:pt x="20" y="116"/>
                  </a:cubicBezTo>
                  <a:cubicBezTo>
                    <a:pt x="141" y="116"/>
                    <a:pt x="141" y="116"/>
                    <a:pt x="141" y="116"/>
                  </a:cubicBezTo>
                  <a:cubicBezTo>
                    <a:pt x="98" y="168"/>
                    <a:pt x="50" y="216"/>
                    <a:pt x="0" y="264"/>
                  </a:cubicBezTo>
                  <a:cubicBezTo>
                    <a:pt x="110" y="264"/>
                    <a:pt x="110" y="264"/>
                    <a:pt x="110" y="264"/>
                  </a:cubicBezTo>
                  <a:cubicBezTo>
                    <a:pt x="193" y="188"/>
                    <a:pt x="256" y="96"/>
                    <a:pt x="313" y="4"/>
                  </a:cubicBezTo>
                  <a:cubicBezTo>
                    <a:pt x="219" y="4"/>
                    <a:pt x="219" y="4"/>
                    <a:pt x="219" y="4"/>
                  </a:cubicBezTo>
                  <a:cubicBezTo>
                    <a:pt x="203" y="32"/>
                    <a:pt x="185" y="60"/>
                    <a:pt x="166" y="84"/>
                  </a:cubicBezTo>
                  <a:cubicBezTo>
                    <a:pt x="116" y="84"/>
                    <a:pt x="116" y="84"/>
                    <a:pt x="116" y="84"/>
                  </a:cubicBezTo>
                  <a:cubicBezTo>
                    <a:pt x="114" y="84"/>
                    <a:pt x="112" y="83"/>
                    <a:pt x="111" y="81"/>
                  </a:cubicBezTo>
                  <a:cubicBezTo>
                    <a:pt x="110" y="80"/>
                    <a:pt x="110" y="78"/>
                    <a:pt x="111" y="76"/>
                  </a:cubicBezTo>
                  <a:cubicBezTo>
                    <a:pt x="128" y="52"/>
                    <a:pt x="144" y="24"/>
                    <a:pt x="159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49" y="32"/>
                    <a:pt x="27" y="62"/>
                    <a:pt x="5" y="92"/>
                  </a:cubicBez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5" name="Freeform 299"/>
            <p:cNvSpPr>
              <a:spLocks/>
            </p:cNvSpPr>
            <p:nvPr/>
          </p:nvSpPr>
          <p:spPr bwMode="auto">
            <a:xfrm>
              <a:off x="4874634" y="2907216"/>
              <a:ext cx="614363" cy="452438"/>
            </a:xfrm>
            <a:custGeom>
              <a:avLst/>
              <a:gdLst>
                <a:gd name="T0" fmla="*/ 315 w 320"/>
                <a:gd name="T1" fmla="*/ 0 h 236"/>
                <a:gd name="T2" fmla="*/ 219 w 320"/>
                <a:gd name="T3" fmla="*/ 0 h 236"/>
                <a:gd name="T4" fmla="*/ 0 w 320"/>
                <a:gd name="T5" fmla="*/ 236 h 236"/>
                <a:gd name="T6" fmla="*/ 110 w 320"/>
                <a:gd name="T7" fmla="*/ 236 h 236"/>
                <a:gd name="T8" fmla="*/ 179 w 320"/>
                <a:gd name="T9" fmla="*/ 169 h 236"/>
                <a:gd name="T10" fmla="*/ 226 w 320"/>
                <a:gd name="T11" fmla="*/ 236 h 236"/>
                <a:gd name="T12" fmla="*/ 320 w 320"/>
                <a:gd name="T13" fmla="*/ 236 h 236"/>
                <a:gd name="T14" fmla="*/ 231 w 320"/>
                <a:gd name="T15" fmla="*/ 109 h 236"/>
                <a:gd name="T16" fmla="*/ 315 w 320"/>
                <a:gd name="T17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0" h="236">
                  <a:moveTo>
                    <a:pt x="315" y="0"/>
                  </a:moveTo>
                  <a:cubicBezTo>
                    <a:pt x="219" y="0"/>
                    <a:pt x="219" y="0"/>
                    <a:pt x="219" y="0"/>
                  </a:cubicBezTo>
                  <a:cubicBezTo>
                    <a:pt x="158" y="88"/>
                    <a:pt x="81" y="164"/>
                    <a:pt x="0" y="236"/>
                  </a:cubicBezTo>
                  <a:cubicBezTo>
                    <a:pt x="110" y="236"/>
                    <a:pt x="110" y="236"/>
                    <a:pt x="110" y="236"/>
                  </a:cubicBezTo>
                  <a:cubicBezTo>
                    <a:pt x="134" y="216"/>
                    <a:pt x="157" y="193"/>
                    <a:pt x="179" y="169"/>
                  </a:cubicBezTo>
                  <a:cubicBezTo>
                    <a:pt x="226" y="236"/>
                    <a:pt x="226" y="236"/>
                    <a:pt x="226" y="236"/>
                  </a:cubicBezTo>
                  <a:cubicBezTo>
                    <a:pt x="320" y="236"/>
                    <a:pt x="320" y="236"/>
                    <a:pt x="320" y="236"/>
                  </a:cubicBezTo>
                  <a:cubicBezTo>
                    <a:pt x="231" y="109"/>
                    <a:pt x="231" y="109"/>
                    <a:pt x="231" y="109"/>
                  </a:cubicBezTo>
                  <a:cubicBezTo>
                    <a:pt x="260" y="74"/>
                    <a:pt x="287" y="36"/>
                    <a:pt x="315" y="0"/>
                  </a:cubicBez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6" name="Freeform 300"/>
            <p:cNvSpPr>
              <a:spLocks/>
            </p:cNvSpPr>
            <p:nvPr/>
          </p:nvSpPr>
          <p:spPr bwMode="auto">
            <a:xfrm>
              <a:off x="4469822" y="2592891"/>
              <a:ext cx="292100" cy="766763"/>
            </a:xfrm>
            <a:custGeom>
              <a:avLst/>
              <a:gdLst>
                <a:gd name="T0" fmla="*/ 120 w 152"/>
                <a:gd name="T1" fmla="*/ 347 h 400"/>
                <a:gd name="T2" fmla="*/ 120 w 152"/>
                <a:gd name="T3" fmla="*/ 39 h 400"/>
                <a:gd name="T4" fmla="*/ 81 w 152"/>
                <a:gd name="T5" fmla="*/ 0 h 400"/>
                <a:gd name="T6" fmla="*/ 0 w 152"/>
                <a:gd name="T7" fmla="*/ 0 h 400"/>
                <a:gd name="T8" fmla="*/ 0 w 152"/>
                <a:gd name="T9" fmla="*/ 32 h 400"/>
                <a:gd name="T10" fmla="*/ 12 w 152"/>
                <a:gd name="T11" fmla="*/ 32 h 400"/>
                <a:gd name="T12" fmla="*/ 32 w 152"/>
                <a:gd name="T13" fmla="*/ 54 h 400"/>
                <a:gd name="T14" fmla="*/ 32 w 152"/>
                <a:gd name="T15" fmla="*/ 363 h 400"/>
                <a:gd name="T16" fmla="*/ 71 w 152"/>
                <a:gd name="T17" fmla="*/ 400 h 400"/>
                <a:gd name="T18" fmla="*/ 152 w 152"/>
                <a:gd name="T19" fmla="*/ 400 h 400"/>
                <a:gd name="T20" fmla="*/ 152 w 152"/>
                <a:gd name="T21" fmla="*/ 368 h 400"/>
                <a:gd name="T22" fmla="*/ 141 w 152"/>
                <a:gd name="T23" fmla="*/ 368 h 400"/>
                <a:gd name="T24" fmla="*/ 120 w 152"/>
                <a:gd name="T25" fmla="*/ 34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2" h="400">
                  <a:moveTo>
                    <a:pt x="120" y="347"/>
                  </a:moveTo>
                  <a:cubicBezTo>
                    <a:pt x="120" y="39"/>
                    <a:pt x="120" y="39"/>
                    <a:pt x="120" y="39"/>
                  </a:cubicBezTo>
                  <a:cubicBezTo>
                    <a:pt x="120" y="18"/>
                    <a:pt x="102" y="0"/>
                    <a:pt x="8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24" y="32"/>
                    <a:pt x="32" y="43"/>
                    <a:pt x="32" y="54"/>
                  </a:cubicBezTo>
                  <a:cubicBezTo>
                    <a:pt x="32" y="363"/>
                    <a:pt x="32" y="363"/>
                    <a:pt x="32" y="363"/>
                  </a:cubicBezTo>
                  <a:cubicBezTo>
                    <a:pt x="32" y="384"/>
                    <a:pt x="50" y="400"/>
                    <a:pt x="71" y="400"/>
                  </a:cubicBezTo>
                  <a:cubicBezTo>
                    <a:pt x="152" y="400"/>
                    <a:pt x="152" y="400"/>
                    <a:pt x="152" y="400"/>
                  </a:cubicBezTo>
                  <a:cubicBezTo>
                    <a:pt x="152" y="368"/>
                    <a:pt x="152" y="368"/>
                    <a:pt x="152" y="368"/>
                  </a:cubicBezTo>
                  <a:cubicBezTo>
                    <a:pt x="141" y="368"/>
                    <a:pt x="141" y="368"/>
                    <a:pt x="141" y="368"/>
                  </a:cubicBezTo>
                  <a:cubicBezTo>
                    <a:pt x="129" y="368"/>
                    <a:pt x="120" y="359"/>
                    <a:pt x="120" y="347"/>
                  </a:cubicBez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7" name="Freeform 301"/>
            <p:cNvSpPr>
              <a:spLocks/>
            </p:cNvSpPr>
            <p:nvPr/>
          </p:nvSpPr>
          <p:spPr bwMode="auto">
            <a:xfrm>
              <a:off x="4479347" y="2338891"/>
              <a:ext cx="207963" cy="192088"/>
            </a:xfrm>
            <a:custGeom>
              <a:avLst/>
              <a:gdLst>
                <a:gd name="T0" fmla="*/ 131 w 131"/>
                <a:gd name="T1" fmla="*/ 121 h 121"/>
                <a:gd name="T2" fmla="*/ 110 w 131"/>
                <a:gd name="T3" fmla="*/ 0 h 121"/>
                <a:gd name="T4" fmla="*/ 0 w 131"/>
                <a:gd name="T5" fmla="*/ 0 h 121"/>
                <a:gd name="T6" fmla="*/ 22 w 131"/>
                <a:gd name="T7" fmla="*/ 121 h 121"/>
                <a:gd name="T8" fmla="*/ 131 w 131"/>
                <a:gd name="T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21">
                  <a:moveTo>
                    <a:pt x="131" y="121"/>
                  </a:moveTo>
                  <a:lnTo>
                    <a:pt x="110" y="0"/>
                  </a:lnTo>
                  <a:lnTo>
                    <a:pt x="0" y="0"/>
                  </a:lnTo>
                  <a:lnTo>
                    <a:pt x="22" y="121"/>
                  </a:lnTo>
                  <a:lnTo>
                    <a:pt x="131" y="121"/>
                  </a:ln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8" name="Freeform 302"/>
            <p:cNvSpPr>
              <a:spLocks/>
            </p:cNvSpPr>
            <p:nvPr/>
          </p:nvSpPr>
          <p:spPr bwMode="auto">
            <a:xfrm>
              <a:off x="6057322" y="2446841"/>
              <a:ext cx="498475" cy="912813"/>
            </a:xfrm>
            <a:custGeom>
              <a:avLst/>
              <a:gdLst>
                <a:gd name="T0" fmla="*/ 222 w 260"/>
                <a:gd name="T1" fmla="*/ 0 h 476"/>
                <a:gd name="T2" fmla="*/ 40 w 260"/>
                <a:gd name="T3" fmla="*/ 0 h 476"/>
                <a:gd name="T4" fmla="*/ 0 w 260"/>
                <a:gd name="T5" fmla="*/ 36 h 476"/>
                <a:gd name="T6" fmla="*/ 0 w 260"/>
                <a:gd name="T7" fmla="*/ 438 h 476"/>
                <a:gd name="T8" fmla="*/ 40 w 260"/>
                <a:gd name="T9" fmla="*/ 476 h 476"/>
                <a:gd name="T10" fmla="*/ 112 w 260"/>
                <a:gd name="T11" fmla="*/ 476 h 476"/>
                <a:gd name="T12" fmla="*/ 112 w 260"/>
                <a:gd name="T13" fmla="*/ 444 h 476"/>
                <a:gd name="T14" fmla="*/ 103 w 260"/>
                <a:gd name="T15" fmla="*/ 444 h 476"/>
                <a:gd name="T16" fmla="*/ 88 w 260"/>
                <a:gd name="T17" fmla="*/ 428 h 476"/>
                <a:gd name="T18" fmla="*/ 88 w 260"/>
                <a:gd name="T19" fmla="*/ 48 h 476"/>
                <a:gd name="T20" fmla="*/ 103 w 260"/>
                <a:gd name="T21" fmla="*/ 32 h 476"/>
                <a:gd name="T22" fmla="*/ 159 w 260"/>
                <a:gd name="T23" fmla="*/ 32 h 476"/>
                <a:gd name="T24" fmla="*/ 176 w 260"/>
                <a:gd name="T25" fmla="*/ 48 h 476"/>
                <a:gd name="T26" fmla="*/ 176 w 260"/>
                <a:gd name="T27" fmla="*/ 384 h 476"/>
                <a:gd name="T28" fmla="*/ 176 w 260"/>
                <a:gd name="T29" fmla="*/ 428 h 476"/>
                <a:gd name="T30" fmla="*/ 176 w 260"/>
                <a:gd name="T31" fmla="*/ 476 h 476"/>
                <a:gd name="T32" fmla="*/ 222 w 260"/>
                <a:gd name="T33" fmla="*/ 476 h 476"/>
                <a:gd name="T34" fmla="*/ 260 w 260"/>
                <a:gd name="T35" fmla="*/ 438 h 476"/>
                <a:gd name="T36" fmla="*/ 260 w 260"/>
                <a:gd name="T37" fmla="*/ 36 h 476"/>
                <a:gd name="T38" fmla="*/ 222 w 260"/>
                <a:gd name="T39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60" h="476">
                  <a:moveTo>
                    <a:pt x="222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5" y="0"/>
                    <a:pt x="0" y="16"/>
                    <a:pt x="0" y="36"/>
                  </a:cubicBezTo>
                  <a:cubicBezTo>
                    <a:pt x="0" y="438"/>
                    <a:pt x="0" y="438"/>
                    <a:pt x="0" y="438"/>
                  </a:cubicBezTo>
                  <a:cubicBezTo>
                    <a:pt x="0" y="459"/>
                    <a:pt x="15" y="476"/>
                    <a:pt x="40" y="476"/>
                  </a:cubicBezTo>
                  <a:cubicBezTo>
                    <a:pt x="112" y="476"/>
                    <a:pt x="112" y="476"/>
                    <a:pt x="112" y="476"/>
                  </a:cubicBezTo>
                  <a:cubicBezTo>
                    <a:pt x="112" y="444"/>
                    <a:pt x="112" y="444"/>
                    <a:pt x="112" y="444"/>
                  </a:cubicBezTo>
                  <a:cubicBezTo>
                    <a:pt x="103" y="444"/>
                    <a:pt x="103" y="444"/>
                    <a:pt x="103" y="444"/>
                  </a:cubicBezTo>
                  <a:cubicBezTo>
                    <a:pt x="92" y="444"/>
                    <a:pt x="88" y="436"/>
                    <a:pt x="88" y="428"/>
                  </a:cubicBezTo>
                  <a:cubicBezTo>
                    <a:pt x="88" y="48"/>
                    <a:pt x="88" y="48"/>
                    <a:pt x="88" y="48"/>
                  </a:cubicBezTo>
                  <a:cubicBezTo>
                    <a:pt x="88" y="38"/>
                    <a:pt x="92" y="32"/>
                    <a:pt x="103" y="32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69" y="32"/>
                    <a:pt x="176" y="38"/>
                    <a:pt x="176" y="48"/>
                  </a:cubicBezTo>
                  <a:cubicBezTo>
                    <a:pt x="176" y="384"/>
                    <a:pt x="176" y="384"/>
                    <a:pt x="176" y="384"/>
                  </a:cubicBezTo>
                  <a:cubicBezTo>
                    <a:pt x="176" y="428"/>
                    <a:pt x="176" y="428"/>
                    <a:pt x="176" y="428"/>
                  </a:cubicBezTo>
                  <a:cubicBezTo>
                    <a:pt x="176" y="476"/>
                    <a:pt x="176" y="476"/>
                    <a:pt x="176" y="476"/>
                  </a:cubicBezTo>
                  <a:cubicBezTo>
                    <a:pt x="222" y="476"/>
                    <a:pt x="222" y="476"/>
                    <a:pt x="222" y="476"/>
                  </a:cubicBezTo>
                  <a:cubicBezTo>
                    <a:pt x="246" y="476"/>
                    <a:pt x="260" y="459"/>
                    <a:pt x="260" y="438"/>
                  </a:cubicBezTo>
                  <a:cubicBezTo>
                    <a:pt x="260" y="36"/>
                    <a:pt x="260" y="36"/>
                    <a:pt x="260" y="36"/>
                  </a:cubicBezTo>
                  <a:cubicBezTo>
                    <a:pt x="260" y="16"/>
                    <a:pt x="246" y="0"/>
                    <a:pt x="222" y="0"/>
                  </a:cubicBez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9" name="Freeform 303"/>
            <p:cNvSpPr>
              <a:spLocks noEditPoints="1"/>
            </p:cNvSpPr>
            <p:nvPr/>
          </p:nvSpPr>
          <p:spPr bwMode="auto">
            <a:xfrm>
              <a:off x="5552497" y="2338891"/>
              <a:ext cx="466725" cy="1020763"/>
            </a:xfrm>
            <a:custGeom>
              <a:avLst/>
              <a:gdLst>
                <a:gd name="T0" fmla="*/ 215 w 244"/>
                <a:gd name="T1" fmla="*/ 80 h 532"/>
                <a:gd name="T2" fmla="*/ 120 w 244"/>
                <a:gd name="T3" fmla="*/ 80 h 532"/>
                <a:gd name="T4" fmla="*/ 131 w 244"/>
                <a:gd name="T5" fmla="*/ 0 h 532"/>
                <a:gd name="T6" fmla="*/ 46 w 244"/>
                <a:gd name="T7" fmla="*/ 0 h 532"/>
                <a:gd name="T8" fmla="*/ 34 w 244"/>
                <a:gd name="T9" fmla="*/ 80 h 532"/>
                <a:gd name="T10" fmla="*/ 0 w 244"/>
                <a:gd name="T11" fmla="*/ 80 h 532"/>
                <a:gd name="T12" fmla="*/ 0 w 244"/>
                <a:gd name="T13" fmla="*/ 112 h 532"/>
                <a:gd name="T14" fmla="*/ 29 w 244"/>
                <a:gd name="T15" fmla="*/ 112 h 532"/>
                <a:gd name="T16" fmla="*/ 6 w 244"/>
                <a:gd name="T17" fmla="*/ 271 h 532"/>
                <a:gd name="T18" fmla="*/ 12 w 244"/>
                <a:gd name="T19" fmla="*/ 301 h 532"/>
                <a:gd name="T20" fmla="*/ 69 w 244"/>
                <a:gd name="T21" fmla="*/ 399 h 532"/>
                <a:gd name="T22" fmla="*/ 5 w 244"/>
                <a:gd name="T23" fmla="*/ 532 h 532"/>
                <a:gd name="T24" fmla="*/ 95 w 244"/>
                <a:gd name="T25" fmla="*/ 532 h 532"/>
                <a:gd name="T26" fmla="*/ 120 w 244"/>
                <a:gd name="T27" fmla="*/ 486 h 532"/>
                <a:gd name="T28" fmla="*/ 146 w 244"/>
                <a:gd name="T29" fmla="*/ 532 h 532"/>
                <a:gd name="T30" fmla="*/ 243 w 244"/>
                <a:gd name="T31" fmla="*/ 532 h 532"/>
                <a:gd name="T32" fmla="*/ 163 w 244"/>
                <a:gd name="T33" fmla="*/ 392 h 532"/>
                <a:gd name="T34" fmla="*/ 243 w 244"/>
                <a:gd name="T35" fmla="*/ 110 h 532"/>
                <a:gd name="T36" fmla="*/ 235 w 244"/>
                <a:gd name="T37" fmla="*/ 90 h 532"/>
                <a:gd name="T38" fmla="*/ 215 w 244"/>
                <a:gd name="T39" fmla="*/ 80 h 532"/>
                <a:gd name="T40" fmla="*/ 153 w 244"/>
                <a:gd name="T41" fmla="*/ 124 h 532"/>
                <a:gd name="T42" fmla="*/ 109 w 244"/>
                <a:gd name="T43" fmla="*/ 297 h 532"/>
                <a:gd name="T44" fmla="*/ 98 w 244"/>
                <a:gd name="T45" fmla="*/ 277 h 532"/>
                <a:gd name="T46" fmla="*/ 91 w 244"/>
                <a:gd name="T47" fmla="*/ 246 h 532"/>
                <a:gd name="T48" fmla="*/ 115 w 244"/>
                <a:gd name="T49" fmla="*/ 112 h 532"/>
                <a:gd name="T50" fmla="*/ 142 w 244"/>
                <a:gd name="T51" fmla="*/ 112 h 532"/>
                <a:gd name="T52" fmla="*/ 150 w 244"/>
                <a:gd name="T53" fmla="*/ 116 h 532"/>
                <a:gd name="T54" fmla="*/ 153 w 244"/>
                <a:gd name="T55" fmla="*/ 124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4" h="532">
                  <a:moveTo>
                    <a:pt x="215" y="80"/>
                  </a:moveTo>
                  <a:cubicBezTo>
                    <a:pt x="120" y="80"/>
                    <a:pt x="120" y="80"/>
                    <a:pt x="120" y="80"/>
                  </a:cubicBezTo>
                  <a:cubicBezTo>
                    <a:pt x="124" y="56"/>
                    <a:pt x="127" y="28"/>
                    <a:pt x="13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34" y="80"/>
                    <a:pt x="34" y="80"/>
                    <a:pt x="34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29" y="112"/>
                    <a:pt x="29" y="112"/>
                    <a:pt x="29" y="112"/>
                  </a:cubicBezTo>
                  <a:cubicBezTo>
                    <a:pt x="6" y="271"/>
                    <a:pt x="6" y="271"/>
                    <a:pt x="6" y="271"/>
                  </a:cubicBezTo>
                  <a:cubicBezTo>
                    <a:pt x="4" y="282"/>
                    <a:pt x="6" y="292"/>
                    <a:pt x="12" y="301"/>
                  </a:cubicBezTo>
                  <a:cubicBezTo>
                    <a:pt x="69" y="399"/>
                    <a:pt x="69" y="399"/>
                    <a:pt x="69" y="399"/>
                  </a:cubicBezTo>
                  <a:cubicBezTo>
                    <a:pt x="51" y="440"/>
                    <a:pt x="30" y="484"/>
                    <a:pt x="5" y="532"/>
                  </a:cubicBezTo>
                  <a:cubicBezTo>
                    <a:pt x="95" y="532"/>
                    <a:pt x="95" y="532"/>
                    <a:pt x="95" y="532"/>
                  </a:cubicBezTo>
                  <a:cubicBezTo>
                    <a:pt x="120" y="486"/>
                    <a:pt x="120" y="486"/>
                    <a:pt x="120" y="486"/>
                  </a:cubicBezTo>
                  <a:cubicBezTo>
                    <a:pt x="146" y="532"/>
                    <a:pt x="146" y="532"/>
                    <a:pt x="146" y="532"/>
                  </a:cubicBezTo>
                  <a:cubicBezTo>
                    <a:pt x="243" y="532"/>
                    <a:pt x="243" y="532"/>
                    <a:pt x="243" y="532"/>
                  </a:cubicBezTo>
                  <a:cubicBezTo>
                    <a:pt x="163" y="392"/>
                    <a:pt x="163" y="392"/>
                    <a:pt x="163" y="392"/>
                  </a:cubicBezTo>
                  <a:cubicBezTo>
                    <a:pt x="201" y="301"/>
                    <a:pt x="226" y="209"/>
                    <a:pt x="243" y="110"/>
                  </a:cubicBezTo>
                  <a:cubicBezTo>
                    <a:pt x="244" y="102"/>
                    <a:pt x="241" y="95"/>
                    <a:pt x="235" y="90"/>
                  </a:cubicBezTo>
                  <a:cubicBezTo>
                    <a:pt x="231" y="83"/>
                    <a:pt x="224" y="80"/>
                    <a:pt x="215" y="80"/>
                  </a:cubicBezTo>
                  <a:close/>
                  <a:moveTo>
                    <a:pt x="153" y="124"/>
                  </a:moveTo>
                  <a:cubicBezTo>
                    <a:pt x="143" y="186"/>
                    <a:pt x="129" y="241"/>
                    <a:pt x="109" y="297"/>
                  </a:cubicBezTo>
                  <a:cubicBezTo>
                    <a:pt x="98" y="277"/>
                    <a:pt x="98" y="277"/>
                    <a:pt x="98" y="277"/>
                  </a:cubicBezTo>
                  <a:cubicBezTo>
                    <a:pt x="92" y="268"/>
                    <a:pt x="89" y="258"/>
                    <a:pt x="91" y="246"/>
                  </a:cubicBezTo>
                  <a:cubicBezTo>
                    <a:pt x="100" y="199"/>
                    <a:pt x="108" y="156"/>
                    <a:pt x="115" y="112"/>
                  </a:cubicBezTo>
                  <a:cubicBezTo>
                    <a:pt x="142" y="112"/>
                    <a:pt x="142" y="112"/>
                    <a:pt x="142" y="112"/>
                  </a:cubicBezTo>
                  <a:cubicBezTo>
                    <a:pt x="145" y="112"/>
                    <a:pt x="148" y="113"/>
                    <a:pt x="150" y="116"/>
                  </a:cubicBezTo>
                  <a:cubicBezTo>
                    <a:pt x="153" y="118"/>
                    <a:pt x="154" y="122"/>
                    <a:pt x="153" y="124"/>
                  </a:cubicBez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0" name="Freeform 304"/>
            <p:cNvSpPr>
              <a:spLocks noEditPoints="1"/>
            </p:cNvSpPr>
            <p:nvPr/>
          </p:nvSpPr>
          <p:spPr bwMode="auto">
            <a:xfrm>
              <a:off x="7001884" y="2546853"/>
              <a:ext cx="368300" cy="650875"/>
            </a:xfrm>
            <a:custGeom>
              <a:avLst/>
              <a:gdLst>
                <a:gd name="T0" fmla="*/ 192 w 192"/>
                <a:gd name="T1" fmla="*/ 303 h 340"/>
                <a:gd name="T2" fmla="*/ 192 w 192"/>
                <a:gd name="T3" fmla="*/ 39 h 340"/>
                <a:gd name="T4" fmla="*/ 154 w 192"/>
                <a:gd name="T5" fmla="*/ 0 h 340"/>
                <a:gd name="T6" fmla="*/ 36 w 192"/>
                <a:gd name="T7" fmla="*/ 0 h 340"/>
                <a:gd name="T8" fmla="*/ 0 w 192"/>
                <a:gd name="T9" fmla="*/ 39 h 340"/>
                <a:gd name="T10" fmla="*/ 0 w 192"/>
                <a:gd name="T11" fmla="*/ 303 h 340"/>
                <a:gd name="T12" fmla="*/ 36 w 192"/>
                <a:gd name="T13" fmla="*/ 340 h 340"/>
                <a:gd name="T14" fmla="*/ 154 w 192"/>
                <a:gd name="T15" fmla="*/ 340 h 340"/>
                <a:gd name="T16" fmla="*/ 192 w 192"/>
                <a:gd name="T17" fmla="*/ 303 h 340"/>
                <a:gd name="T18" fmla="*/ 116 w 192"/>
                <a:gd name="T19" fmla="*/ 297 h 340"/>
                <a:gd name="T20" fmla="*/ 106 w 192"/>
                <a:gd name="T21" fmla="*/ 308 h 340"/>
                <a:gd name="T22" fmla="*/ 84 w 192"/>
                <a:gd name="T23" fmla="*/ 308 h 340"/>
                <a:gd name="T24" fmla="*/ 72 w 192"/>
                <a:gd name="T25" fmla="*/ 297 h 340"/>
                <a:gd name="T26" fmla="*/ 72 w 192"/>
                <a:gd name="T27" fmla="*/ 44 h 340"/>
                <a:gd name="T28" fmla="*/ 84 w 192"/>
                <a:gd name="T29" fmla="*/ 32 h 340"/>
                <a:gd name="T30" fmla="*/ 106 w 192"/>
                <a:gd name="T31" fmla="*/ 32 h 340"/>
                <a:gd name="T32" fmla="*/ 116 w 192"/>
                <a:gd name="T33" fmla="*/ 44 h 340"/>
                <a:gd name="T34" fmla="*/ 116 w 192"/>
                <a:gd name="T35" fmla="*/ 297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2" h="340">
                  <a:moveTo>
                    <a:pt x="192" y="303"/>
                  </a:moveTo>
                  <a:cubicBezTo>
                    <a:pt x="192" y="39"/>
                    <a:pt x="192" y="39"/>
                    <a:pt x="192" y="39"/>
                  </a:cubicBezTo>
                  <a:cubicBezTo>
                    <a:pt x="192" y="18"/>
                    <a:pt x="175" y="0"/>
                    <a:pt x="154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5" y="0"/>
                    <a:pt x="0" y="18"/>
                    <a:pt x="0" y="39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323"/>
                    <a:pt x="15" y="340"/>
                    <a:pt x="36" y="340"/>
                  </a:cubicBezTo>
                  <a:cubicBezTo>
                    <a:pt x="154" y="340"/>
                    <a:pt x="154" y="340"/>
                    <a:pt x="154" y="340"/>
                  </a:cubicBezTo>
                  <a:cubicBezTo>
                    <a:pt x="175" y="340"/>
                    <a:pt x="192" y="323"/>
                    <a:pt x="192" y="303"/>
                  </a:cubicBezTo>
                  <a:close/>
                  <a:moveTo>
                    <a:pt x="116" y="297"/>
                  </a:moveTo>
                  <a:cubicBezTo>
                    <a:pt x="116" y="304"/>
                    <a:pt x="112" y="308"/>
                    <a:pt x="106" y="308"/>
                  </a:cubicBezTo>
                  <a:cubicBezTo>
                    <a:pt x="84" y="308"/>
                    <a:pt x="84" y="308"/>
                    <a:pt x="84" y="308"/>
                  </a:cubicBezTo>
                  <a:cubicBezTo>
                    <a:pt x="78" y="308"/>
                    <a:pt x="72" y="304"/>
                    <a:pt x="72" y="297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2" y="38"/>
                    <a:pt x="78" y="32"/>
                    <a:pt x="84" y="32"/>
                  </a:cubicBezTo>
                  <a:cubicBezTo>
                    <a:pt x="106" y="32"/>
                    <a:pt x="106" y="32"/>
                    <a:pt x="106" y="32"/>
                  </a:cubicBezTo>
                  <a:cubicBezTo>
                    <a:pt x="112" y="32"/>
                    <a:pt x="116" y="38"/>
                    <a:pt x="116" y="44"/>
                  </a:cubicBezTo>
                  <a:lnTo>
                    <a:pt x="116" y="297"/>
                  </a:ln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1" name="Freeform 305"/>
            <p:cNvSpPr>
              <a:spLocks/>
            </p:cNvSpPr>
            <p:nvPr/>
          </p:nvSpPr>
          <p:spPr bwMode="auto">
            <a:xfrm>
              <a:off x="6617709" y="2346828"/>
              <a:ext cx="336550" cy="1012825"/>
            </a:xfrm>
            <a:custGeom>
              <a:avLst/>
              <a:gdLst>
                <a:gd name="T0" fmla="*/ 89 w 175"/>
                <a:gd name="T1" fmla="*/ 0 h 528"/>
                <a:gd name="T2" fmla="*/ 0 w 175"/>
                <a:gd name="T3" fmla="*/ 284 h 528"/>
                <a:gd name="T4" fmla="*/ 72 w 175"/>
                <a:gd name="T5" fmla="*/ 284 h 528"/>
                <a:gd name="T6" fmla="*/ 72 w 175"/>
                <a:gd name="T7" fmla="*/ 528 h 528"/>
                <a:gd name="T8" fmla="*/ 156 w 175"/>
                <a:gd name="T9" fmla="*/ 528 h 528"/>
                <a:gd name="T10" fmla="*/ 156 w 175"/>
                <a:gd name="T11" fmla="*/ 148 h 528"/>
                <a:gd name="T12" fmla="*/ 137 w 175"/>
                <a:gd name="T13" fmla="*/ 148 h 528"/>
                <a:gd name="T14" fmla="*/ 175 w 175"/>
                <a:gd name="T15" fmla="*/ 0 h 528"/>
                <a:gd name="T16" fmla="*/ 89 w 175"/>
                <a:gd name="T17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5" h="528">
                  <a:moveTo>
                    <a:pt x="89" y="0"/>
                  </a:moveTo>
                  <a:cubicBezTo>
                    <a:pt x="69" y="92"/>
                    <a:pt x="40" y="188"/>
                    <a:pt x="0" y="284"/>
                  </a:cubicBezTo>
                  <a:cubicBezTo>
                    <a:pt x="72" y="284"/>
                    <a:pt x="72" y="284"/>
                    <a:pt x="72" y="284"/>
                  </a:cubicBezTo>
                  <a:cubicBezTo>
                    <a:pt x="72" y="528"/>
                    <a:pt x="72" y="528"/>
                    <a:pt x="72" y="528"/>
                  </a:cubicBezTo>
                  <a:cubicBezTo>
                    <a:pt x="156" y="528"/>
                    <a:pt x="156" y="528"/>
                    <a:pt x="156" y="528"/>
                  </a:cubicBezTo>
                  <a:cubicBezTo>
                    <a:pt x="156" y="148"/>
                    <a:pt x="156" y="148"/>
                    <a:pt x="156" y="148"/>
                  </a:cubicBezTo>
                  <a:cubicBezTo>
                    <a:pt x="137" y="148"/>
                    <a:pt x="137" y="148"/>
                    <a:pt x="137" y="148"/>
                  </a:cubicBezTo>
                  <a:cubicBezTo>
                    <a:pt x="153" y="100"/>
                    <a:pt x="165" y="52"/>
                    <a:pt x="175" y="0"/>
                  </a:cubicBezTo>
                  <a:lnTo>
                    <a:pt x="89" y="0"/>
                  </a:ln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2" name="Freeform 306"/>
            <p:cNvSpPr>
              <a:spLocks/>
            </p:cNvSpPr>
            <p:nvPr/>
          </p:nvSpPr>
          <p:spPr bwMode="auto">
            <a:xfrm>
              <a:off x="7300334" y="2577016"/>
              <a:ext cx="284163" cy="782638"/>
            </a:xfrm>
            <a:custGeom>
              <a:avLst/>
              <a:gdLst>
                <a:gd name="T0" fmla="*/ 64 w 148"/>
                <a:gd name="T1" fmla="*/ 353 h 408"/>
                <a:gd name="T2" fmla="*/ 44 w 148"/>
                <a:gd name="T3" fmla="*/ 376 h 408"/>
                <a:gd name="T4" fmla="*/ 0 w 148"/>
                <a:gd name="T5" fmla="*/ 376 h 408"/>
                <a:gd name="T6" fmla="*/ 0 w 148"/>
                <a:gd name="T7" fmla="*/ 408 h 408"/>
                <a:gd name="T8" fmla="*/ 111 w 148"/>
                <a:gd name="T9" fmla="*/ 408 h 408"/>
                <a:gd name="T10" fmla="*/ 148 w 148"/>
                <a:gd name="T11" fmla="*/ 370 h 408"/>
                <a:gd name="T12" fmla="*/ 148 w 148"/>
                <a:gd name="T13" fmla="*/ 0 h 408"/>
                <a:gd name="T14" fmla="*/ 64 w 148"/>
                <a:gd name="T15" fmla="*/ 0 h 408"/>
                <a:gd name="T16" fmla="*/ 64 w 148"/>
                <a:gd name="T17" fmla="*/ 353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408">
                  <a:moveTo>
                    <a:pt x="64" y="353"/>
                  </a:moveTo>
                  <a:cubicBezTo>
                    <a:pt x="64" y="365"/>
                    <a:pt x="56" y="376"/>
                    <a:pt x="44" y="376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408"/>
                    <a:pt x="0" y="408"/>
                    <a:pt x="0" y="408"/>
                  </a:cubicBezTo>
                  <a:cubicBezTo>
                    <a:pt x="111" y="408"/>
                    <a:pt x="111" y="408"/>
                    <a:pt x="111" y="408"/>
                  </a:cubicBezTo>
                  <a:cubicBezTo>
                    <a:pt x="132" y="408"/>
                    <a:pt x="148" y="390"/>
                    <a:pt x="148" y="370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64" y="0"/>
                    <a:pt x="64" y="0"/>
                    <a:pt x="64" y="0"/>
                  </a:cubicBezTo>
                  <a:lnTo>
                    <a:pt x="64" y="353"/>
                  </a:ln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3" name="Freeform 307"/>
            <p:cNvSpPr>
              <a:spLocks/>
            </p:cNvSpPr>
            <p:nvPr/>
          </p:nvSpPr>
          <p:spPr bwMode="auto">
            <a:xfrm>
              <a:off x="6970134" y="2392866"/>
              <a:ext cx="668338" cy="61913"/>
            </a:xfrm>
            <a:custGeom>
              <a:avLst/>
              <a:gdLst>
                <a:gd name="T0" fmla="*/ 421 w 421"/>
                <a:gd name="T1" fmla="*/ 39 h 39"/>
                <a:gd name="T2" fmla="*/ 421 w 421"/>
                <a:gd name="T3" fmla="*/ 0 h 39"/>
                <a:gd name="T4" fmla="*/ 0 w 421"/>
                <a:gd name="T5" fmla="*/ 0 h 39"/>
                <a:gd name="T6" fmla="*/ 0 w 421"/>
                <a:gd name="T7" fmla="*/ 39 h 39"/>
                <a:gd name="T8" fmla="*/ 285 w 421"/>
                <a:gd name="T9" fmla="*/ 39 h 39"/>
                <a:gd name="T10" fmla="*/ 285 w 421"/>
                <a:gd name="T11" fmla="*/ 39 h 39"/>
                <a:gd name="T12" fmla="*/ 387 w 421"/>
                <a:gd name="T13" fmla="*/ 39 h 39"/>
                <a:gd name="T14" fmla="*/ 387 w 421"/>
                <a:gd name="T15" fmla="*/ 39 h 39"/>
                <a:gd name="T16" fmla="*/ 421 w 421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1" h="39">
                  <a:moveTo>
                    <a:pt x="421" y="39"/>
                  </a:moveTo>
                  <a:lnTo>
                    <a:pt x="421" y="0"/>
                  </a:lnTo>
                  <a:lnTo>
                    <a:pt x="0" y="0"/>
                  </a:lnTo>
                  <a:lnTo>
                    <a:pt x="0" y="39"/>
                  </a:lnTo>
                  <a:lnTo>
                    <a:pt x="285" y="39"/>
                  </a:lnTo>
                  <a:lnTo>
                    <a:pt x="285" y="39"/>
                  </a:lnTo>
                  <a:lnTo>
                    <a:pt x="387" y="39"/>
                  </a:lnTo>
                  <a:lnTo>
                    <a:pt x="387" y="39"/>
                  </a:lnTo>
                  <a:lnTo>
                    <a:pt x="421" y="39"/>
                  </a:ln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949" name="组合 948"/>
          <p:cNvGrpSpPr/>
          <p:nvPr/>
        </p:nvGrpSpPr>
        <p:grpSpPr>
          <a:xfrm>
            <a:off x="7774995" y="2060302"/>
            <a:ext cx="1558925" cy="1491166"/>
            <a:chOff x="7774995" y="2162175"/>
            <a:chExt cx="1558925" cy="1491166"/>
          </a:xfrm>
        </p:grpSpPr>
        <p:sp>
          <p:nvSpPr>
            <p:cNvPr id="455" name="Freeform 308"/>
            <p:cNvSpPr>
              <a:spLocks/>
            </p:cNvSpPr>
            <p:nvPr/>
          </p:nvSpPr>
          <p:spPr bwMode="auto">
            <a:xfrm>
              <a:off x="7822620" y="2523041"/>
              <a:ext cx="1454150" cy="1130300"/>
            </a:xfrm>
            <a:custGeom>
              <a:avLst/>
              <a:gdLst>
                <a:gd name="T0" fmla="*/ 360 w 758"/>
                <a:gd name="T1" fmla="*/ 175 h 590"/>
                <a:gd name="T2" fmla="*/ 511 w 758"/>
                <a:gd name="T3" fmla="*/ 200 h 590"/>
                <a:gd name="T4" fmla="*/ 373 w 758"/>
                <a:gd name="T5" fmla="*/ 370 h 590"/>
                <a:gd name="T6" fmla="*/ 296 w 758"/>
                <a:gd name="T7" fmla="*/ 165 h 590"/>
                <a:gd name="T8" fmla="*/ 296 w 758"/>
                <a:gd name="T9" fmla="*/ 165 h 590"/>
                <a:gd name="T10" fmla="*/ 297 w 758"/>
                <a:gd name="T11" fmla="*/ 151 h 590"/>
                <a:gd name="T12" fmla="*/ 298 w 758"/>
                <a:gd name="T13" fmla="*/ 145 h 590"/>
                <a:gd name="T14" fmla="*/ 301 w 758"/>
                <a:gd name="T15" fmla="*/ 122 h 590"/>
                <a:gd name="T16" fmla="*/ 318 w 758"/>
                <a:gd name="T17" fmla="*/ 18 h 590"/>
                <a:gd name="T18" fmla="*/ 213 w 758"/>
                <a:gd name="T19" fmla="*/ 0 h 590"/>
                <a:gd name="T20" fmla="*/ 196 w 758"/>
                <a:gd name="T21" fmla="*/ 105 h 590"/>
                <a:gd name="T22" fmla="*/ 64 w 758"/>
                <a:gd name="T23" fmla="*/ 84 h 590"/>
                <a:gd name="T24" fmla="*/ 57 w 758"/>
                <a:gd name="T25" fmla="*/ 125 h 590"/>
                <a:gd name="T26" fmla="*/ 191 w 758"/>
                <a:gd name="T27" fmla="*/ 147 h 590"/>
                <a:gd name="T28" fmla="*/ 269 w 758"/>
                <a:gd name="T29" fmla="*/ 403 h 590"/>
                <a:gd name="T30" fmla="*/ 12 w 758"/>
                <a:gd name="T31" fmla="*/ 402 h 590"/>
                <a:gd name="T32" fmla="*/ 0 w 758"/>
                <a:gd name="T33" fmla="*/ 476 h 590"/>
                <a:gd name="T34" fmla="*/ 355 w 758"/>
                <a:gd name="T35" fmla="*/ 475 h 590"/>
                <a:gd name="T36" fmla="*/ 694 w 758"/>
                <a:gd name="T37" fmla="*/ 590 h 590"/>
                <a:gd name="T38" fmla="*/ 706 w 758"/>
                <a:gd name="T39" fmla="*/ 516 h 590"/>
                <a:gd name="T40" fmla="*/ 460 w 758"/>
                <a:gd name="T41" fmla="*/ 434 h 590"/>
                <a:gd name="T42" fmla="*/ 617 w 758"/>
                <a:gd name="T43" fmla="*/ 217 h 590"/>
                <a:gd name="T44" fmla="*/ 751 w 758"/>
                <a:gd name="T45" fmla="*/ 239 h 590"/>
                <a:gd name="T46" fmla="*/ 758 w 758"/>
                <a:gd name="T47" fmla="*/ 197 h 590"/>
                <a:gd name="T48" fmla="*/ 367 w 758"/>
                <a:gd name="T49" fmla="*/ 133 h 590"/>
                <a:gd name="T50" fmla="*/ 360 w 758"/>
                <a:gd name="T51" fmla="*/ 175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58" h="590">
                  <a:moveTo>
                    <a:pt x="360" y="175"/>
                  </a:moveTo>
                  <a:cubicBezTo>
                    <a:pt x="511" y="200"/>
                    <a:pt x="511" y="200"/>
                    <a:pt x="511" y="200"/>
                  </a:cubicBezTo>
                  <a:cubicBezTo>
                    <a:pt x="488" y="283"/>
                    <a:pt x="440" y="337"/>
                    <a:pt x="373" y="370"/>
                  </a:cubicBezTo>
                  <a:cubicBezTo>
                    <a:pt x="321" y="318"/>
                    <a:pt x="293" y="251"/>
                    <a:pt x="296" y="165"/>
                  </a:cubicBezTo>
                  <a:cubicBezTo>
                    <a:pt x="296" y="165"/>
                    <a:pt x="296" y="165"/>
                    <a:pt x="296" y="165"/>
                  </a:cubicBezTo>
                  <a:cubicBezTo>
                    <a:pt x="297" y="151"/>
                    <a:pt x="297" y="151"/>
                    <a:pt x="297" y="151"/>
                  </a:cubicBezTo>
                  <a:cubicBezTo>
                    <a:pt x="298" y="145"/>
                    <a:pt x="298" y="145"/>
                    <a:pt x="298" y="145"/>
                  </a:cubicBezTo>
                  <a:cubicBezTo>
                    <a:pt x="301" y="122"/>
                    <a:pt x="301" y="122"/>
                    <a:pt x="301" y="122"/>
                  </a:cubicBezTo>
                  <a:cubicBezTo>
                    <a:pt x="318" y="18"/>
                    <a:pt x="318" y="18"/>
                    <a:pt x="318" y="18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196" y="105"/>
                    <a:pt x="196" y="105"/>
                    <a:pt x="196" y="105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57" y="125"/>
                    <a:pt x="57" y="125"/>
                    <a:pt x="57" y="125"/>
                  </a:cubicBezTo>
                  <a:cubicBezTo>
                    <a:pt x="191" y="147"/>
                    <a:pt x="191" y="147"/>
                    <a:pt x="191" y="147"/>
                  </a:cubicBezTo>
                  <a:cubicBezTo>
                    <a:pt x="181" y="254"/>
                    <a:pt x="212" y="338"/>
                    <a:pt x="269" y="403"/>
                  </a:cubicBezTo>
                  <a:cubicBezTo>
                    <a:pt x="195" y="416"/>
                    <a:pt x="107" y="415"/>
                    <a:pt x="12" y="402"/>
                  </a:cubicBezTo>
                  <a:cubicBezTo>
                    <a:pt x="0" y="476"/>
                    <a:pt x="0" y="476"/>
                    <a:pt x="0" y="476"/>
                  </a:cubicBezTo>
                  <a:cubicBezTo>
                    <a:pt x="130" y="497"/>
                    <a:pt x="253" y="500"/>
                    <a:pt x="355" y="475"/>
                  </a:cubicBezTo>
                  <a:cubicBezTo>
                    <a:pt x="444" y="532"/>
                    <a:pt x="562" y="568"/>
                    <a:pt x="694" y="590"/>
                  </a:cubicBezTo>
                  <a:cubicBezTo>
                    <a:pt x="706" y="516"/>
                    <a:pt x="706" y="516"/>
                    <a:pt x="706" y="516"/>
                  </a:cubicBezTo>
                  <a:cubicBezTo>
                    <a:pt x="611" y="497"/>
                    <a:pt x="527" y="471"/>
                    <a:pt x="460" y="434"/>
                  </a:cubicBezTo>
                  <a:cubicBezTo>
                    <a:pt x="536" y="391"/>
                    <a:pt x="591" y="321"/>
                    <a:pt x="617" y="217"/>
                  </a:cubicBezTo>
                  <a:cubicBezTo>
                    <a:pt x="751" y="239"/>
                    <a:pt x="751" y="239"/>
                    <a:pt x="751" y="239"/>
                  </a:cubicBezTo>
                  <a:cubicBezTo>
                    <a:pt x="758" y="197"/>
                    <a:pt x="758" y="197"/>
                    <a:pt x="758" y="197"/>
                  </a:cubicBezTo>
                  <a:cubicBezTo>
                    <a:pt x="367" y="133"/>
                    <a:pt x="367" y="133"/>
                    <a:pt x="367" y="133"/>
                  </a:cubicBezTo>
                  <a:lnTo>
                    <a:pt x="360" y="175"/>
                  </a:ln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6" name="Freeform 309"/>
            <p:cNvSpPr>
              <a:spLocks/>
            </p:cNvSpPr>
            <p:nvPr/>
          </p:nvSpPr>
          <p:spPr bwMode="auto">
            <a:xfrm>
              <a:off x="7976607" y="2197603"/>
              <a:ext cx="1357313" cy="552450"/>
            </a:xfrm>
            <a:custGeom>
              <a:avLst/>
              <a:gdLst>
                <a:gd name="T0" fmla="*/ 663 w 708"/>
                <a:gd name="T1" fmla="*/ 134 h 288"/>
                <a:gd name="T2" fmla="*/ 423 w 708"/>
                <a:gd name="T3" fmla="*/ 95 h 288"/>
                <a:gd name="T4" fmla="*/ 436 w 708"/>
                <a:gd name="T5" fmla="*/ 19 h 288"/>
                <a:gd name="T6" fmla="*/ 324 w 708"/>
                <a:gd name="T7" fmla="*/ 0 h 288"/>
                <a:gd name="T8" fmla="*/ 312 w 708"/>
                <a:gd name="T9" fmla="*/ 77 h 288"/>
                <a:gd name="T10" fmla="*/ 72 w 708"/>
                <a:gd name="T11" fmla="*/ 37 h 288"/>
                <a:gd name="T12" fmla="*/ 16 w 708"/>
                <a:gd name="T13" fmla="*/ 78 h 288"/>
                <a:gd name="T14" fmla="*/ 0 w 708"/>
                <a:gd name="T15" fmla="*/ 175 h 288"/>
                <a:gd name="T16" fmla="*/ 111 w 708"/>
                <a:gd name="T17" fmla="*/ 194 h 288"/>
                <a:gd name="T18" fmla="*/ 124 w 708"/>
                <a:gd name="T19" fmla="*/ 117 h 288"/>
                <a:gd name="T20" fmla="*/ 156 w 708"/>
                <a:gd name="T21" fmla="*/ 93 h 288"/>
                <a:gd name="T22" fmla="*/ 566 w 708"/>
                <a:gd name="T23" fmla="*/ 160 h 288"/>
                <a:gd name="T24" fmla="*/ 589 w 708"/>
                <a:gd name="T25" fmla="*/ 193 h 288"/>
                <a:gd name="T26" fmla="*/ 576 w 708"/>
                <a:gd name="T27" fmla="*/ 270 h 288"/>
                <a:gd name="T28" fmla="*/ 688 w 708"/>
                <a:gd name="T29" fmla="*/ 288 h 288"/>
                <a:gd name="T30" fmla="*/ 704 w 708"/>
                <a:gd name="T31" fmla="*/ 191 h 288"/>
                <a:gd name="T32" fmla="*/ 663 w 708"/>
                <a:gd name="T33" fmla="*/ 13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8" h="288">
                  <a:moveTo>
                    <a:pt x="663" y="134"/>
                  </a:moveTo>
                  <a:cubicBezTo>
                    <a:pt x="423" y="95"/>
                    <a:pt x="423" y="95"/>
                    <a:pt x="423" y="95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12" y="77"/>
                    <a:pt x="312" y="77"/>
                    <a:pt x="312" y="77"/>
                  </a:cubicBezTo>
                  <a:cubicBezTo>
                    <a:pt x="72" y="37"/>
                    <a:pt x="72" y="37"/>
                    <a:pt x="72" y="37"/>
                  </a:cubicBezTo>
                  <a:cubicBezTo>
                    <a:pt x="45" y="33"/>
                    <a:pt x="20" y="51"/>
                    <a:pt x="16" y="78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111" y="194"/>
                    <a:pt x="111" y="194"/>
                    <a:pt x="111" y="194"/>
                  </a:cubicBezTo>
                  <a:cubicBezTo>
                    <a:pt x="124" y="117"/>
                    <a:pt x="124" y="117"/>
                    <a:pt x="124" y="117"/>
                  </a:cubicBezTo>
                  <a:cubicBezTo>
                    <a:pt x="126" y="102"/>
                    <a:pt x="141" y="91"/>
                    <a:pt x="156" y="93"/>
                  </a:cubicBezTo>
                  <a:cubicBezTo>
                    <a:pt x="566" y="160"/>
                    <a:pt x="566" y="160"/>
                    <a:pt x="566" y="160"/>
                  </a:cubicBezTo>
                  <a:cubicBezTo>
                    <a:pt x="581" y="163"/>
                    <a:pt x="591" y="178"/>
                    <a:pt x="589" y="193"/>
                  </a:cubicBezTo>
                  <a:cubicBezTo>
                    <a:pt x="576" y="270"/>
                    <a:pt x="576" y="270"/>
                    <a:pt x="576" y="270"/>
                  </a:cubicBezTo>
                  <a:cubicBezTo>
                    <a:pt x="688" y="288"/>
                    <a:pt x="688" y="288"/>
                    <a:pt x="688" y="288"/>
                  </a:cubicBezTo>
                  <a:cubicBezTo>
                    <a:pt x="704" y="191"/>
                    <a:pt x="704" y="191"/>
                    <a:pt x="704" y="191"/>
                  </a:cubicBezTo>
                  <a:cubicBezTo>
                    <a:pt x="708" y="164"/>
                    <a:pt x="690" y="139"/>
                    <a:pt x="663" y="134"/>
                  </a:cubicBez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7" name="Freeform 310"/>
            <p:cNvSpPr>
              <a:spLocks/>
            </p:cNvSpPr>
            <p:nvPr/>
          </p:nvSpPr>
          <p:spPr bwMode="auto">
            <a:xfrm>
              <a:off x="8400470" y="2754816"/>
              <a:ext cx="3175" cy="3175"/>
            </a:xfrm>
            <a:custGeom>
              <a:avLst/>
              <a:gdLst>
                <a:gd name="T0" fmla="*/ 2 w 2"/>
                <a:gd name="T1" fmla="*/ 0 h 2"/>
                <a:gd name="T2" fmla="*/ 2 w 2"/>
                <a:gd name="T3" fmla="*/ 0 h 2"/>
                <a:gd name="T4" fmla="*/ 0 w 2"/>
                <a:gd name="T5" fmla="*/ 1 h 2"/>
                <a:gd name="T6" fmla="*/ 2 w 2"/>
                <a:gd name="T7" fmla="*/ 2 h 2"/>
                <a:gd name="T8" fmla="*/ 2 w 2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8" name="Rectangle 311"/>
            <p:cNvSpPr>
              <a:spLocks noChangeArrowheads="1"/>
            </p:cNvSpPr>
            <p:nvPr/>
          </p:nvSpPr>
          <p:spPr bwMode="auto">
            <a:xfrm>
              <a:off x="8390945" y="2838953"/>
              <a:ext cx="1588" cy="1588"/>
            </a:xfrm>
            <a:prstGeom prst="rect">
              <a:avLst/>
            </a:pr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9" name="Rectangle 312"/>
            <p:cNvSpPr>
              <a:spLocks noChangeArrowheads="1"/>
            </p:cNvSpPr>
            <p:nvPr/>
          </p:nvSpPr>
          <p:spPr bwMode="auto">
            <a:xfrm>
              <a:off x="8390945" y="2838953"/>
              <a:ext cx="6350" cy="1588"/>
            </a:xfrm>
            <a:prstGeom prst="rect">
              <a:avLst/>
            </a:pr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0" name="Freeform 313"/>
            <p:cNvSpPr>
              <a:spLocks/>
            </p:cNvSpPr>
            <p:nvPr/>
          </p:nvSpPr>
          <p:spPr bwMode="auto">
            <a:xfrm>
              <a:off x="8403645" y="2754816"/>
              <a:ext cx="19050" cy="476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0 w 12"/>
                <a:gd name="T5" fmla="*/ 0 h 3"/>
                <a:gd name="T6" fmla="*/ 0 w 12"/>
                <a:gd name="T7" fmla="*/ 2 h 3"/>
                <a:gd name="T8" fmla="*/ 12 w 12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lnTo>
                    <a:pt x="0" y="0"/>
                  </a:lnTo>
                  <a:lnTo>
                    <a:pt x="0" y="2"/>
                  </a:lnTo>
                  <a:lnTo>
                    <a:pt x="12" y="3"/>
                  </a:lnTo>
                  <a:close/>
                </a:path>
              </a:pathLst>
            </a:custGeom>
            <a:solidFill>
              <a:srgbClr val="E2C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4" name="Freeform 308"/>
            <p:cNvSpPr>
              <a:spLocks/>
            </p:cNvSpPr>
            <p:nvPr/>
          </p:nvSpPr>
          <p:spPr bwMode="auto">
            <a:xfrm>
              <a:off x="7774995" y="2487613"/>
              <a:ext cx="1454150" cy="1130300"/>
            </a:xfrm>
            <a:custGeom>
              <a:avLst/>
              <a:gdLst>
                <a:gd name="T0" fmla="*/ 360 w 758"/>
                <a:gd name="T1" fmla="*/ 175 h 590"/>
                <a:gd name="T2" fmla="*/ 511 w 758"/>
                <a:gd name="T3" fmla="*/ 200 h 590"/>
                <a:gd name="T4" fmla="*/ 373 w 758"/>
                <a:gd name="T5" fmla="*/ 370 h 590"/>
                <a:gd name="T6" fmla="*/ 296 w 758"/>
                <a:gd name="T7" fmla="*/ 165 h 590"/>
                <a:gd name="T8" fmla="*/ 296 w 758"/>
                <a:gd name="T9" fmla="*/ 165 h 590"/>
                <a:gd name="T10" fmla="*/ 297 w 758"/>
                <a:gd name="T11" fmla="*/ 151 h 590"/>
                <a:gd name="T12" fmla="*/ 298 w 758"/>
                <a:gd name="T13" fmla="*/ 145 h 590"/>
                <a:gd name="T14" fmla="*/ 301 w 758"/>
                <a:gd name="T15" fmla="*/ 122 h 590"/>
                <a:gd name="T16" fmla="*/ 318 w 758"/>
                <a:gd name="T17" fmla="*/ 18 h 590"/>
                <a:gd name="T18" fmla="*/ 213 w 758"/>
                <a:gd name="T19" fmla="*/ 0 h 590"/>
                <a:gd name="T20" fmla="*/ 196 w 758"/>
                <a:gd name="T21" fmla="*/ 105 h 590"/>
                <a:gd name="T22" fmla="*/ 64 w 758"/>
                <a:gd name="T23" fmla="*/ 84 h 590"/>
                <a:gd name="T24" fmla="*/ 57 w 758"/>
                <a:gd name="T25" fmla="*/ 125 h 590"/>
                <a:gd name="T26" fmla="*/ 191 w 758"/>
                <a:gd name="T27" fmla="*/ 147 h 590"/>
                <a:gd name="T28" fmla="*/ 269 w 758"/>
                <a:gd name="T29" fmla="*/ 403 h 590"/>
                <a:gd name="T30" fmla="*/ 12 w 758"/>
                <a:gd name="T31" fmla="*/ 402 h 590"/>
                <a:gd name="T32" fmla="*/ 0 w 758"/>
                <a:gd name="T33" fmla="*/ 476 h 590"/>
                <a:gd name="T34" fmla="*/ 355 w 758"/>
                <a:gd name="T35" fmla="*/ 475 h 590"/>
                <a:gd name="T36" fmla="*/ 694 w 758"/>
                <a:gd name="T37" fmla="*/ 590 h 590"/>
                <a:gd name="T38" fmla="*/ 706 w 758"/>
                <a:gd name="T39" fmla="*/ 516 h 590"/>
                <a:gd name="T40" fmla="*/ 460 w 758"/>
                <a:gd name="T41" fmla="*/ 434 h 590"/>
                <a:gd name="T42" fmla="*/ 617 w 758"/>
                <a:gd name="T43" fmla="*/ 217 h 590"/>
                <a:gd name="T44" fmla="*/ 751 w 758"/>
                <a:gd name="T45" fmla="*/ 239 h 590"/>
                <a:gd name="T46" fmla="*/ 758 w 758"/>
                <a:gd name="T47" fmla="*/ 197 h 590"/>
                <a:gd name="T48" fmla="*/ 367 w 758"/>
                <a:gd name="T49" fmla="*/ 133 h 590"/>
                <a:gd name="T50" fmla="*/ 360 w 758"/>
                <a:gd name="T51" fmla="*/ 175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58" h="590">
                  <a:moveTo>
                    <a:pt x="360" y="175"/>
                  </a:moveTo>
                  <a:cubicBezTo>
                    <a:pt x="511" y="200"/>
                    <a:pt x="511" y="200"/>
                    <a:pt x="511" y="200"/>
                  </a:cubicBezTo>
                  <a:cubicBezTo>
                    <a:pt x="488" y="283"/>
                    <a:pt x="440" y="337"/>
                    <a:pt x="373" y="370"/>
                  </a:cubicBezTo>
                  <a:cubicBezTo>
                    <a:pt x="321" y="318"/>
                    <a:pt x="293" y="251"/>
                    <a:pt x="296" y="165"/>
                  </a:cubicBezTo>
                  <a:cubicBezTo>
                    <a:pt x="296" y="165"/>
                    <a:pt x="296" y="165"/>
                    <a:pt x="296" y="165"/>
                  </a:cubicBezTo>
                  <a:cubicBezTo>
                    <a:pt x="297" y="151"/>
                    <a:pt x="297" y="151"/>
                    <a:pt x="297" y="151"/>
                  </a:cubicBezTo>
                  <a:cubicBezTo>
                    <a:pt x="298" y="145"/>
                    <a:pt x="298" y="145"/>
                    <a:pt x="298" y="145"/>
                  </a:cubicBezTo>
                  <a:cubicBezTo>
                    <a:pt x="301" y="122"/>
                    <a:pt x="301" y="122"/>
                    <a:pt x="301" y="122"/>
                  </a:cubicBezTo>
                  <a:cubicBezTo>
                    <a:pt x="318" y="18"/>
                    <a:pt x="318" y="18"/>
                    <a:pt x="318" y="18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196" y="105"/>
                    <a:pt x="196" y="105"/>
                    <a:pt x="196" y="105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57" y="125"/>
                    <a:pt x="57" y="125"/>
                    <a:pt x="57" y="125"/>
                  </a:cubicBezTo>
                  <a:cubicBezTo>
                    <a:pt x="191" y="147"/>
                    <a:pt x="191" y="147"/>
                    <a:pt x="191" y="147"/>
                  </a:cubicBezTo>
                  <a:cubicBezTo>
                    <a:pt x="181" y="254"/>
                    <a:pt x="212" y="338"/>
                    <a:pt x="269" y="403"/>
                  </a:cubicBezTo>
                  <a:cubicBezTo>
                    <a:pt x="195" y="416"/>
                    <a:pt x="107" y="415"/>
                    <a:pt x="12" y="402"/>
                  </a:cubicBezTo>
                  <a:cubicBezTo>
                    <a:pt x="0" y="476"/>
                    <a:pt x="0" y="476"/>
                    <a:pt x="0" y="476"/>
                  </a:cubicBezTo>
                  <a:cubicBezTo>
                    <a:pt x="130" y="497"/>
                    <a:pt x="253" y="500"/>
                    <a:pt x="355" y="475"/>
                  </a:cubicBezTo>
                  <a:cubicBezTo>
                    <a:pt x="444" y="532"/>
                    <a:pt x="562" y="568"/>
                    <a:pt x="694" y="590"/>
                  </a:cubicBezTo>
                  <a:cubicBezTo>
                    <a:pt x="706" y="516"/>
                    <a:pt x="706" y="516"/>
                    <a:pt x="706" y="516"/>
                  </a:cubicBezTo>
                  <a:cubicBezTo>
                    <a:pt x="611" y="497"/>
                    <a:pt x="527" y="471"/>
                    <a:pt x="460" y="434"/>
                  </a:cubicBezTo>
                  <a:cubicBezTo>
                    <a:pt x="536" y="391"/>
                    <a:pt x="591" y="321"/>
                    <a:pt x="617" y="217"/>
                  </a:cubicBezTo>
                  <a:cubicBezTo>
                    <a:pt x="751" y="239"/>
                    <a:pt x="751" y="239"/>
                    <a:pt x="751" y="239"/>
                  </a:cubicBezTo>
                  <a:cubicBezTo>
                    <a:pt x="758" y="197"/>
                    <a:pt x="758" y="197"/>
                    <a:pt x="758" y="197"/>
                  </a:cubicBezTo>
                  <a:cubicBezTo>
                    <a:pt x="367" y="133"/>
                    <a:pt x="367" y="133"/>
                    <a:pt x="367" y="133"/>
                  </a:cubicBezTo>
                  <a:lnTo>
                    <a:pt x="360" y="175"/>
                  </a:ln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5" name="Freeform 309"/>
            <p:cNvSpPr>
              <a:spLocks/>
            </p:cNvSpPr>
            <p:nvPr/>
          </p:nvSpPr>
          <p:spPr bwMode="auto">
            <a:xfrm>
              <a:off x="7928982" y="2162175"/>
              <a:ext cx="1357313" cy="552450"/>
            </a:xfrm>
            <a:custGeom>
              <a:avLst/>
              <a:gdLst>
                <a:gd name="T0" fmla="*/ 663 w 708"/>
                <a:gd name="T1" fmla="*/ 134 h 288"/>
                <a:gd name="T2" fmla="*/ 423 w 708"/>
                <a:gd name="T3" fmla="*/ 95 h 288"/>
                <a:gd name="T4" fmla="*/ 436 w 708"/>
                <a:gd name="T5" fmla="*/ 19 h 288"/>
                <a:gd name="T6" fmla="*/ 324 w 708"/>
                <a:gd name="T7" fmla="*/ 0 h 288"/>
                <a:gd name="T8" fmla="*/ 312 w 708"/>
                <a:gd name="T9" fmla="*/ 77 h 288"/>
                <a:gd name="T10" fmla="*/ 72 w 708"/>
                <a:gd name="T11" fmla="*/ 37 h 288"/>
                <a:gd name="T12" fmla="*/ 16 w 708"/>
                <a:gd name="T13" fmla="*/ 78 h 288"/>
                <a:gd name="T14" fmla="*/ 0 w 708"/>
                <a:gd name="T15" fmla="*/ 175 h 288"/>
                <a:gd name="T16" fmla="*/ 111 w 708"/>
                <a:gd name="T17" fmla="*/ 194 h 288"/>
                <a:gd name="T18" fmla="*/ 124 w 708"/>
                <a:gd name="T19" fmla="*/ 117 h 288"/>
                <a:gd name="T20" fmla="*/ 156 w 708"/>
                <a:gd name="T21" fmla="*/ 93 h 288"/>
                <a:gd name="T22" fmla="*/ 566 w 708"/>
                <a:gd name="T23" fmla="*/ 160 h 288"/>
                <a:gd name="T24" fmla="*/ 589 w 708"/>
                <a:gd name="T25" fmla="*/ 193 h 288"/>
                <a:gd name="T26" fmla="*/ 576 w 708"/>
                <a:gd name="T27" fmla="*/ 270 h 288"/>
                <a:gd name="T28" fmla="*/ 688 w 708"/>
                <a:gd name="T29" fmla="*/ 288 h 288"/>
                <a:gd name="T30" fmla="*/ 704 w 708"/>
                <a:gd name="T31" fmla="*/ 191 h 288"/>
                <a:gd name="T32" fmla="*/ 663 w 708"/>
                <a:gd name="T33" fmla="*/ 13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8" h="288">
                  <a:moveTo>
                    <a:pt x="663" y="134"/>
                  </a:moveTo>
                  <a:cubicBezTo>
                    <a:pt x="423" y="95"/>
                    <a:pt x="423" y="95"/>
                    <a:pt x="423" y="95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12" y="77"/>
                    <a:pt x="312" y="77"/>
                    <a:pt x="312" y="77"/>
                  </a:cubicBezTo>
                  <a:cubicBezTo>
                    <a:pt x="72" y="37"/>
                    <a:pt x="72" y="37"/>
                    <a:pt x="72" y="37"/>
                  </a:cubicBezTo>
                  <a:cubicBezTo>
                    <a:pt x="45" y="33"/>
                    <a:pt x="20" y="51"/>
                    <a:pt x="16" y="78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111" y="194"/>
                    <a:pt x="111" y="194"/>
                    <a:pt x="111" y="194"/>
                  </a:cubicBezTo>
                  <a:cubicBezTo>
                    <a:pt x="124" y="117"/>
                    <a:pt x="124" y="117"/>
                    <a:pt x="124" y="117"/>
                  </a:cubicBezTo>
                  <a:cubicBezTo>
                    <a:pt x="126" y="102"/>
                    <a:pt x="141" y="91"/>
                    <a:pt x="156" y="93"/>
                  </a:cubicBezTo>
                  <a:cubicBezTo>
                    <a:pt x="566" y="160"/>
                    <a:pt x="566" y="160"/>
                    <a:pt x="566" y="160"/>
                  </a:cubicBezTo>
                  <a:cubicBezTo>
                    <a:pt x="581" y="163"/>
                    <a:pt x="591" y="178"/>
                    <a:pt x="589" y="193"/>
                  </a:cubicBezTo>
                  <a:cubicBezTo>
                    <a:pt x="576" y="270"/>
                    <a:pt x="576" y="270"/>
                    <a:pt x="576" y="270"/>
                  </a:cubicBezTo>
                  <a:cubicBezTo>
                    <a:pt x="688" y="288"/>
                    <a:pt x="688" y="288"/>
                    <a:pt x="688" y="288"/>
                  </a:cubicBezTo>
                  <a:cubicBezTo>
                    <a:pt x="704" y="191"/>
                    <a:pt x="704" y="191"/>
                    <a:pt x="704" y="191"/>
                  </a:cubicBezTo>
                  <a:cubicBezTo>
                    <a:pt x="708" y="164"/>
                    <a:pt x="690" y="139"/>
                    <a:pt x="663" y="134"/>
                  </a:cubicBezTo>
                  <a:close/>
                </a:path>
              </a:pathLst>
            </a:custGeom>
            <a:solidFill>
              <a:srgbClr val="BF7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6" name="Freeform 310"/>
            <p:cNvSpPr>
              <a:spLocks/>
            </p:cNvSpPr>
            <p:nvPr/>
          </p:nvSpPr>
          <p:spPr bwMode="auto">
            <a:xfrm>
              <a:off x="8352845" y="2719388"/>
              <a:ext cx="3175" cy="3175"/>
            </a:xfrm>
            <a:custGeom>
              <a:avLst/>
              <a:gdLst>
                <a:gd name="T0" fmla="*/ 2 w 2"/>
                <a:gd name="T1" fmla="*/ 0 h 2"/>
                <a:gd name="T2" fmla="*/ 2 w 2"/>
                <a:gd name="T3" fmla="*/ 0 h 2"/>
                <a:gd name="T4" fmla="*/ 0 w 2"/>
                <a:gd name="T5" fmla="*/ 1 h 2"/>
                <a:gd name="T6" fmla="*/ 2 w 2"/>
                <a:gd name="T7" fmla="*/ 2 h 2"/>
                <a:gd name="T8" fmla="*/ 2 w 2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EE8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7" name="Rectangle 311"/>
            <p:cNvSpPr>
              <a:spLocks noChangeArrowheads="1"/>
            </p:cNvSpPr>
            <p:nvPr/>
          </p:nvSpPr>
          <p:spPr bwMode="auto">
            <a:xfrm>
              <a:off x="8343320" y="2803525"/>
              <a:ext cx="1588" cy="1588"/>
            </a:xfrm>
            <a:prstGeom prst="rect">
              <a:avLst/>
            </a:prstGeom>
            <a:solidFill>
              <a:srgbClr val="EEE8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8" name="Rectangle 312"/>
            <p:cNvSpPr>
              <a:spLocks noChangeArrowheads="1"/>
            </p:cNvSpPr>
            <p:nvPr/>
          </p:nvSpPr>
          <p:spPr bwMode="auto">
            <a:xfrm>
              <a:off x="8343320" y="2803525"/>
              <a:ext cx="6350" cy="1588"/>
            </a:xfrm>
            <a:prstGeom prst="rect">
              <a:avLst/>
            </a:prstGeom>
            <a:solidFill>
              <a:srgbClr val="EEE8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9" name="Freeform 313"/>
            <p:cNvSpPr>
              <a:spLocks/>
            </p:cNvSpPr>
            <p:nvPr/>
          </p:nvSpPr>
          <p:spPr bwMode="auto">
            <a:xfrm>
              <a:off x="8356020" y="2719388"/>
              <a:ext cx="19050" cy="476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0 w 12"/>
                <a:gd name="T5" fmla="*/ 0 h 3"/>
                <a:gd name="T6" fmla="*/ 0 w 12"/>
                <a:gd name="T7" fmla="*/ 2 h 3"/>
                <a:gd name="T8" fmla="*/ 12 w 12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lnTo>
                    <a:pt x="0" y="0"/>
                  </a:lnTo>
                  <a:lnTo>
                    <a:pt x="0" y="2"/>
                  </a:lnTo>
                  <a:lnTo>
                    <a:pt x="12" y="3"/>
                  </a:lnTo>
                  <a:close/>
                </a:path>
              </a:pathLst>
            </a:custGeom>
            <a:solidFill>
              <a:srgbClr val="EEE8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950" name="组合 949"/>
          <p:cNvGrpSpPr/>
          <p:nvPr/>
        </p:nvGrpSpPr>
        <p:grpSpPr>
          <a:xfrm>
            <a:off x="9310107" y="1966137"/>
            <a:ext cx="1635125" cy="1599115"/>
            <a:chOff x="9310107" y="2068010"/>
            <a:chExt cx="1635125" cy="1599115"/>
          </a:xfrm>
        </p:grpSpPr>
        <p:grpSp>
          <p:nvGrpSpPr>
            <p:cNvPr id="879" name="组合 878"/>
            <p:cNvGrpSpPr/>
            <p:nvPr/>
          </p:nvGrpSpPr>
          <p:grpSpPr>
            <a:xfrm>
              <a:off x="9354557" y="2097087"/>
              <a:ext cx="1590675" cy="1570038"/>
              <a:chOff x="9551988" y="1908175"/>
              <a:chExt cx="1590675" cy="1570038"/>
            </a:xfrm>
            <a:solidFill>
              <a:srgbClr val="E2C092"/>
            </a:solidFill>
          </p:grpSpPr>
          <p:sp>
            <p:nvSpPr>
              <p:cNvPr id="876" name="Freeform 317"/>
              <p:cNvSpPr>
                <a:spLocks/>
              </p:cNvSpPr>
              <p:nvPr/>
            </p:nvSpPr>
            <p:spPr bwMode="auto">
              <a:xfrm>
                <a:off x="9551988" y="1978025"/>
                <a:ext cx="712788" cy="1500188"/>
              </a:xfrm>
              <a:custGeom>
                <a:avLst/>
                <a:gdLst>
                  <a:gd name="T0" fmla="*/ 153 w 349"/>
                  <a:gd name="T1" fmla="*/ 192 h 735"/>
                  <a:gd name="T2" fmla="*/ 153 w 349"/>
                  <a:gd name="T3" fmla="*/ 192 h 735"/>
                  <a:gd name="T4" fmla="*/ 145 w 349"/>
                  <a:gd name="T5" fmla="*/ 137 h 735"/>
                  <a:gd name="T6" fmla="*/ 349 w 349"/>
                  <a:gd name="T7" fmla="*/ 110 h 735"/>
                  <a:gd name="T8" fmla="*/ 343 w 349"/>
                  <a:gd name="T9" fmla="*/ 69 h 735"/>
                  <a:gd name="T10" fmla="*/ 234 w 349"/>
                  <a:gd name="T11" fmla="*/ 83 h 735"/>
                  <a:gd name="T12" fmla="*/ 222 w 349"/>
                  <a:gd name="T13" fmla="*/ 0 h 735"/>
                  <a:gd name="T14" fmla="*/ 105 w 349"/>
                  <a:gd name="T15" fmla="*/ 15 h 735"/>
                  <a:gd name="T16" fmla="*/ 116 w 349"/>
                  <a:gd name="T17" fmla="*/ 99 h 735"/>
                  <a:gd name="T18" fmla="*/ 0 w 349"/>
                  <a:gd name="T19" fmla="*/ 114 h 735"/>
                  <a:gd name="T20" fmla="*/ 5 w 349"/>
                  <a:gd name="T21" fmla="*/ 155 h 735"/>
                  <a:gd name="T22" fmla="*/ 37 w 349"/>
                  <a:gd name="T23" fmla="*/ 151 h 735"/>
                  <a:gd name="T24" fmla="*/ 71 w 349"/>
                  <a:gd name="T25" fmla="*/ 407 h 735"/>
                  <a:gd name="T26" fmla="*/ 82 w 349"/>
                  <a:gd name="T27" fmla="*/ 735 h 735"/>
                  <a:gd name="T28" fmla="*/ 192 w 349"/>
                  <a:gd name="T29" fmla="*/ 721 h 735"/>
                  <a:gd name="T30" fmla="*/ 177 w 349"/>
                  <a:gd name="T31" fmla="*/ 373 h 735"/>
                  <a:gd name="T32" fmla="*/ 175 w 349"/>
                  <a:gd name="T33" fmla="*/ 358 h 735"/>
                  <a:gd name="T34" fmla="*/ 153 w 349"/>
                  <a:gd name="T35" fmla="*/ 192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49" h="735">
                    <a:moveTo>
                      <a:pt x="153" y="192"/>
                    </a:moveTo>
                    <a:cubicBezTo>
                      <a:pt x="153" y="192"/>
                      <a:pt x="153" y="192"/>
                      <a:pt x="153" y="192"/>
                    </a:cubicBezTo>
                    <a:cubicBezTo>
                      <a:pt x="145" y="137"/>
                      <a:pt x="145" y="137"/>
                      <a:pt x="145" y="137"/>
                    </a:cubicBezTo>
                    <a:cubicBezTo>
                      <a:pt x="349" y="110"/>
                      <a:pt x="349" y="110"/>
                      <a:pt x="349" y="110"/>
                    </a:cubicBezTo>
                    <a:cubicBezTo>
                      <a:pt x="343" y="69"/>
                      <a:pt x="343" y="69"/>
                      <a:pt x="343" y="69"/>
                    </a:cubicBezTo>
                    <a:cubicBezTo>
                      <a:pt x="234" y="83"/>
                      <a:pt x="234" y="83"/>
                      <a:pt x="234" y="83"/>
                    </a:cubicBezTo>
                    <a:cubicBezTo>
                      <a:pt x="222" y="0"/>
                      <a:pt x="222" y="0"/>
                      <a:pt x="222" y="0"/>
                    </a:cubicBezTo>
                    <a:cubicBezTo>
                      <a:pt x="105" y="15"/>
                      <a:pt x="105" y="15"/>
                      <a:pt x="105" y="15"/>
                    </a:cubicBezTo>
                    <a:cubicBezTo>
                      <a:pt x="116" y="99"/>
                      <a:pt x="116" y="99"/>
                      <a:pt x="116" y="99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5" y="155"/>
                      <a:pt x="5" y="155"/>
                      <a:pt x="5" y="155"/>
                    </a:cubicBezTo>
                    <a:cubicBezTo>
                      <a:pt x="37" y="151"/>
                      <a:pt x="37" y="151"/>
                      <a:pt x="37" y="151"/>
                    </a:cubicBezTo>
                    <a:cubicBezTo>
                      <a:pt x="71" y="407"/>
                      <a:pt x="71" y="407"/>
                      <a:pt x="71" y="407"/>
                    </a:cubicBezTo>
                    <a:cubicBezTo>
                      <a:pt x="90" y="553"/>
                      <a:pt x="95" y="639"/>
                      <a:pt x="82" y="735"/>
                    </a:cubicBezTo>
                    <a:cubicBezTo>
                      <a:pt x="192" y="721"/>
                      <a:pt x="192" y="721"/>
                      <a:pt x="192" y="721"/>
                    </a:cubicBezTo>
                    <a:cubicBezTo>
                      <a:pt x="201" y="625"/>
                      <a:pt x="195" y="514"/>
                      <a:pt x="177" y="373"/>
                    </a:cubicBezTo>
                    <a:cubicBezTo>
                      <a:pt x="175" y="358"/>
                      <a:pt x="175" y="358"/>
                      <a:pt x="175" y="358"/>
                    </a:cubicBezTo>
                    <a:lnTo>
                      <a:pt x="153" y="1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7" name="Freeform 318"/>
              <p:cNvSpPr>
                <a:spLocks/>
              </p:cNvSpPr>
              <p:nvPr/>
            </p:nvSpPr>
            <p:spPr bwMode="auto">
              <a:xfrm>
                <a:off x="10004425" y="2406650"/>
                <a:ext cx="381000" cy="1031875"/>
              </a:xfrm>
              <a:custGeom>
                <a:avLst/>
                <a:gdLst>
                  <a:gd name="T0" fmla="*/ 131 w 186"/>
                  <a:gd name="T1" fmla="*/ 46 h 505"/>
                  <a:gd name="T2" fmla="*/ 73 w 186"/>
                  <a:gd name="T3" fmla="*/ 4 h 505"/>
                  <a:gd name="T4" fmla="*/ 0 w 186"/>
                  <a:gd name="T5" fmla="*/ 13 h 505"/>
                  <a:gd name="T6" fmla="*/ 5 w 186"/>
                  <a:gd name="T7" fmla="*/ 56 h 505"/>
                  <a:gd name="T8" fmla="*/ 25 w 186"/>
                  <a:gd name="T9" fmla="*/ 74 h 505"/>
                  <a:gd name="T10" fmla="*/ 73 w 186"/>
                  <a:gd name="T11" fmla="*/ 432 h 505"/>
                  <a:gd name="T12" fmla="*/ 54 w 186"/>
                  <a:gd name="T13" fmla="*/ 457 h 505"/>
                  <a:gd name="T14" fmla="*/ 6 w 186"/>
                  <a:gd name="T15" fmla="*/ 463 h 505"/>
                  <a:gd name="T16" fmla="*/ 11 w 186"/>
                  <a:gd name="T17" fmla="*/ 505 h 505"/>
                  <a:gd name="T18" fmla="*/ 137 w 186"/>
                  <a:gd name="T19" fmla="*/ 488 h 505"/>
                  <a:gd name="T20" fmla="*/ 182 w 186"/>
                  <a:gd name="T21" fmla="*/ 432 h 505"/>
                  <a:gd name="T22" fmla="*/ 131 w 186"/>
                  <a:gd name="T23" fmla="*/ 46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505">
                    <a:moveTo>
                      <a:pt x="131" y="46"/>
                    </a:moveTo>
                    <a:cubicBezTo>
                      <a:pt x="128" y="20"/>
                      <a:pt x="102" y="0"/>
                      <a:pt x="73" y="4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5" y="56"/>
                      <a:pt x="5" y="56"/>
                      <a:pt x="5" y="56"/>
                    </a:cubicBezTo>
                    <a:cubicBezTo>
                      <a:pt x="16" y="57"/>
                      <a:pt x="24" y="65"/>
                      <a:pt x="25" y="74"/>
                    </a:cubicBezTo>
                    <a:cubicBezTo>
                      <a:pt x="73" y="432"/>
                      <a:pt x="73" y="432"/>
                      <a:pt x="73" y="432"/>
                    </a:cubicBezTo>
                    <a:cubicBezTo>
                      <a:pt x="74" y="444"/>
                      <a:pt x="66" y="455"/>
                      <a:pt x="54" y="457"/>
                    </a:cubicBezTo>
                    <a:cubicBezTo>
                      <a:pt x="6" y="463"/>
                      <a:pt x="6" y="463"/>
                      <a:pt x="6" y="463"/>
                    </a:cubicBezTo>
                    <a:cubicBezTo>
                      <a:pt x="11" y="505"/>
                      <a:pt x="11" y="505"/>
                      <a:pt x="11" y="505"/>
                    </a:cubicBezTo>
                    <a:cubicBezTo>
                      <a:pt x="137" y="488"/>
                      <a:pt x="137" y="488"/>
                      <a:pt x="137" y="488"/>
                    </a:cubicBezTo>
                    <a:cubicBezTo>
                      <a:pt x="166" y="485"/>
                      <a:pt x="186" y="459"/>
                      <a:pt x="182" y="432"/>
                    </a:cubicBezTo>
                    <a:lnTo>
                      <a:pt x="131" y="4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8" name="Freeform 319"/>
              <p:cNvSpPr>
                <a:spLocks/>
              </p:cNvSpPr>
              <p:nvPr/>
            </p:nvSpPr>
            <p:spPr bwMode="auto">
              <a:xfrm>
                <a:off x="10320338" y="1908175"/>
                <a:ext cx="822325" cy="1474788"/>
              </a:xfrm>
              <a:custGeom>
                <a:avLst/>
                <a:gdLst>
                  <a:gd name="T0" fmla="*/ 261 w 403"/>
                  <a:gd name="T1" fmla="*/ 463 h 722"/>
                  <a:gd name="T2" fmla="*/ 298 w 403"/>
                  <a:gd name="T3" fmla="*/ 195 h 722"/>
                  <a:gd name="T4" fmla="*/ 207 w 403"/>
                  <a:gd name="T5" fmla="*/ 206 h 722"/>
                  <a:gd name="T6" fmla="*/ 189 w 403"/>
                  <a:gd name="T7" fmla="*/ 326 h 722"/>
                  <a:gd name="T8" fmla="*/ 123 w 403"/>
                  <a:gd name="T9" fmla="*/ 151 h 722"/>
                  <a:gd name="T10" fmla="*/ 199 w 403"/>
                  <a:gd name="T11" fmla="*/ 141 h 722"/>
                  <a:gd name="T12" fmla="*/ 199 w 403"/>
                  <a:gd name="T13" fmla="*/ 141 h 722"/>
                  <a:gd name="T14" fmla="*/ 305 w 403"/>
                  <a:gd name="T15" fmla="*/ 127 h 722"/>
                  <a:gd name="T16" fmla="*/ 331 w 403"/>
                  <a:gd name="T17" fmla="*/ 123 h 722"/>
                  <a:gd name="T18" fmla="*/ 326 w 403"/>
                  <a:gd name="T19" fmla="*/ 81 h 722"/>
                  <a:gd name="T20" fmla="*/ 123 w 403"/>
                  <a:gd name="T21" fmla="*/ 108 h 722"/>
                  <a:gd name="T22" fmla="*/ 126 w 403"/>
                  <a:gd name="T23" fmla="*/ 0 h 722"/>
                  <a:gd name="T24" fmla="*/ 33 w 403"/>
                  <a:gd name="T25" fmla="*/ 13 h 722"/>
                  <a:gd name="T26" fmla="*/ 0 w 403"/>
                  <a:gd name="T27" fmla="*/ 397 h 722"/>
                  <a:gd name="T28" fmla="*/ 94 w 403"/>
                  <a:gd name="T29" fmla="*/ 385 h 722"/>
                  <a:gd name="T30" fmla="*/ 99 w 403"/>
                  <a:gd name="T31" fmla="*/ 338 h 722"/>
                  <a:gd name="T32" fmla="*/ 158 w 403"/>
                  <a:gd name="T33" fmla="*/ 469 h 722"/>
                  <a:gd name="T34" fmla="*/ 70 w 403"/>
                  <a:gd name="T35" fmla="*/ 722 h 722"/>
                  <a:gd name="T36" fmla="*/ 182 w 403"/>
                  <a:gd name="T37" fmla="*/ 707 h 722"/>
                  <a:gd name="T38" fmla="*/ 226 w 403"/>
                  <a:gd name="T39" fmla="*/ 592 h 722"/>
                  <a:gd name="T40" fmla="*/ 295 w 403"/>
                  <a:gd name="T41" fmla="*/ 692 h 722"/>
                  <a:gd name="T42" fmla="*/ 403 w 403"/>
                  <a:gd name="T43" fmla="*/ 678 h 722"/>
                  <a:gd name="T44" fmla="*/ 261 w 403"/>
                  <a:gd name="T45" fmla="*/ 463 h 7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03" h="722">
                    <a:moveTo>
                      <a:pt x="261" y="463"/>
                    </a:moveTo>
                    <a:cubicBezTo>
                      <a:pt x="279" y="381"/>
                      <a:pt x="292" y="292"/>
                      <a:pt x="298" y="195"/>
                    </a:cubicBezTo>
                    <a:cubicBezTo>
                      <a:pt x="207" y="206"/>
                      <a:pt x="207" y="206"/>
                      <a:pt x="207" y="206"/>
                    </a:cubicBezTo>
                    <a:cubicBezTo>
                      <a:pt x="204" y="246"/>
                      <a:pt x="198" y="286"/>
                      <a:pt x="189" y="326"/>
                    </a:cubicBezTo>
                    <a:cubicBezTo>
                      <a:pt x="156" y="271"/>
                      <a:pt x="139" y="208"/>
                      <a:pt x="123" y="151"/>
                    </a:cubicBezTo>
                    <a:cubicBezTo>
                      <a:pt x="199" y="141"/>
                      <a:pt x="199" y="141"/>
                      <a:pt x="199" y="141"/>
                    </a:cubicBezTo>
                    <a:cubicBezTo>
                      <a:pt x="199" y="141"/>
                      <a:pt x="199" y="141"/>
                      <a:pt x="199" y="141"/>
                    </a:cubicBezTo>
                    <a:cubicBezTo>
                      <a:pt x="305" y="127"/>
                      <a:pt x="305" y="127"/>
                      <a:pt x="305" y="127"/>
                    </a:cubicBezTo>
                    <a:cubicBezTo>
                      <a:pt x="331" y="123"/>
                      <a:pt x="331" y="123"/>
                      <a:pt x="331" y="123"/>
                    </a:cubicBezTo>
                    <a:cubicBezTo>
                      <a:pt x="326" y="81"/>
                      <a:pt x="326" y="81"/>
                      <a:pt x="326" y="81"/>
                    </a:cubicBezTo>
                    <a:cubicBezTo>
                      <a:pt x="123" y="108"/>
                      <a:pt x="123" y="108"/>
                      <a:pt x="123" y="108"/>
                    </a:cubicBezTo>
                    <a:cubicBezTo>
                      <a:pt x="125" y="73"/>
                      <a:pt x="126" y="37"/>
                      <a:pt x="126" y="0"/>
                    </a:cubicBezTo>
                    <a:cubicBezTo>
                      <a:pt x="33" y="13"/>
                      <a:pt x="33" y="13"/>
                      <a:pt x="33" y="13"/>
                    </a:cubicBezTo>
                    <a:cubicBezTo>
                      <a:pt x="35" y="142"/>
                      <a:pt x="23" y="271"/>
                      <a:pt x="0" y="397"/>
                    </a:cubicBezTo>
                    <a:cubicBezTo>
                      <a:pt x="94" y="385"/>
                      <a:pt x="94" y="385"/>
                      <a:pt x="94" y="385"/>
                    </a:cubicBezTo>
                    <a:cubicBezTo>
                      <a:pt x="99" y="338"/>
                      <a:pt x="99" y="338"/>
                      <a:pt x="99" y="338"/>
                    </a:cubicBezTo>
                    <a:cubicBezTo>
                      <a:pt x="112" y="378"/>
                      <a:pt x="137" y="429"/>
                      <a:pt x="158" y="469"/>
                    </a:cubicBezTo>
                    <a:cubicBezTo>
                      <a:pt x="137" y="552"/>
                      <a:pt x="107" y="640"/>
                      <a:pt x="70" y="722"/>
                    </a:cubicBezTo>
                    <a:cubicBezTo>
                      <a:pt x="182" y="707"/>
                      <a:pt x="182" y="707"/>
                      <a:pt x="182" y="707"/>
                    </a:cubicBezTo>
                    <a:cubicBezTo>
                      <a:pt x="198" y="671"/>
                      <a:pt x="214" y="632"/>
                      <a:pt x="226" y="592"/>
                    </a:cubicBezTo>
                    <a:cubicBezTo>
                      <a:pt x="248" y="627"/>
                      <a:pt x="271" y="661"/>
                      <a:pt x="295" y="692"/>
                    </a:cubicBezTo>
                    <a:cubicBezTo>
                      <a:pt x="403" y="678"/>
                      <a:pt x="403" y="678"/>
                      <a:pt x="403" y="678"/>
                    </a:cubicBezTo>
                    <a:cubicBezTo>
                      <a:pt x="351" y="610"/>
                      <a:pt x="303" y="539"/>
                      <a:pt x="261" y="4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70" name="组合 469"/>
            <p:cNvGrpSpPr/>
            <p:nvPr/>
          </p:nvGrpSpPr>
          <p:grpSpPr>
            <a:xfrm>
              <a:off x="9310107" y="2068010"/>
              <a:ext cx="1590675" cy="1570038"/>
              <a:chOff x="9551988" y="1908175"/>
              <a:chExt cx="1590675" cy="1570038"/>
            </a:xfrm>
          </p:grpSpPr>
          <p:sp>
            <p:nvSpPr>
              <p:cNvPr id="471" name="Freeform 317"/>
              <p:cNvSpPr>
                <a:spLocks/>
              </p:cNvSpPr>
              <p:nvPr/>
            </p:nvSpPr>
            <p:spPr bwMode="auto">
              <a:xfrm>
                <a:off x="9551988" y="1978025"/>
                <a:ext cx="712788" cy="1500188"/>
              </a:xfrm>
              <a:custGeom>
                <a:avLst/>
                <a:gdLst>
                  <a:gd name="T0" fmla="*/ 153 w 349"/>
                  <a:gd name="T1" fmla="*/ 192 h 735"/>
                  <a:gd name="T2" fmla="*/ 153 w 349"/>
                  <a:gd name="T3" fmla="*/ 192 h 735"/>
                  <a:gd name="T4" fmla="*/ 145 w 349"/>
                  <a:gd name="T5" fmla="*/ 137 h 735"/>
                  <a:gd name="T6" fmla="*/ 349 w 349"/>
                  <a:gd name="T7" fmla="*/ 110 h 735"/>
                  <a:gd name="T8" fmla="*/ 343 w 349"/>
                  <a:gd name="T9" fmla="*/ 69 h 735"/>
                  <a:gd name="T10" fmla="*/ 234 w 349"/>
                  <a:gd name="T11" fmla="*/ 83 h 735"/>
                  <a:gd name="T12" fmla="*/ 222 w 349"/>
                  <a:gd name="T13" fmla="*/ 0 h 735"/>
                  <a:gd name="T14" fmla="*/ 105 w 349"/>
                  <a:gd name="T15" fmla="*/ 15 h 735"/>
                  <a:gd name="T16" fmla="*/ 116 w 349"/>
                  <a:gd name="T17" fmla="*/ 99 h 735"/>
                  <a:gd name="T18" fmla="*/ 0 w 349"/>
                  <a:gd name="T19" fmla="*/ 114 h 735"/>
                  <a:gd name="T20" fmla="*/ 5 w 349"/>
                  <a:gd name="T21" fmla="*/ 155 h 735"/>
                  <a:gd name="T22" fmla="*/ 37 w 349"/>
                  <a:gd name="T23" fmla="*/ 151 h 735"/>
                  <a:gd name="T24" fmla="*/ 71 w 349"/>
                  <a:gd name="T25" fmla="*/ 407 h 735"/>
                  <a:gd name="T26" fmla="*/ 82 w 349"/>
                  <a:gd name="T27" fmla="*/ 735 h 735"/>
                  <a:gd name="T28" fmla="*/ 192 w 349"/>
                  <a:gd name="T29" fmla="*/ 721 h 735"/>
                  <a:gd name="T30" fmla="*/ 177 w 349"/>
                  <a:gd name="T31" fmla="*/ 373 h 735"/>
                  <a:gd name="T32" fmla="*/ 175 w 349"/>
                  <a:gd name="T33" fmla="*/ 358 h 735"/>
                  <a:gd name="T34" fmla="*/ 153 w 349"/>
                  <a:gd name="T35" fmla="*/ 192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49" h="735">
                    <a:moveTo>
                      <a:pt x="153" y="192"/>
                    </a:moveTo>
                    <a:cubicBezTo>
                      <a:pt x="153" y="192"/>
                      <a:pt x="153" y="192"/>
                      <a:pt x="153" y="192"/>
                    </a:cubicBezTo>
                    <a:cubicBezTo>
                      <a:pt x="145" y="137"/>
                      <a:pt x="145" y="137"/>
                      <a:pt x="145" y="137"/>
                    </a:cubicBezTo>
                    <a:cubicBezTo>
                      <a:pt x="349" y="110"/>
                      <a:pt x="349" y="110"/>
                      <a:pt x="349" y="110"/>
                    </a:cubicBezTo>
                    <a:cubicBezTo>
                      <a:pt x="343" y="69"/>
                      <a:pt x="343" y="69"/>
                      <a:pt x="343" y="69"/>
                    </a:cubicBezTo>
                    <a:cubicBezTo>
                      <a:pt x="234" y="83"/>
                      <a:pt x="234" y="83"/>
                      <a:pt x="234" y="83"/>
                    </a:cubicBezTo>
                    <a:cubicBezTo>
                      <a:pt x="222" y="0"/>
                      <a:pt x="222" y="0"/>
                      <a:pt x="222" y="0"/>
                    </a:cubicBezTo>
                    <a:cubicBezTo>
                      <a:pt x="105" y="15"/>
                      <a:pt x="105" y="15"/>
                      <a:pt x="105" y="15"/>
                    </a:cubicBezTo>
                    <a:cubicBezTo>
                      <a:pt x="116" y="99"/>
                      <a:pt x="116" y="99"/>
                      <a:pt x="116" y="99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5" y="155"/>
                      <a:pt x="5" y="155"/>
                      <a:pt x="5" y="155"/>
                    </a:cubicBezTo>
                    <a:cubicBezTo>
                      <a:pt x="37" y="151"/>
                      <a:pt x="37" y="151"/>
                      <a:pt x="37" y="151"/>
                    </a:cubicBezTo>
                    <a:cubicBezTo>
                      <a:pt x="71" y="407"/>
                      <a:pt x="71" y="407"/>
                      <a:pt x="71" y="407"/>
                    </a:cubicBezTo>
                    <a:cubicBezTo>
                      <a:pt x="90" y="553"/>
                      <a:pt x="95" y="639"/>
                      <a:pt x="82" y="735"/>
                    </a:cubicBezTo>
                    <a:cubicBezTo>
                      <a:pt x="192" y="721"/>
                      <a:pt x="192" y="721"/>
                      <a:pt x="192" y="721"/>
                    </a:cubicBezTo>
                    <a:cubicBezTo>
                      <a:pt x="201" y="625"/>
                      <a:pt x="195" y="514"/>
                      <a:pt x="177" y="373"/>
                    </a:cubicBezTo>
                    <a:cubicBezTo>
                      <a:pt x="175" y="358"/>
                      <a:pt x="175" y="358"/>
                      <a:pt x="175" y="358"/>
                    </a:cubicBezTo>
                    <a:lnTo>
                      <a:pt x="153" y="192"/>
                    </a:lnTo>
                    <a:close/>
                  </a:path>
                </a:pathLst>
              </a:custGeom>
              <a:solidFill>
                <a:srgbClr val="BF7F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2" name="Freeform 318"/>
              <p:cNvSpPr>
                <a:spLocks/>
              </p:cNvSpPr>
              <p:nvPr/>
            </p:nvSpPr>
            <p:spPr bwMode="auto">
              <a:xfrm>
                <a:off x="10004425" y="2406650"/>
                <a:ext cx="381000" cy="1031875"/>
              </a:xfrm>
              <a:custGeom>
                <a:avLst/>
                <a:gdLst>
                  <a:gd name="T0" fmla="*/ 131 w 186"/>
                  <a:gd name="T1" fmla="*/ 46 h 505"/>
                  <a:gd name="T2" fmla="*/ 73 w 186"/>
                  <a:gd name="T3" fmla="*/ 4 h 505"/>
                  <a:gd name="T4" fmla="*/ 0 w 186"/>
                  <a:gd name="T5" fmla="*/ 13 h 505"/>
                  <a:gd name="T6" fmla="*/ 5 w 186"/>
                  <a:gd name="T7" fmla="*/ 56 h 505"/>
                  <a:gd name="T8" fmla="*/ 25 w 186"/>
                  <a:gd name="T9" fmla="*/ 74 h 505"/>
                  <a:gd name="T10" fmla="*/ 73 w 186"/>
                  <a:gd name="T11" fmla="*/ 432 h 505"/>
                  <a:gd name="T12" fmla="*/ 54 w 186"/>
                  <a:gd name="T13" fmla="*/ 457 h 505"/>
                  <a:gd name="T14" fmla="*/ 6 w 186"/>
                  <a:gd name="T15" fmla="*/ 463 h 505"/>
                  <a:gd name="T16" fmla="*/ 11 w 186"/>
                  <a:gd name="T17" fmla="*/ 505 h 505"/>
                  <a:gd name="T18" fmla="*/ 137 w 186"/>
                  <a:gd name="T19" fmla="*/ 488 h 505"/>
                  <a:gd name="T20" fmla="*/ 182 w 186"/>
                  <a:gd name="T21" fmla="*/ 432 h 505"/>
                  <a:gd name="T22" fmla="*/ 131 w 186"/>
                  <a:gd name="T23" fmla="*/ 46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505">
                    <a:moveTo>
                      <a:pt x="131" y="46"/>
                    </a:moveTo>
                    <a:cubicBezTo>
                      <a:pt x="128" y="20"/>
                      <a:pt x="102" y="0"/>
                      <a:pt x="73" y="4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5" y="56"/>
                      <a:pt x="5" y="56"/>
                      <a:pt x="5" y="56"/>
                    </a:cubicBezTo>
                    <a:cubicBezTo>
                      <a:pt x="16" y="57"/>
                      <a:pt x="24" y="65"/>
                      <a:pt x="25" y="74"/>
                    </a:cubicBezTo>
                    <a:cubicBezTo>
                      <a:pt x="73" y="432"/>
                      <a:pt x="73" y="432"/>
                      <a:pt x="73" y="432"/>
                    </a:cubicBezTo>
                    <a:cubicBezTo>
                      <a:pt x="74" y="444"/>
                      <a:pt x="66" y="455"/>
                      <a:pt x="54" y="457"/>
                    </a:cubicBezTo>
                    <a:cubicBezTo>
                      <a:pt x="6" y="463"/>
                      <a:pt x="6" y="463"/>
                      <a:pt x="6" y="463"/>
                    </a:cubicBezTo>
                    <a:cubicBezTo>
                      <a:pt x="11" y="505"/>
                      <a:pt x="11" y="505"/>
                      <a:pt x="11" y="505"/>
                    </a:cubicBezTo>
                    <a:cubicBezTo>
                      <a:pt x="137" y="488"/>
                      <a:pt x="137" y="488"/>
                      <a:pt x="137" y="488"/>
                    </a:cubicBezTo>
                    <a:cubicBezTo>
                      <a:pt x="166" y="485"/>
                      <a:pt x="186" y="459"/>
                      <a:pt x="182" y="432"/>
                    </a:cubicBezTo>
                    <a:lnTo>
                      <a:pt x="131" y="46"/>
                    </a:lnTo>
                    <a:close/>
                  </a:path>
                </a:pathLst>
              </a:custGeom>
              <a:solidFill>
                <a:srgbClr val="BF7F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3" name="Freeform 319"/>
              <p:cNvSpPr>
                <a:spLocks/>
              </p:cNvSpPr>
              <p:nvPr/>
            </p:nvSpPr>
            <p:spPr bwMode="auto">
              <a:xfrm>
                <a:off x="10320338" y="1908175"/>
                <a:ext cx="822325" cy="1474788"/>
              </a:xfrm>
              <a:custGeom>
                <a:avLst/>
                <a:gdLst>
                  <a:gd name="T0" fmla="*/ 261 w 403"/>
                  <a:gd name="T1" fmla="*/ 463 h 722"/>
                  <a:gd name="T2" fmla="*/ 298 w 403"/>
                  <a:gd name="T3" fmla="*/ 195 h 722"/>
                  <a:gd name="T4" fmla="*/ 207 w 403"/>
                  <a:gd name="T5" fmla="*/ 206 h 722"/>
                  <a:gd name="T6" fmla="*/ 189 w 403"/>
                  <a:gd name="T7" fmla="*/ 326 h 722"/>
                  <a:gd name="T8" fmla="*/ 123 w 403"/>
                  <a:gd name="T9" fmla="*/ 151 h 722"/>
                  <a:gd name="T10" fmla="*/ 199 w 403"/>
                  <a:gd name="T11" fmla="*/ 141 h 722"/>
                  <a:gd name="T12" fmla="*/ 199 w 403"/>
                  <a:gd name="T13" fmla="*/ 141 h 722"/>
                  <a:gd name="T14" fmla="*/ 305 w 403"/>
                  <a:gd name="T15" fmla="*/ 127 h 722"/>
                  <a:gd name="T16" fmla="*/ 331 w 403"/>
                  <a:gd name="T17" fmla="*/ 123 h 722"/>
                  <a:gd name="T18" fmla="*/ 326 w 403"/>
                  <a:gd name="T19" fmla="*/ 81 h 722"/>
                  <a:gd name="T20" fmla="*/ 123 w 403"/>
                  <a:gd name="T21" fmla="*/ 108 h 722"/>
                  <a:gd name="T22" fmla="*/ 126 w 403"/>
                  <a:gd name="T23" fmla="*/ 0 h 722"/>
                  <a:gd name="T24" fmla="*/ 33 w 403"/>
                  <a:gd name="T25" fmla="*/ 13 h 722"/>
                  <a:gd name="T26" fmla="*/ 0 w 403"/>
                  <a:gd name="T27" fmla="*/ 397 h 722"/>
                  <a:gd name="T28" fmla="*/ 94 w 403"/>
                  <a:gd name="T29" fmla="*/ 385 h 722"/>
                  <a:gd name="T30" fmla="*/ 99 w 403"/>
                  <a:gd name="T31" fmla="*/ 338 h 722"/>
                  <a:gd name="T32" fmla="*/ 158 w 403"/>
                  <a:gd name="T33" fmla="*/ 469 h 722"/>
                  <a:gd name="T34" fmla="*/ 70 w 403"/>
                  <a:gd name="T35" fmla="*/ 722 h 722"/>
                  <a:gd name="T36" fmla="*/ 182 w 403"/>
                  <a:gd name="T37" fmla="*/ 707 h 722"/>
                  <a:gd name="T38" fmla="*/ 226 w 403"/>
                  <a:gd name="T39" fmla="*/ 592 h 722"/>
                  <a:gd name="T40" fmla="*/ 295 w 403"/>
                  <a:gd name="T41" fmla="*/ 692 h 722"/>
                  <a:gd name="T42" fmla="*/ 403 w 403"/>
                  <a:gd name="T43" fmla="*/ 678 h 722"/>
                  <a:gd name="T44" fmla="*/ 261 w 403"/>
                  <a:gd name="T45" fmla="*/ 463 h 7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03" h="722">
                    <a:moveTo>
                      <a:pt x="261" y="463"/>
                    </a:moveTo>
                    <a:cubicBezTo>
                      <a:pt x="279" y="381"/>
                      <a:pt x="292" y="292"/>
                      <a:pt x="298" y="195"/>
                    </a:cubicBezTo>
                    <a:cubicBezTo>
                      <a:pt x="207" y="206"/>
                      <a:pt x="207" y="206"/>
                      <a:pt x="207" y="206"/>
                    </a:cubicBezTo>
                    <a:cubicBezTo>
                      <a:pt x="204" y="246"/>
                      <a:pt x="198" y="286"/>
                      <a:pt x="189" y="326"/>
                    </a:cubicBezTo>
                    <a:cubicBezTo>
                      <a:pt x="156" y="271"/>
                      <a:pt x="139" y="208"/>
                      <a:pt x="123" y="151"/>
                    </a:cubicBezTo>
                    <a:cubicBezTo>
                      <a:pt x="199" y="141"/>
                      <a:pt x="199" y="141"/>
                      <a:pt x="199" y="141"/>
                    </a:cubicBezTo>
                    <a:cubicBezTo>
                      <a:pt x="199" y="141"/>
                      <a:pt x="199" y="141"/>
                      <a:pt x="199" y="141"/>
                    </a:cubicBezTo>
                    <a:cubicBezTo>
                      <a:pt x="305" y="127"/>
                      <a:pt x="305" y="127"/>
                      <a:pt x="305" y="127"/>
                    </a:cubicBezTo>
                    <a:cubicBezTo>
                      <a:pt x="331" y="123"/>
                      <a:pt x="331" y="123"/>
                      <a:pt x="331" y="123"/>
                    </a:cubicBezTo>
                    <a:cubicBezTo>
                      <a:pt x="326" y="81"/>
                      <a:pt x="326" y="81"/>
                      <a:pt x="326" y="81"/>
                    </a:cubicBezTo>
                    <a:cubicBezTo>
                      <a:pt x="123" y="108"/>
                      <a:pt x="123" y="108"/>
                      <a:pt x="123" y="108"/>
                    </a:cubicBezTo>
                    <a:cubicBezTo>
                      <a:pt x="125" y="73"/>
                      <a:pt x="126" y="37"/>
                      <a:pt x="126" y="0"/>
                    </a:cubicBezTo>
                    <a:cubicBezTo>
                      <a:pt x="33" y="13"/>
                      <a:pt x="33" y="13"/>
                      <a:pt x="33" y="13"/>
                    </a:cubicBezTo>
                    <a:cubicBezTo>
                      <a:pt x="35" y="142"/>
                      <a:pt x="23" y="271"/>
                      <a:pt x="0" y="397"/>
                    </a:cubicBezTo>
                    <a:cubicBezTo>
                      <a:pt x="94" y="385"/>
                      <a:pt x="94" y="385"/>
                      <a:pt x="94" y="385"/>
                    </a:cubicBezTo>
                    <a:cubicBezTo>
                      <a:pt x="99" y="338"/>
                      <a:pt x="99" y="338"/>
                      <a:pt x="99" y="338"/>
                    </a:cubicBezTo>
                    <a:cubicBezTo>
                      <a:pt x="112" y="378"/>
                      <a:pt x="137" y="429"/>
                      <a:pt x="158" y="469"/>
                    </a:cubicBezTo>
                    <a:cubicBezTo>
                      <a:pt x="137" y="552"/>
                      <a:pt x="107" y="640"/>
                      <a:pt x="70" y="722"/>
                    </a:cubicBezTo>
                    <a:cubicBezTo>
                      <a:pt x="182" y="707"/>
                      <a:pt x="182" y="707"/>
                      <a:pt x="182" y="707"/>
                    </a:cubicBezTo>
                    <a:cubicBezTo>
                      <a:pt x="198" y="671"/>
                      <a:pt x="214" y="632"/>
                      <a:pt x="226" y="592"/>
                    </a:cubicBezTo>
                    <a:cubicBezTo>
                      <a:pt x="248" y="627"/>
                      <a:pt x="271" y="661"/>
                      <a:pt x="295" y="692"/>
                    </a:cubicBezTo>
                    <a:cubicBezTo>
                      <a:pt x="403" y="678"/>
                      <a:pt x="403" y="678"/>
                      <a:pt x="403" y="678"/>
                    </a:cubicBezTo>
                    <a:cubicBezTo>
                      <a:pt x="351" y="610"/>
                      <a:pt x="303" y="539"/>
                      <a:pt x="261" y="463"/>
                    </a:cubicBezTo>
                    <a:close/>
                  </a:path>
                </a:pathLst>
              </a:custGeom>
              <a:solidFill>
                <a:srgbClr val="BF7F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740" name="Rectangle 161"/>
          <p:cNvSpPr>
            <a:spLocks noChangeArrowheads="1"/>
          </p:cNvSpPr>
          <p:nvPr/>
        </p:nvSpPr>
        <p:spPr bwMode="auto">
          <a:xfrm>
            <a:off x="1588" y="5440866"/>
            <a:ext cx="12190413" cy="1417134"/>
          </a:xfrm>
          <a:prstGeom prst="rect">
            <a:avLst/>
          </a:prstGeom>
          <a:solidFill>
            <a:srgbClr val="8EB18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1" name="Freeform 162"/>
          <p:cNvSpPr>
            <a:spLocks/>
          </p:cNvSpPr>
          <p:nvPr/>
        </p:nvSpPr>
        <p:spPr bwMode="auto">
          <a:xfrm>
            <a:off x="2092325" y="5745666"/>
            <a:ext cx="973138" cy="298450"/>
          </a:xfrm>
          <a:custGeom>
            <a:avLst/>
            <a:gdLst>
              <a:gd name="T0" fmla="*/ 511 w 511"/>
              <a:gd name="T1" fmla="*/ 131 h 157"/>
              <a:gd name="T2" fmla="*/ 485 w 511"/>
              <a:gd name="T3" fmla="*/ 105 h 157"/>
              <a:gd name="T4" fmla="*/ 332 w 511"/>
              <a:gd name="T5" fmla="*/ 105 h 157"/>
              <a:gd name="T6" fmla="*/ 304 w 511"/>
              <a:gd name="T7" fmla="*/ 105 h 157"/>
              <a:gd name="T8" fmla="*/ 278 w 511"/>
              <a:gd name="T9" fmla="*/ 79 h 157"/>
              <a:gd name="T10" fmla="*/ 304 w 511"/>
              <a:gd name="T11" fmla="*/ 53 h 157"/>
              <a:gd name="T12" fmla="*/ 332 w 511"/>
              <a:gd name="T13" fmla="*/ 53 h 157"/>
              <a:gd name="T14" fmla="*/ 358 w 511"/>
              <a:gd name="T15" fmla="*/ 27 h 157"/>
              <a:gd name="T16" fmla="*/ 332 w 511"/>
              <a:gd name="T17" fmla="*/ 0 h 157"/>
              <a:gd name="T18" fmla="*/ 99 w 511"/>
              <a:gd name="T19" fmla="*/ 0 h 157"/>
              <a:gd name="T20" fmla="*/ 73 w 511"/>
              <a:gd name="T21" fmla="*/ 27 h 157"/>
              <a:gd name="T22" fmla="*/ 99 w 511"/>
              <a:gd name="T23" fmla="*/ 53 h 157"/>
              <a:gd name="T24" fmla="*/ 123 w 511"/>
              <a:gd name="T25" fmla="*/ 53 h 157"/>
              <a:gd name="T26" fmla="*/ 149 w 511"/>
              <a:gd name="T27" fmla="*/ 79 h 157"/>
              <a:gd name="T28" fmla="*/ 123 w 511"/>
              <a:gd name="T29" fmla="*/ 105 h 157"/>
              <a:gd name="T30" fmla="*/ 26 w 511"/>
              <a:gd name="T31" fmla="*/ 105 h 157"/>
              <a:gd name="T32" fmla="*/ 0 w 511"/>
              <a:gd name="T33" fmla="*/ 131 h 157"/>
              <a:gd name="T34" fmla="*/ 26 w 511"/>
              <a:gd name="T35" fmla="*/ 157 h 157"/>
              <a:gd name="T36" fmla="*/ 485 w 511"/>
              <a:gd name="T37" fmla="*/ 157 h 157"/>
              <a:gd name="T38" fmla="*/ 511 w 511"/>
              <a:gd name="T39" fmla="*/ 131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11" h="157">
                <a:moveTo>
                  <a:pt x="511" y="131"/>
                </a:moveTo>
                <a:cubicBezTo>
                  <a:pt x="511" y="117"/>
                  <a:pt x="500" y="105"/>
                  <a:pt x="485" y="105"/>
                </a:cubicBezTo>
                <a:cubicBezTo>
                  <a:pt x="332" y="105"/>
                  <a:pt x="332" y="105"/>
                  <a:pt x="332" y="105"/>
                </a:cubicBezTo>
                <a:cubicBezTo>
                  <a:pt x="304" y="105"/>
                  <a:pt x="304" y="105"/>
                  <a:pt x="304" y="105"/>
                </a:cubicBezTo>
                <a:cubicBezTo>
                  <a:pt x="290" y="105"/>
                  <a:pt x="278" y="93"/>
                  <a:pt x="278" y="79"/>
                </a:cubicBezTo>
                <a:cubicBezTo>
                  <a:pt x="278" y="64"/>
                  <a:pt x="290" y="53"/>
                  <a:pt x="304" y="53"/>
                </a:cubicBezTo>
                <a:cubicBezTo>
                  <a:pt x="332" y="53"/>
                  <a:pt x="332" y="53"/>
                  <a:pt x="332" y="53"/>
                </a:cubicBezTo>
                <a:cubicBezTo>
                  <a:pt x="347" y="53"/>
                  <a:pt x="358" y="41"/>
                  <a:pt x="358" y="27"/>
                </a:cubicBezTo>
                <a:cubicBezTo>
                  <a:pt x="358" y="12"/>
                  <a:pt x="347" y="0"/>
                  <a:pt x="332" y="0"/>
                </a:cubicBezTo>
                <a:cubicBezTo>
                  <a:pt x="99" y="0"/>
                  <a:pt x="99" y="0"/>
                  <a:pt x="99" y="0"/>
                </a:cubicBezTo>
                <a:cubicBezTo>
                  <a:pt x="85" y="0"/>
                  <a:pt x="73" y="12"/>
                  <a:pt x="73" y="27"/>
                </a:cubicBezTo>
                <a:cubicBezTo>
                  <a:pt x="73" y="41"/>
                  <a:pt x="85" y="53"/>
                  <a:pt x="99" y="53"/>
                </a:cubicBezTo>
                <a:cubicBezTo>
                  <a:pt x="123" y="53"/>
                  <a:pt x="123" y="53"/>
                  <a:pt x="123" y="53"/>
                </a:cubicBezTo>
                <a:cubicBezTo>
                  <a:pt x="138" y="53"/>
                  <a:pt x="149" y="64"/>
                  <a:pt x="149" y="79"/>
                </a:cubicBezTo>
                <a:cubicBezTo>
                  <a:pt x="149" y="93"/>
                  <a:pt x="138" y="105"/>
                  <a:pt x="123" y="105"/>
                </a:cubicBezTo>
                <a:cubicBezTo>
                  <a:pt x="26" y="105"/>
                  <a:pt x="26" y="105"/>
                  <a:pt x="26" y="105"/>
                </a:cubicBezTo>
                <a:cubicBezTo>
                  <a:pt x="11" y="105"/>
                  <a:pt x="0" y="117"/>
                  <a:pt x="0" y="131"/>
                </a:cubicBezTo>
                <a:cubicBezTo>
                  <a:pt x="0" y="145"/>
                  <a:pt x="11" y="157"/>
                  <a:pt x="26" y="157"/>
                </a:cubicBezTo>
                <a:cubicBezTo>
                  <a:pt x="485" y="157"/>
                  <a:pt x="485" y="157"/>
                  <a:pt x="485" y="157"/>
                </a:cubicBezTo>
                <a:cubicBezTo>
                  <a:pt x="500" y="157"/>
                  <a:pt x="511" y="145"/>
                  <a:pt x="511" y="131"/>
                </a:cubicBezTo>
                <a:close/>
              </a:path>
            </a:pathLst>
          </a:custGeom>
          <a:solidFill>
            <a:srgbClr val="709B6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2" name="Freeform 163"/>
          <p:cNvSpPr>
            <a:spLocks/>
          </p:cNvSpPr>
          <p:nvPr/>
        </p:nvSpPr>
        <p:spPr bwMode="auto">
          <a:xfrm>
            <a:off x="417513" y="5685341"/>
            <a:ext cx="695325" cy="296863"/>
          </a:xfrm>
          <a:custGeom>
            <a:avLst/>
            <a:gdLst>
              <a:gd name="T0" fmla="*/ 365 w 365"/>
              <a:gd name="T1" fmla="*/ 130 h 156"/>
              <a:gd name="T2" fmla="*/ 339 w 365"/>
              <a:gd name="T3" fmla="*/ 104 h 156"/>
              <a:gd name="T4" fmla="*/ 252 w 365"/>
              <a:gd name="T5" fmla="*/ 104 h 156"/>
              <a:gd name="T6" fmla="*/ 226 w 365"/>
              <a:gd name="T7" fmla="*/ 78 h 156"/>
              <a:gd name="T8" fmla="*/ 252 w 365"/>
              <a:gd name="T9" fmla="*/ 52 h 156"/>
              <a:gd name="T10" fmla="*/ 262 w 365"/>
              <a:gd name="T11" fmla="*/ 52 h 156"/>
              <a:gd name="T12" fmla="*/ 289 w 365"/>
              <a:gd name="T13" fmla="*/ 26 h 156"/>
              <a:gd name="T14" fmla="*/ 262 w 365"/>
              <a:gd name="T15" fmla="*/ 0 h 156"/>
              <a:gd name="T16" fmla="*/ 26 w 365"/>
              <a:gd name="T17" fmla="*/ 0 h 156"/>
              <a:gd name="T18" fmla="*/ 0 w 365"/>
              <a:gd name="T19" fmla="*/ 26 h 156"/>
              <a:gd name="T20" fmla="*/ 26 w 365"/>
              <a:gd name="T21" fmla="*/ 52 h 156"/>
              <a:gd name="T22" fmla="*/ 102 w 365"/>
              <a:gd name="T23" fmla="*/ 52 h 156"/>
              <a:gd name="T24" fmla="*/ 128 w 365"/>
              <a:gd name="T25" fmla="*/ 78 h 156"/>
              <a:gd name="T26" fmla="*/ 102 w 365"/>
              <a:gd name="T27" fmla="*/ 104 h 156"/>
              <a:gd name="T28" fmla="*/ 74 w 365"/>
              <a:gd name="T29" fmla="*/ 104 h 156"/>
              <a:gd name="T30" fmla="*/ 48 w 365"/>
              <a:gd name="T31" fmla="*/ 130 h 156"/>
              <a:gd name="T32" fmla="*/ 74 w 365"/>
              <a:gd name="T33" fmla="*/ 156 h 156"/>
              <a:gd name="T34" fmla="*/ 339 w 365"/>
              <a:gd name="T35" fmla="*/ 156 h 156"/>
              <a:gd name="T36" fmla="*/ 365 w 365"/>
              <a:gd name="T37" fmla="*/ 130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65" h="156">
                <a:moveTo>
                  <a:pt x="365" y="130"/>
                </a:moveTo>
                <a:cubicBezTo>
                  <a:pt x="365" y="116"/>
                  <a:pt x="353" y="104"/>
                  <a:pt x="339" y="104"/>
                </a:cubicBezTo>
                <a:cubicBezTo>
                  <a:pt x="252" y="104"/>
                  <a:pt x="252" y="104"/>
                  <a:pt x="252" y="104"/>
                </a:cubicBezTo>
                <a:cubicBezTo>
                  <a:pt x="238" y="104"/>
                  <a:pt x="226" y="92"/>
                  <a:pt x="226" y="78"/>
                </a:cubicBezTo>
                <a:cubicBezTo>
                  <a:pt x="226" y="63"/>
                  <a:pt x="238" y="52"/>
                  <a:pt x="252" y="52"/>
                </a:cubicBezTo>
                <a:cubicBezTo>
                  <a:pt x="262" y="52"/>
                  <a:pt x="262" y="52"/>
                  <a:pt x="262" y="52"/>
                </a:cubicBezTo>
                <a:cubicBezTo>
                  <a:pt x="277" y="52"/>
                  <a:pt x="289" y="40"/>
                  <a:pt x="289" y="26"/>
                </a:cubicBezTo>
                <a:cubicBezTo>
                  <a:pt x="289" y="11"/>
                  <a:pt x="277" y="0"/>
                  <a:pt x="262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11" y="0"/>
                  <a:pt x="0" y="11"/>
                  <a:pt x="0" y="26"/>
                </a:cubicBezTo>
                <a:cubicBezTo>
                  <a:pt x="0" y="40"/>
                  <a:pt x="11" y="52"/>
                  <a:pt x="26" y="52"/>
                </a:cubicBezTo>
                <a:cubicBezTo>
                  <a:pt x="102" y="52"/>
                  <a:pt x="102" y="52"/>
                  <a:pt x="102" y="52"/>
                </a:cubicBezTo>
                <a:cubicBezTo>
                  <a:pt x="117" y="52"/>
                  <a:pt x="128" y="63"/>
                  <a:pt x="128" y="78"/>
                </a:cubicBezTo>
                <a:cubicBezTo>
                  <a:pt x="128" y="92"/>
                  <a:pt x="117" y="104"/>
                  <a:pt x="102" y="104"/>
                </a:cubicBezTo>
                <a:cubicBezTo>
                  <a:pt x="74" y="104"/>
                  <a:pt x="74" y="104"/>
                  <a:pt x="74" y="104"/>
                </a:cubicBezTo>
                <a:cubicBezTo>
                  <a:pt x="60" y="104"/>
                  <a:pt x="48" y="116"/>
                  <a:pt x="48" y="130"/>
                </a:cubicBezTo>
                <a:cubicBezTo>
                  <a:pt x="48" y="144"/>
                  <a:pt x="60" y="156"/>
                  <a:pt x="74" y="156"/>
                </a:cubicBezTo>
                <a:cubicBezTo>
                  <a:pt x="339" y="156"/>
                  <a:pt x="339" y="156"/>
                  <a:pt x="339" y="156"/>
                </a:cubicBezTo>
                <a:cubicBezTo>
                  <a:pt x="353" y="156"/>
                  <a:pt x="365" y="144"/>
                  <a:pt x="365" y="130"/>
                </a:cubicBezTo>
                <a:close/>
              </a:path>
            </a:pathLst>
          </a:custGeom>
          <a:solidFill>
            <a:srgbClr val="709B6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3" name="Freeform 164"/>
          <p:cNvSpPr>
            <a:spLocks/>
          </p:cNvSpPr>
          <p:nvPr/>
        </p:nvSpPr>
        <p:spPr bwMode="auto">
          <a:xfrm>
            <a:off x="4860925" y="5883779"/>
            <a:ext cx="993775" cy="496888"/>
          </a:xfrm>
          <a:custGeom>
            <a:avLst/>
            <a:gdLst>
              <a:gd name="T0" fmla="*/ 446 w 522"/>
              <a:gd name="T1" fmla="*/ 183 h 261"/>
              <a:gd name="T2" fmla="*/ 472 w 522"/>
              <a:gd name="T3" fmla="*/ 157 h 261"/>
              <a:gd name="T4" fmla="*/ 486 w 522"/>
              <a:gd name="T5" fmla="*/ 157 h 261"/>
              <a:gd name="T6" fmla="*/ 512 w 522"/>
              <a:gd name="T7" fmla="*/ 131 h 261"/>
              <a:gd name="T8" fmla="*/ 486 w 522"/>
              <a:gd name="T9" fmla="*/ 104 h 261"/>
              <a:gd name="T10" fmla="*/ 333 w 522"/>
              <a:gd name="T11" fmla="*/ 104 h 261"/>
              <a:gd name="T12" fmla="*/ 305 w 522"/>
              <a:gd name="T13" fmla="*/ 104 h 261"/>
              <a:gd name="T14" fmla="*/ 279 w 522"/>
              <a:gd name="T15" fmla="*/ 78 h 261"/>
              <a:gd name="T16" fmla="*/ 305 w 522"/>
              <a:gd name="T17" fmla="*/ 52 h 261"/>
              <a:gd name="T18" fmla="*/ 333 w 522"/>
              <a:gd name="T19" fmla="*/ 52 h 261"/>
              <a:gd name="T20" fmla="*/ 359 w 522"/>
              <a:gd name="T21" fmla="*/ 26 h 261"/>
              <a:gd name="T22" fmla="*/ 333 w 522"/>
              <a:gd name="T23" fmla="*/ 0 h 261"/>
              <a:gd name="T24" fmla="*/ 99 w 522"/>
              <a:gd name="T25" fmla="*/ 0 h 261"/>
              <a:gd name="T26" fmla="*/ 73 w 522"/>
              <a:gd name="T27" fmla="*/ 26 h 261"/>
              <a:gd name="T28" fmla="*/ 99 w 522"/>
              <a:gd name="T29" fmla="*/ 52 h 261"/>
              <a:gd name="T30" fmla="*/ 124 w 522"/>
              <a:gd name="T31" fmla="*/ 52 h 261"/>
              <a:gd name="T32" fmla="*/ 150 w 522"/>
              <a:gd name="T33" fmla="*/ 78 h 261"/>
              <a:gd name="T34" fmla="*/ 124 w 522"/>
              <a:gd name="T35" fmla="*/ 104 h 261"/>
              <a:gd name="T36" fmla="*/ 26 w 522"/>
              <a:gd name="T37" fmla="*/ 104 h 261"/>
              <a:gd name="T38" fmla="*/ 0 w 522"/>
              <a:gd name="T39" fmla="*/ 131 h 261"/>
              <a:gd name="T40" fmla="*/ 26 w 522"/>
              <a:gd name="T41" fmla="*/ 157 h 261"/>
              <a:gd name="T42" fmla="*/ 75 w 522"/>
              <a:gd name="T43" fmla="*/ 157 h 261"/>
              <a:gd name="T44" fmla="*/ 263 w 522"/>
              <a:gd name="T45" fmla="*/ 157 h 261"/>
              <a:gd name="T46" fmla="*/ 291 w 522"/>
              <a:gd name="T47" fmla="*/ 157 h 261"/>
              <a:gd name="T48" fmla="*/ 317 w 522"/>
              <a:gd name="T49" fmla="*/ 183 h 261"/>
              <a:gd name="T50" fmla="*/ 291 w 522"/>
              <a:gd name="T51" fmla="*/ 209 h 261"/>
              <a:gd name="T52" fmla="*/ 263 w 522"/>
              <a:gd name="T53" fmla="*/ 209 h 261"/>
              <a:gd name="T54" fmla="*/ 237 w 522"/>
              <a:gd name="T55" fmla="*/ 235 h 261"/>
              <a:gd name="T56" fmla="*/ 263 w 522"/>
              <a:gd name="T57" fmla="*/ 261 h 261"/>
              <a:gd name="T58" fmla="*/ 496 w 522"/>
              <a:gd name="T59" fmla="*/ 261 h 261"/>
              <a:gd name="T60" fmla="*/ 522 w 522"/>
              <a:gd name="T61" fmla="*/ 235 h 261"/>
              <a:gd name="T62" fmla="*/ 496 w 522"/>
              <a:gd name="T63" fmla="*/ 209 h 261"/>
              <a:gd name="T64" fmla="*/ 472 w 522"/>
              <a:gd name="T65" fmla="*/ 209 h 261"/>
              <a:gd name="T66" fmla="*/ 446 w 522"/>
              <a:gd name="T67" fmla="*/ 183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22" h="261">
                <a:moveTo>
                  <a:pt x="446" y="183"/>
                </a:moveTo>
                <a:cubicBezTo>
                  <a:pt x="446" y="168"/>
                  <a:pt x="458" y="157"/>
                  <a:pt x="472" y="157"/>
                </a:cubicBezTo>
                <a:cubicBezTo>
                  <a:pt x="486" y="157"/>
                  <a:pt x="486" y="157"/>
                  <a:pt x="486" y="157"/>
                </a:cubicBezTo>
                <a:cubicBezTo>
                  <a:pt x="500" y="157"/>
                  <a:pt x="512" y="145"/>
                  <a:pt x="512" y="131"/>
                </a:cubicBezTo>
                <a:cubicBezTo>
                  <a:pt x="512" y="116"/>
                  <a:pt x="500" y="104"/>
                  <a:pt x="486" y="104"/>
                </a:cubicBezTo>
                <a:cubicBezTo>
                  <a:pt x="333" y="104"/>
                  <a:pt x="333" y="104"/>
                  <a:pt x="333" y="104"/>
                </a:cubicBezTo>
                <a:cubicBezTo>
                  <a:pt x="305" y="104"/>
                  <a:pt x="305" y="104"/>
                  <a:pt x="305" y="104"/>
                </a:cubicBezTo>
                <a:cubicBezTo>
                  <a:pt x="290" y="104"/>
                  <a:pt x="279" y="93"/>
                  <a:pt x="279" y="78"/>
                </a:cubicBezTo>
                <a:cubicBezTo>
                  <a:pt x="279" y="64"/>
                  <a:pt x="290" y="52"/>
                  <a:pt x="305" y="52"/>
                </a:cubicBezTo>
                <a:cubicBezTo>
                  <a:pt x="333" y="52"/>
                  <a:pt x="333" y="52"/>
                  <a:pt x="333" y="52"/>
                </a:cubicBezTo>
                <a:cubicBezTo>
                  <a:pt x="347" y="52"/>
                  <a:pt x="359" y="40"/>
                  <a:pt x="359" y="26"/>
                </a:cubicBezTo>
                <a:cubicBezTo>
                  <a:pt x="359" y="12"/>
                  <a:pt x="347" y="0"/>
                  <a:pt x="333" y="0"/>
                </a:cubicBezTo>
                <a:cubicBezTo>
                  <a:pt x="99" y="0"/>
                  <a:pt x="99" y="0"/>
                  <a:pt x="99" y="0"/>
                </a:cubicBezTo>
                <a:cubicBezTo>
                  <a:pt x="85" y="0"/>
                  <a:pt x="73" y="12"/>
                  <a:pt x="73" y="26"/>
                </a:cubicBezTo>
                <a:cubicBezTo>
                  <a:pt x="73" y="40"/>
                  <a:pt x="85" y="52"/>
                  <a:pt x="99" y="52"/>
                </a:cubicBezTo>
                <a:cubicBezTo>
                  <a:pt x="124" y="52"/>
                  <a:pt x="124" y="52"/>
                  <a:pt x="124" y="52"/>
                </a:cubicBezTo>
                <a:cubicBezTo>
                  <a:pt x="138" y="52"/>
                  <a:pt x="150" y="64"/>
                  <a:pt x="150" y="78"/>
                </a:cubicBezTo>
                <a:cubicBezTo>
                  <a:pt x="150" y="93"/>
                  <a:pt x="138" y="104"/>
                  <a:pt x="124" y="104"/>
                </a:cubicBezTo>
                <a:cubicBezTo>
                  <a:pt x="26" y="104"/>
                  <a:pt x="26" y="104"/>
                  <a:pt x="26" y="104"/>
                </a:cubicBezTo>
                <a:cubicBezTo>
                  <a:pt x="12" y="104"/>
                  <a:pt x="0" y="116"/>
                  <a:pt x="0" y="131"/>
                </a:cubicBezTo>
                <a:cubicBezTo>
                  <a:pt x="0" y="145"/>
                  <a:pt x="12" y="157"/>
                  <a:pt x="26" y="157"/>
                </a:cubicBezTo>
                <a:cubicBezTo>
                  <a:pt x="75" y="157"/>
                  <a:pt x="75" y="157"/>
                  <a:pt x="75" y="157"/>
                </a:cubicBezTo>
                <a:cubicBezTo>
                  <a:pt x="263" y="157"/>
                  <a:pt x="263" y="157"/>
                  <a:pt x="263" y="157"/>
                </a:cubicBezTo>
                <a:cubicBezTo>
                  <a:pt x="291" y="157"/>
                  <a:pt x="291" y="157"/>
                  <a:pt x="291" y="157"/>
                </a:cubicBezTo>
                <a:cubicBezTo>
                  <a:pt x="305" y="157"/>
                  <a:pt x="317" y="168"/>
                  <a:pt x="317" y="183"/>
                </a:cubicBezTo>
                <a:cubicBezTo>
                  <a:pt x="317" y="197"/>
                  <a:pt x="305" y="209"/>
                  <a:pt x="291" y="209"/>
                </a:cubicBezTo>
                <a:cubicBezTo>
                  <a:pt x="263" y="209"/>
                  <a:pt x="263" y="209"/>
                  <a:pt x="263" y="209"/>
                </a:cubicBezTo>
                <a:cubicBezTo>
                  <a:pt x="249" y="209"/>
                  <a:pt x="237" y="221"/>
                  <a:pt x="237" y="235"/>
                </a:cubicBezTo>
                <a:cubicBezTo>
                  <a:pt x="237" y="249"/>
                  <a:pt x="249" y="261"/>
                  <a:pt x="263" y="261"/>
                </a:cubicBezTo>
                <a:cubicBezTo>
                  <a:pt x="496" y="261"/>
                  <a:pt x="496" y="261"/>
                  <a:pt x="496" y="261"/>
                </a:cubicBezTo>
                <a:cubicBezTo>
                  <a:pt x="511" y="261"/>
                  <a:pt x="522" y="249"/>
                  <a:pt x="522" y="235"/>
                </a:cubicBezTo>
                <a:cubicBezTo>
                  <a:pt x="522" y="221"/>
                  <a:pt x="511" y="209"/>
                  <a:pt x="496" y="209"/>
                </a:cubicBezTo>
                <a:cubicBezTo>
                  <a:pt x="472" y="209"/>
                  <a:pt x="472" y="209"/>
                  <a:pt x="472" y="209"/>
                </a:cubicBezTo>
                <a:cubicBezTo>
                  <a:pt x="458" y="209"/>
                  <a:pt x="446" y="197"/>
                  <a:pt x="446" y="183"/>
                </a:cubicBezTo>
                <a:close/>
              </a:path>
            </a:pathLst>
          </a:custGeom>
          <a:solidFill>
            <a:srgbClr val="709B6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4" name="Freeform 165"/>
          <p:cNvSpPr>
            <a:spLocks/>
          </p:cNvSpPr>
          <p:nvPr/>
        </p:nvSpPr>
        <p:spPr bwMode="auto">
          <a:xfrm>
            <a:off x="6526213" y="6217154"/>
            <a:ext cx="744538" cy="104775"/>
          </a:xfrm>
          <a:custGeom>
            <a:avLst/>
            <a:gdLst>
              <a:gd name="T0" fmla="*/ 27 w 391"/>
              <a:gd name="T1" fmla="*/ 55 h 55"/>
              <a:gd name="T2" fmla="*/ 363 w 391"/>
              <a:gd name="T3" fmla="*/ 55 h 55"/>
              <a:gd name="T4" fmla="*/ 391 w 391"/>
              <a:gd name="T5" fmla="*/ 27 h 55"/>
              <a:gd name="T6" fmla="*/ 363 w 391"/>
              <a:gd name="T7" fmla="*/ 0 h 55"/>
              <a:gd name="T8" fmla="*/ 27 w 391"/>
              <a:gd name="T9" fmla="*/ 0 h 55"/>
              <a:gd name="T10" fmla="*/ 0 w 391"/>
              <a:gd name="T11" fmla="*/ 27 h 55"/>
              <a:gd name="T12" fmla="*/ 27 w 391"/>
              <a:gd name="T13" fmla="*/ 5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1" h="55">
                <a:moveTo>
                  <a:pt x="27" y="55"/>
                </a:moveTo>
                <a:cubicBezTo>
                  <a:pt x="363" y="55"/>
                  <a:pt x="363" y="55"/>
                  <a:pt x="363" y="55"/>
                </a:cubicBezTo>
                <a:cubicBezTo>
                  <a:pt x="379" y="55"/>
                  <a:pt x="391" y="43"/>
                  <a:pt x="391" y="27"/>
                </a:cubicBezTo>
                <a:cubicBezTo>
                  <a:pt x="391" y="12"/>
                  <a:pt x="379" y="0"/>
                  <a:pt x="363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12" y="0"/>
                  <a:pt x="0" y="12"/>
                  <a:pt x="0" y="27"/>
                </a:cubicBezTo>
                <a:cubicBezTo>
                  <a:pt x="0" y="43"/>
                  <a:pt x="12" y="55"/>
                  <a:pt x="27" y="55"/>
                </a:cubicBezTo>
              </a:path>
            </a:pathLst>
          </a:custGeom>
          <a:solidFill>
            <a:srgbClr val="709B6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5" name="Freeform 166"/>
          <p:cNvSpPr>
            <a:spLocks/>
          </p:cNvSpPr>
          <p:nvPr/>
        </p:nvSpPr>
        <p:spPr bwMode="auto">
          <a:xfrm>
            <a:off x="6284913" y="5839329"/>
            <a:ext cx="450850" cy="104775"/>
          </a:xfrm>
          <a:custGeom>
            <a:avLst/>
            <a:gdLst>
              <a:gd name="T0" fmla="*/ 28 w 237"/>
              <a:gd name="T1" fmla="*/ 55 h 55"/>
              <a:gd name="T2" fmla="*/ 210 w 237"/>
              <a:gd name="T3" fmla="*/ 55 h 55"/>
              <a:gd name="T4" fmla="*/ 237 w 237"/>
              <a:gd name="T5" fmla="*/ 27 h 55"/>
              <a:gd name="T6" fmla="*/ 210 w 237"/>
              <a:gd name="T7" fmla="*/ 0 h 55"/>
              <a:gd name="T8" fmla="*/ 28 w 237"/>
              <a:gd name="T9" fmla="*/ 0 h 55"/>
              <a:gd name="T10" fmla="*/ 0 w 237"/>
              <a:gd name="T11" fmla="*/ 27 h 55"/>
              <a:gd name="T12" fmla="*/ 28 w 237"/>
              <a:gd name="T13" fmla="*/ 5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7" h="55">
                <a:moveTo>
                  <a:pt x="28" y="55"/>
                </a:moveTo>
                <a:cubicBezTo>
                  <a:pt x="210" y="55"/>
                  <a:pt x="210" y="55"/>
                  <a:pt x="210" y="55"/>
                </a:cubicBezTo>
                <a:cubicBezTo>
                  <a:pt x="225" y="55"/>
                  <a:pt x="237" y="42"/>
                  <a:pt x="237" y="27"/>
                </a:cubicBezTo>
                <a:cubicBezTo>
                  <a:pt x="237" y="12"/>
                  <a:pt x="225" y="0"/>
                  <a:pt x="210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2"/>
                  <a:pt x="0" y="27"/>
                </a:cubicBezTo>
                <a:cubicBezTo>
                  <a:pt x="0" y="42"/>
                  <a:pt x="13" y="55"/>
                  <a:pt x="28" y="55"/>
                </a:cubicBezTo>
              </a:path>
            </a:pathLst>
          </a:custGeom>
          <a:solidFill>
            <a:srgbClr val="709B6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6" name="Freeform 167"/>
          <p:cNvSpPr>
            <a:spLocks/>
          </p:cNvSpPr>
          <p:nvPr/>
        </p:nvSpPr>
        <p:spPr bwMode="auto">
          <a:xfrm>
            <a:off x="3706813" y="5652004"/>
            <a:ext cx="744538" cy="104775"/>
          </a:xfrm>
          <a:custGeom>
            <a:avLst/>
            <a:gdLst>
              <a:gd name="T0" fmla="*/ 27 w 391"/>
              <a:gd name="T1" fmla="*/ 55 h 55"/>
              <a:gd name="T2" fmla="*/ 363 w 391"/>
              <a:gd name="T3" fmla="*/ 55 h 55"/>
              <a:gd name="T4" fmla="*/ 391 w 391"/>
              <a:gd name="T5" fmla="*/ 27 h 55"/>
              <a:gd name="T6" fmla="*/ 363 w 391"/>
              <a:gd name="T7" fmla="*/ 0 h 55"/>
              <a:gd name="T8" fmla="*/ 27 w 391"/>
              <a:gd name="T9" fmla="*/ 0 h 55"/>
              <a:gd name="T10" fmla="*/ 0 w 391"/>
              <a:gd name="T11" fmla="*/ 27 h 55"/>
              <a:gd name="T12" fmla="*/ 27 w 391"/>
              <a:gd name="T13" fmla="*/ 5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1" h="55">
                <a:moveTo>
                  <a:pt x="27" y="55"/>
                </a:moveTo>
                <a:cubicBezTo>
                  <a:pt x="363" y="55"/>
                  <a:pt x="363" y="55"/>
                  <a:pt x="363" y="55"/>
                </a:cubicBezTo>
                <a:cubicBezTo>
                  <a:pt x="378" y="55"/>
                  <a:pt x="391" y="42"/>
                  <a:pt x="391" y="27"/>
                </a:cubicBezTo>
                <a:cubicBezTo>
                  <a:pt x="391" y="12"/>
                  <a:pt x="378" y="0"/>
                  <a:pt x="363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12" y="0"/>
                  <a:pt x="0" y="12"/>
                  <a:pt x="0" y="27"/>
                </a:cubicBezTo>
                <a:cubicBezTo>
                  <a:pt x="0" y="42"/>
                  <a:pt x="12" y="55"/>
                  <a:pt x="27" y="55"/>
                </a:cubicBezTo>
              </a:path>
            </a:pathLst>
          </a:custGeom>
          <a:solidFill>
            <a:srgbClr val="709B6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7" name="Freeform 168"/>
          <p:cNvSpPr>
            <a:spLocks/>
          </p:cNvSpPr>
          <p:nvPr/>
        </p:nvSpPr>
        <p:spPr bwMode="auto">
          <a:xfrm>
            <a:off x="1484313" y="6279066"/>
            <a:ext cx="450850" cy="104775"/>
          </a:xfrm>
          <a:custGeom>
            <a:avLst/>
            <a:gdLst>
              <a:gd name="T0" fmla="*/ 28 w 237"/>
              <a:gd name="T1" fmla="*/ 55 h 55"/>
              <a:gd name="T2" fmla="*/ 210 w 237"/>
              <a:gd name="T3" fmla="*/ 55 h 55"/>
              <a:gd name="T4" fmla="*/ 237 w 237"/>
              <a:gd name="T5" fmla="*/ 27 h 55"/>
              <a:gd name="T6" fmla="*/ 210 w 237"/>
              <a:gd name="T7" fmla="*/ 0 h 55"/>
              <a:gd name="T8" fmla="*/ 28 w 237"/>
              <a:gd name="T9" fmla="*/ 0 h 55"/>
              <a:gd name="T10" fmla="*/ 0 w 237"/>
              <a:gd name="T11" fmla="*/ 27 h 55"/>
              <a:gd name="T12" fmla="*/ 28 w 237"/>
              <a:gd name="T13" fmla="*/ 5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7" h="55">
                <a:moveTo>
                  <a:pt x="28" y="55"/>
                </a:moveTo>
                <a:cubicBezTo>
                  <a:pt x="210" y="55"/>
                  <a:pt x="210" y="55"/>
                  <a:pt x="210" y="55"/>
                </a:cubicBezTo>
                <a:cubicBezTo>
                  <a:pt x="225" y="55"/>
                  <a:pt x="237" y="43"/>
                  <a:pt x="237" y="27"/>
                </a:cubicBezTo>
                <a:cubicBezTo>
                  <a:pt x="237" y="12"/>
                  <a:pt x="225" y="0"/>
                  <a:pt x="210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2"/>
                  <a:pt x="0" y="27"/>
                </a:cubicBezTo>
                <a:cubicBezTo>
                  <a:pt x="0" y="43"/>
                  <a:pt x="13" y="55"/>
                  <a:pt x="28" y="55"/>
                </a:cubicBezTo>
              </a:path>
            </a:pathLst>
          </a:custGeom>
          <a:solidFill>
            <a:srgbClr val="709B6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948" name="组合 947"/>
          <p:cNvGrpSpPr/>
          <p:nvPr/>
        </p:nvGrpSpPr>
        <p:grpSpPr>
          <a:xfrm>
            <a:off x="5055320" y="4212098"/>
            <a:ext cx="546490" cy="1387015"/>
            <a:chOff x="9836150" y="4116388"/>
            <a:chExt cx="584200" cy="1482725"/>
          </a:xfrm>
        </p:grpSpPr>
        <p:sp>
          <p:nvSpPr>
            <p:cNvPr id="483" name="Freeform 347"/>
            <p:cNvSpPr>
              <a:spLocks/>
            </p:cNvSpPr>
            <p:nvPr/>
          </p:nvSpPr>
          <p:spPr bwMode="auto">
            <a:xfrm>
              <a:off x="9890125" y="5508625"/>
              <a:ext cx="212725" cy="90488"/>
            </a:xfrm>
            <a:custGeom>
              <a:avLst/>
              <a:gdLst>
                <a:gd name="T0" fmla="*/ 83 w 122"/>
                <a:gd name="T1" fmla="*/ 7 h 52"/>
                <a:gd name="T2" fmla="*/ 54 w 122"/>
                <a:gd name="T3" fmla="*/ 6 h 52"/>
                <a:gd name="T4" fmla="*/ 7 w 122"/>
                <a:gd name="T5" fmla="*/ 19 h 52"/>
                <a:gd name="T6" fmla="*/ 16 w 122"/>
                <a:gd name="T7" fmla="*/ 46 h 52"/>
                <a:gd name="T8" fmla="*/ 120 w 122"/>
                <a:gd name="T9" fmla="*/ 52 h 52"/>
                <a:gd name="T10" fmla="*/ 122 w 122"/>
                <a:gd name="T11" fmla="*/ 46 h 52"/>
                <a:gd name="T12" fmla="*/ 117 w 122"/>
                <a:gd name="T13" fmla="*/ 29 h 52"/>
                <a:gd name="T14" fmla="*/ 83 w 122"/>
                <a:gd name="T1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52">
                  <a:moveTo>
                    <a:pt x="83" y="7"/>
                  </a:moveTo>
                  <a:cubicBezTo>
                    <a:pt x="54" y="6"/>
                    <a:pt x="54" y="6"/>
                    <a:pt x="54" y="6"/>
                  </a:cubicBezTo>
                  <a:cubicBezTo>
                    <a:pt x="54" y="6"/>
                    <a:pt x="13" y="0"/>
                    <a:pt x="7" y="19"/>
                  </a:cubicBezTo>
                  <a:cubicBezTo>
                    <a:pt x="0" y="39"/>
                    <a:pt x="9" y="44"/>
                    <a:pt x="16" y="46"/>
                  </a:cubicBezTo>
                  <a:cubicBezTo>
                    <a:pt x="23" y="47"/>
                    <a:pt x="120" y="52"/>
                    <a:pt x="120" y="52"/>
                  </a:cubicBezTo>
                  <a:cubicBezTo>
                    <a:pt x="122" y="46"/>
                    <a:pt x="122" y="46"/>
                    <a:pt x="122" y="46"/>
                  </a:cubicBezTo>
                  <a:cubicBezTo>
                    <a:pt x="117" y="29"/>
                    <a:pt x="117" y="29"/>
                    <a:pt x="117" y="29"/>
                  </a:cubicBezTo>
                  <a:lnTo>
                    <a:pt x="83" y="7"/>
                  </a:lnTo>
                  <a:close/>
                </a:path>
              </a:pathLst>
            </a:custGeom>
            <a:solidFill>
              <a:srgbClr val="4C30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4" name="Freeform 348"/>
            <p:cNvSpPr>
              <a:spLocks/>
            </p:cNvSpPr>
            <p:nvPr/>
          </p:nvSpPr>
          <p:spPr bwMode="auto">
            <a:xfrm>
              <a:off x="10183813" y="5508625"/>
              <a:ext cx="211138" cy="90488"/>
            </a:xfrm>
            <a:custGeom>
              <a:avLst/>
              <a:gdLst>
                <a:gd name="T0" fmla="*/ 39 w 121"/>
                <a:gd name="T1" fmla="*/ 7 h 52"/>
                <a:gd name="T2" fmla="*/ 68 w 121"/>
                <a:gd name="T3" fmla="*/ 6 h 52"/>
                <a:gd name="T4" fmla="*/ 115 w 121"/>
                <a:gd name="T5" fmla="*/ 19 h 52"/>
                <a:gd name="T6" fmla="*/ 106 w 121"/>
                <a:gd name="T7" fmla="*/ 46 h 52"/>
                <a:gd name="T8" fmla="*/ 1 w 121"/>
                <a:gd name="T9" fmla="*/ 52 h 52"/>
                <a:gd name="T10" fmla="*/ 0 w 121"/>
                <a:gd name="T11" fmla="*/ 46 h 52"/>
                <a:gd name="T12" fmla="*/ 5 w 121"/>
                <a:gd name="T13" fmla="*/ 29 h 52"/>
                <a:gd name="T14" fmla="*/ 39 w 121"/>
                <a:gd name="T1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52">
                  <a:moveTo>
                    <a:pt x="39" y="7"/>
                  </a:moveTo>
                  <a:cubicBezTo>
                    <a:pt x="68" y="6"/>
                    <a:pt x="68" y="6"/>
                    <a:pt x="68" y="6"/>
                  </a:cubicBezTo>
                  <a:cubicBezTo>
                    <a:pt x="68" y="6"/>
                    <a:pt x="108" y="0"/>
                    <a:pt x="115" y="19"/>
                  </a:cubicBezTo>
                  <a:cubicBezTo>
                    <a:pt x="121" y="39"/>
                    <a:pt x="113" y="44"/>
                    <a:pt x="106" y="46"/>
                  </a:cubicBezTo>
                  <a:cubicBezTo>
                    <a:pt x="99" y="47"/>
                    <a:pt x="1" y="52"/>
                    <a:pt x="1" y="52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5" y="29"/>
                    <a:pt x="5" y="29"/>
                    <a:pt x="5" y="29"/>
                  </a:cubicBezTo>
                  <a:lnTo>
                    <a:pt x="39" y="7"/>
                  </a:lnTo>
                  <a:close/>
                </a:path>
              </a:pathLst>
            </a:custGeom>
            <a:solidFill>
              <a:srgbClr val="4C30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947" name="组合 946"/>
            <p:cNvGrpSpPr/>
            <p:nvPr/>
          </p:nvGrpSpPr>
          <p:grpSpPr>
            <a:xfrm>
              <a:off x="9836150" y="4116388"/>
              <a:ext cx="584200" cy="1471613"/>
              <a:chOff x="9836150" y="4116388"/>
              <a:chExt cx="584200" cy="1471613"/>
            </a:xfrm>
          </p:grpSpPr>
          <p:sp>
            <p:nvSpPr>
              <p:cNvPr id="482" name="Freeform 346"/>
              <p:cNvSpPr>
                <a:spLocks/>
              </p:cNvSpPr>
              <p:nvPr/>
            </p:nvSpPr>
            <p:spPr bwMode="auto">
              <a:xfrm>
                <a:off x="10248900" y="4633913"/>
                <a:ext cx="171450" cy="430213"/>
              </a:xfrm>
              <a:custGeom>
                <a:avLst/>
                <a:gdLst>
                  <a:gd name="T0" fmla="*/ 35 w 99"/>
                  <a:gd name="T1" fmla="*/ 246 h 246"/>
                  <a:gd name="T2" fmla="*/ 27 w 99"/>
                  <a:gd name="T3" fmla="*/ 244 h 246"/>
                  <a:gd name="T4" fmla="*/ 15 w 99"/>
                  <a:gd name="T5" fmla="*/ 216 h 246"/>
                  <a:gd name="T6" fmla="*/ 50 w 99"/>
                  <a:gd name="T7" fmla="*/ 129 h 246"/>
                  <a:gd name="T8" fmla="*/ 47 w 99"/>
                  <a:gd name="T9" fmla="*/ 101 h 246"/>
                  <a:gd name="T10" fmla="*/ 6 w 99"/>
                  <a:gd name="T11" fmla="*/ 36 h 246"/>
                  <a:gd name="T12" fmla="*/ 13 w 99"/>
                  <a:gd name="T13" fmla="*/ 7 h 246"/>
                  <a:gd name="T14" fmla="*/ 42 w 99"/>
                  <a:gd name="T15" fmla="*/ 13 h 246"/>
                  <a:gd name="T16" fmla="*/ 84 w 99"/>
                  <a:gd name="T17" fmla="*/ 78 h 246"/>
                  <a:gd name="T18" fmla="*/ 90 w 99"/>
                  <a:gd name="T19" fmla="*/ 145 h 246"/>
                  <a:gd name="T20" fmla="*/ 55 w 99"/>
                  <a:gd name="T21" fmla="*/ 232 h 246"/>
                  <a:gd name="T22" fmla="*/ 35 w 99"/>
                  <a:gd name="T23" fmla="*/ 246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246">
                    <a:moveTo>
                      <a:pt x="35" y="246"/>
                    </a:moveTo>
                    <a:cubicBezTo>
                      <a:pt x="32" y="246"/>
                      <a:pt x="30" y="245"/>
                      <a:pt x="27" y="244"/>
                    </a:cubicBezTo>
                    <a:cubicBezTo>
                      <a:pt x="16" y="240"/>
                      <a:pt x="11" y="227"/>
                      <a:pt x="15" y="216"/>
                    </a:cubicBezTo>
                    <a:cubicBezTo>
                      <a:pt x="50" y="129"/>
                      <a:pt x="50" y="129"/>
                      <a:pt x="50" y="129"/>
                    </a:cubicBezTo>
                    <a:cubicBezTo>
                      <a:pt x="54" y="120"/>
                      <a:pt x="53" y="109"/>
                      <a:pt x="47" y="101"/>
                    </a:cubicBezTo>
                    <a:cubicBezTo>
                      <a:pt x="6" y="36"/>
                      <a:pt x="6" y="36"/>
                      <a:pt x="6" y="36"/>
                    </a:cubicBezTo>
                    <a:cubicBezTo>
                      <a:pt x="0" y="26"/>
                      <a:pt x="3" y="13"/>
                      <a:pt x="13" y="7"/>
                    </a:cubicBezTo>
                    <a:cubicBezTo>
                      <a:pt x="23" y="0"/>
                      <a:pt x="36" y="3"/>
                      <a:pt x="42" y="13"/>
                    </a:cubicBezTo>
                    <a:cubicBezTo>
                      <a:pt x="84" y="78"/>
                      <a:pt x="84" y="78"/>
                      <a:pt x="84" y="78"/>
                    </a:cubicBezTo>
                    <a:cubicBezTo>
                      <a:pt x="96" y="98"/>
                      <a:pt x="99" y="123"/>
                      <a:pt x="90" y="145"/>
                    </a:cubicBezTo>
                    <a:cubicBezTo>
                      <a:pt x="55" y="232"/>
                      <a:pt x="55" y="232"/>
                      <a:pt x="55" y="232"/>
                    </a:cubicBezTo>
                    <a:cubicBezTo>
                      <a:pt x="52" y="240"/>
                      <a:pt x="44" y="246"/>
                      <a:pt x="35" y="246"/>
                    </a:cubicBezTo>
                    <a:close/>
                  </a:path>
                </a:pathLst>
              </a:cu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5" name="Freeform 349"/>
              <p:cNvSpPr>
                <a:spLocks/>
              </p:cNvSpPr>
              <p:nvPr/>
            </p:nvSpPr>
            <p:spPr bwMode="auto">
              <a:xfrm>
                <a:off x="9910763" y="4705350"/>
                <a:ext cx="112713" cy="384175"/>
              </a:xfrm>
              <a:custGeom>
                <a:avLst/>
                <a:gdLst>
                  <a:gd name="T0" fmla="*/ 18 w 64"/>
                  <a:gd name="T1" fmla="*/ 0 h 220"/>
                  <a:gd name="T2" fmla="*/ 4 w 64"/>
                  <a:gd name="T3" fmla="*/ 190 h 220"/>
                  <a:gd name="T4" fmla="*/ 25 w 64"/>
                  <a:gd name="T5" fmla="*/ 219 h 220"/>
                  <a:gd name="T6" fmla="*/ 54 w 64"/>
                  <a:gd name="T7" fmla="*/ 180 h 220"/>
                  <a:gd name="T8" fmla="*/ 64 w 64"/>
                  <a:gd name="T9" fmla="*/ 32 h 220"/>
                  <a:gd name="T10" fmla="*/ 18 w 64"/>
                  <a:gd name="T11" fmla="*/ 0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220">
                    <a:moveTo>
                      <a:pt x="18" y="0"/>
                    </a:moveTo>
                    <a:cubicBezTo>
                      <a:pt x="4" y="190"/>
                      <a:pt x="4" y="190"/>
                      <a:pt x="4" y="190"/>
                    </a:cubicBezTo>
                    <a:cubicBezTo>
                      <a:pt x="4" y="190"/>
                      <a:pt x="0" y="218"/>
                      <a:pt x="25" y="219"/>
                    </a:cubicBezTo>
                    <a:cubicBezTo>
                      <a:pt x="51" y="220"/>
                      <a:pt x="54" y="180"/>
                      <a:pt x="54" y="180"/>
                    </a:cubicBezTo>
                    <a:cubicBezTo>
                      <a:pt x="64" y="32"/>
                      <a:pt x="64" y="32"/>
                      <a:pt x="64" y="32"/>
                    </a:cubicBez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6" name="Freeform 350"/>
              <p:cNvSpPr>
                <a:spLocks/>
              </p:cNvSpPr>
              <p:nvPr/>
            </p:nvSpPr>
            <p:spPr bwMode="auto">
              <a:xfrm>
                <a:off x="9983788" y="5008563"/>
                <a:ext cx="303213" cy="579438"/>
              </a:xfrm>
              <a:custGeom>
                <a:avLst/>
                <a:gdLst>
                  <a:gd name="T0" fmla="*/ 32 w 191"/>
                  <a:gd name="T1" fmla="*/ 0 h 365"/>
                  <a:gd name="T2" fmla="*/ 11 w 191"/>
                  <a:gd name="T3" fmla="*/ 18 h 365"/>
                  <a:gd name="T4" fmla="*/ 0 w 191"/>
                  <a:gd name="T5" fmla="*/ 321 h 365"/>
                  <a:gd name="T6" fmla="*/ 75 w 191"/>
                  <a:gd name="T7" fmla="*/ 365 h 365"/>
                  <a:gd name="T8" fmla="*/ 91 w 191"/>
                  <a:gd name="T9" fmla="*/ 88 h 365"/>
                  <a:gd name="T10" fmla="*/ 98 w 191"/>
                  <a:gd name="T11" fmla="*/ 88 h 365"/>
                  <a:gd name="T12" fmla="*/ 126 w 191"/>
                  <a:gd name="T13" fmla="*/ 365 h 365"/>
                  <a:gd name="T14" fmla="*/ 191 w 191"/>
                  <a:gd name="T15" fmla="*/ 321 h 365"/>
                  <a:gd name="T16" fmla="*/ 181 w 191"/>
                  <a:gd name="T17" fmla="*/ 15 h 365"/>
                  <a:gd name="T18" fmla="*/ 165 w 191"/>
                  <a:gd name="T19" fmla="*/ 0 h 365"/>
                  <a:gd name="T20" fmla="*/ 32 w 191"/>
                  <a:gd name="T21" fmla="*/ 0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1" h="365">
                    <a:moveTo>
                      <a:pt x="32" y="0"/>
                    </a:moveTo>
                    <a:lnTo>
                      <a:pt x="11" y="18"/>
                    </a:lnTo>
                    <a:lnTo>
                      <a:pt x="0" y="321"/>
                    </a:lnTo>
                    <a:lnTo>
                      <a:pt x="75" y="365"/>
                    </a:lnTo>
                    <a:lnTo>
                      <a:pt x="91" y="88"/>
                    </a:lnTo>
                    <a:lnTo>
                      <a:pt x="98" y="88"/>
                    </a:lnTo>
                    <a:lnTo>
                      <a:pt x="126" y="365"/>
                    </a:lnTo>
                    <a:lnTo>
                      <a:pt x="191" y="321"/>
                    </a:lnTo>
                    <a:lnTo>
                      <a:pt x="181" y="15"/>
                    </a:lnTo>
                    <a:lnTo>
                      <a:pt x="165" y="0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2F3B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7" name="Freeform 351"/>
              <p:cNvSpPr>
                <a:spLocks/>
              </p:cNvSpPr>
              <p:nvPr/>
            </p:nvSpPr>
            <p:spPr bwMode="auto">
              <a:xfrm>
                <a:off x="9928225" y="4602163"/>
                <a:ext cx="420688" cy="434975"/>
              </a:xfrm>
              <a:custGeom>
                <a:avLst/>
                <a:gdLst>
                  <a:gd name="T0" fmla="*/ 81 w 241"/>
                  <a:gd name="T1" fmla="*/ 2 h 249"/>
                  <a:gd name="T2" fmla="*/ 34 w 241"/>
                  <a:gd name="T3" fmla="*/ 7 h 249"/>
                  <a:gd name="T4" fmla="*/ 0 w 241"/>
                  <a:gd name="T5" fmla="*/ 70 h 249"/>
                  <a:gd name="T6" fmla="*/ 45 w 241"/>
                  <a:gd name="T7" fmla="*/ 98 h 249"/>
                  <a:gd name="T8" fmla="*/ 42 w 241"/>
                  <a:gd name="T9" fmla="*/ 249 h 249"/>
                  <a:gd name="T10" fmla="*/ 196 w 241"/>
                  <a:gd name="T11" fmla="*/ 246 h 249"/>
                  <a:gd name="T12" fmla="*/ 191 w 241"/>
                  <a:gd name="T13" fmla="*/ 68 h 249"/>
                  <a:gd name="T14" fmla="*/ 205 w 241"/>
                  <a:gd name="T15" fmla="*/ 89 h 249"/>
                  <a:gd name="T16" fmla="*/ 241 w 241"/>
                  <a:gd name="T17" fmla="*/ 47 h 249"/>
                  <a:gd name="T18" fmla="*/ 222 w 241"/>
                  <a:gd name="T19" fmla="*/ 18 h 249"/>
                  <a:gd name="T20" fmla="*/ 196 w 241"/>
                  <a:gd name="T21" fmla="*/ 2 h 249"/>
                  <a:gd name="T22" fmla="*/ 155 w 241"/>
                  <a:gd name="T23" fmla="*/ 2 h 249"/>
                  <a:gd name="T24" fmla="*/ 81 w 241"/>
                  <a:gd name="T25" fmla="*/ 2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1" h="249">
                    <a:moveTo>
                      <a:pt x="81" y="2"/>
                    </a:moveTo>
                    <a:cubicBezTo>
                      <a:pt x="81" y="2"/>
                      <a:pt x="45" y="2"/>
                      <a:pt x="34" y="7"/>
                    </a:cubicBezTo>
                    <a:cubicBezTo>
                      <a:pt x="26" y="11"/>
                      <a:pt x="13" y="35"/>
                      <a:pt x="0" y="70"/>
                    </a:cubicBezTo>
                    <a:cubicBezTo>
                      <a:pt x="45" y="98"/>
                      <a:pt x="45" y="98"/>
                      <a:pt x="45" y="98"/>
                    </a:cubicBezTo>
                    <a:cubicBezTo>
                      <a:pt x="42" y="249"/>
                      <a:pt x="42" y="249"/>
                      <a:pt x="42" y="249"/>
                    </a:cubicBezTo>
                    <a:cubicBezTo>
                      <a:pt x="196" y="246"/>
                      <a:pt x="196" y="246"/>
                      <a:pt x="196" y="246"/>
                    </a:cubicBezTo>
                    <a:cubicBezTo>
                      <a:pt x="191" y="68"/>
                      <a:pt x="191" y="68"/>
                      <a:pt x="191" y="68"/>
                    </a:cubicBezTo>
                    <a:cubicBezTo>
                      <a:pt x="205" y="89"/>
                      <a:pt x="205" y="89"/>
                      <a:pt x="205" y="89"/>
                    </a:cubicBezTo>
                    <a:cubicBezTo>
                      <a:pt x="241" y="47"/>
                      <a:pt x="241" y="47"/>
                      <a:pt x="241" y="47"/>
                    </a:cubicBezTo>
                    <a:cubicBezTo>
                      <a:pt x="222" y="18"/>
                      <a:pt x="222" y="18"/>
                      <a:pt x="222" y="18"/>
                    </a:cubicBezTo>
                    <a:cubicBezTo>
                      <a:pt x="222" y="18"/>
                      <a:pt x="215" y="5"/>
                      <a:pt x="196" y="2"/>
                    </a:cubicBezTo>
                    <a:cubicBezTo>
                      <a:pt x="178" y="0"/>
                      <a:pt x="155" y="2"/>
                      <a:pt x="155" y="2"/>
                    </a:cubicBezTo>
                    <a:lnTo>
                      <a:pt x="81" y="2"/>
                    </a:lnTo>
                    <a:close/>
                  </a:path>
                </a:pathLst>
              </a:custGeom>
              <a:solidFill>
                <a:srgbClr val="FBBA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8" name="Freeform 352"/>
              <p:cNvSpPr>
                <a:spLocks/>
              </p:cNvSpPr>
              <p:nvPr/>
            </p:nvSpPr>
            <p:spPr bwMode="auto">
              <a:xfrm>
                <a:off x="10058400" y="4605338"/>
                <a:ext cx="144463" cy="61913"/>
              </a:xfrm>
              <a:custGeom>
                <a:avLst/>
                <a:gdLst>
                  <a:gd name="T0" fmla="*/ 7 w 83"/>
                  <a:gd name="T1" fmla="*/ 0 h 35"/>
                  <a:gd name="T2" fmla="*/ 81 w 83"/>
                  <a:gd name="T3" fmla="*/ 0 h 35"/>
                  <a:gd name="T4" fmla="*/ 42 w 83"/>
                  <a:gd name="T5" fmla="*/ 33 h 35"/>
                  <a:gd name="T6" fmla="*/ 7 w 83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35">
                    <a:moveTo>
                      <a:pt x="7" y="0"/>
                    </a:moveTo>
                    <a:cubicBezTo>
                      <a:pt x="81" y="0"/>
                      <a:pt x="81" y="0"/>
                      <a:pt x="81" y="0"/>
                    </a:cubicBezTo>
                    <a:cubicBezTo>
                      <a:pt x="81" y="0"/>
                      <a:pt x="83" y="30"/>
                      <a:pt x="42" y="33"/>
                    </a:cubicBezTo>
                    <a:cubicBezTo>
                      <a:pt x="0" y="35"/>
                      <a:pt x="7" y="0"/>
                      <a:pt x="7" y="0"/>
                    </a:cubicBezTo>
                    <a:close/>
                  </a:path>
                </a:pathLst>
              </a:custGeom>
              <a:solidFill>
                <a:srgbClr val="EE78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9" name="Freeform 353"/>
              <p:cNvSpPr>
                <a:spLocks/>
              </p:cNvSpPr>
              <p:nvPr/>
            </p:nvSpPr>
            <p:spPr bwMode="auto">
              <a:xfrm>
                <a:off x="10096500" y="4541838"/>
                <a:ext cx="74613" cy="103188"/>
              </a:xfrm>
              <a:custGeom>
                <a:avLst/>
                <a:gdLst>
                  <a:gd name="T0" fmla="*/ 1 w 43"/>
                  <a:gd name="T1" fmla="*/ 3 h 59"/>
                  <a:gd name="T2" fmla="*/ 1 w 43"/>
                  <a:gd name="T3" fmla="*/ 43 h 59"/>
                  <a:gd name="T4" fmla="*/ 19 w 43"/>
                  <a:gd name="T5" fmla="*/ 59 h 59"/>
                  <a:gd name="T6" fmla="*/ 42 w 43"/>
                  <a:gd name="T7" fmla="*/ 42 h 59"/>
                  <a:gd name="T8" fmla="*/ 42 w 43"/>
                  <a:gd name="T9" fmla="*/ 0 h 59"/>
                  <a:gd name="T10" fmla="*/ 1 w 43"/>
                  <a:gd name="T11" fmla="*/ 3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59">
                    <a:moveTo>
                      <a:pt x="1" y="3"/>
                    </a:moveTo>
                    <a:cubicBezTo>
                      <a:pt x="1" y="43"/>
                      <a:pt x="1" y="43"/>
                      <a:pt x="1" y="43"/>
                    </a:cubicBezTo>
                    <a:cubicBezTo>
                      <a:pt x="1" y="43"/>
                      <a:pt x="0" y="58"/>
                      <a:pt x="19" y="59"/>
                    </a:cubicBezTo>
                    <a:cubicBezTo>
                      <a:pt x="37" y="59"/>
                      <a:pt x="41" y="48"/>
                      <a:pt x="42" y="42"/>
                    </a:cubicBezTo>
                    <a:cubicBezTo>
                      <a:pt x="43" y="35"/>
                      <a:pt x="42" y="0"/>
                      <a:pt x="42" y="0"/>
                    </a:cubicBez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0" name="Freeform 354"/>
              <p:cNvSpPr>
                <a:spLocks/>
              </p:cNvSpPr>
              <p:nvPr/>
            </p:nvSpPr>
            <p:spPr bwMode="auto">
              <a:xfrm>
                <a:off x="10098088" y="4541838"/>
                <a:ext cx="71438" cy="33338"/>
              </a:xfrm>
              <a:custGeom>
                <a:avLst/>
                <a:gdLst>
                  <a:gd name="T0" fmla="*/ 41 w 41"/>
                  <a:gd name="T1" fmla="*/ 13 h 19"/>
                  <a:gd name="T2" fmla="*/ 41 w 41"/>
                  <a:gd name="T3" fmla="*/ 0 h 19"/>
                  <a:gd name="T4" fmla="*/ 0 w 41"/>
                  <a:gd name="T5" fmla="*/ 3 h 19"/>
                  <a:gd name="T6" fmla="*/ 0 w 41"/>
                  <a:gd name="T7" fmla="*/ 13 h 19"/>
                  <a:gd name="T8" fmla="*/ 41 w 41"/>
                  <a:gd name="T9" fmla="*/ 1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19">
                    <a:moveTo>
                      <a:pt x="41" y="13"/>
                    </a:moveTo>
                    <a:cubicBezTo>
                      <a:pt x="41" y="6"/>
                      <a:pt x="41" y="0"/>
                      <a:pt x="41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12" y="19"/>
                      <a:pt x="28" y="16"/>
                      <a:pt x="41" y="13"/>
                    </a:cubicBezTo>
                    <a:close/>
                  </a:path>
                </a:pathLst>
              </a:custGeom>
              <a:solidFill>
                <a:srgbClr val="EAB8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1" name="Freeform 355"/>
              <p:cNvSpPr>
                <a:spLocks/>
              </p:cNvSpPr>
              <p:nvPr/>
            </p:nvSpPr>
            <p:spPr bwMode="auto">
              <a:xfrm>
                <a:off x="9836150" y="4116388"/>
                <a:ext cx="561975" cy="444500"/>
              </a:xfrm>
              <a:custGeom>
                <a:avLst/>
                <a:gdLst>
                  <a:gd name="T0" fmla="*/ 116 w 322"/>
                  <a:gd name="T1" fmla="*/ 236 h 254"/>
                  <a:gd name="T2" fmla="*/ 68 w 322"/>
                  <a:gd name="T3" fmla="*/ 236 h 254"/>
                  <a:gd name="T4" fmla="*/ 24 w 322"/>
                  <a:gd name="T5" fmla="*/ 189 h 254"/>
                  <a:gd name="T6" fmla="*/ 25 w 322"/>
                  <a:gd name="T7" fmla="*/ 137 h 254"/>
                  <a:gd name="T8" fmla="*/ 0 w 322"/>
                  <a:gd name="T9" fmla="*/ 147 h 254"/>
                  <a:gd name="T10" fmla="*/ 20 w 322"/>
                  <a:gd name="T11" fmla="*/ 118 h 254"/>
                  <a:gd name="T12" fmla="*/ 162 w 322"/>
                  <a:gd name="T13" fmla="*/ 1 h 254"/>
                  <a:gd name="T14" fmla="*/ 286 w 322"/>
                  <a:gd name="T15" fmla="*/ 77 h 254"/>
                  <a:gd name="T16" fmla="*/ 322 w 322"/>
                  <a:gd name="T17" fmla="*/ 152 h 254"/>
                  <a:gd name="T18" fmla="*/ 301 w 322"/>
                  <a:gd name="T19" fmla="*/ 150 h 254"/>
                  <a:gd name="T20" fmla="*/ 296 w 322"/>
                  <a:gd name="T21" fmla="*/ 212 h 254"/>
                  <a:gd name="T22" fmla="*/ 212 w 322"/>
                  <a:gd name="T23" fmla="*/ 243 h 254"/>
                  <a:gd name="T24" fmla="*/ 116 w 322"/>
                  <a:gd name="T25" fmla="*/ 236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2" h="254">
                    <a:moveTo>
                      <a:pt x="116" y="236"/>
                    </a:moveTo>
                    <a:cubicBezTo>
                      <a:pt x="116" y="236"/>
                      <a:pt x="92" y="243"/>
                      <a:pt x="68" y="236"/>
                    </a:cubicBezTo>
                    <a:cubicBezTo>
                      <a:pt x="45" y="229"/>
                      <a:pt x="29" y="209"/>
                      <a:pt x="24" y="189"/>
                    </a:cubicBezTo>
                    <a:cubicBezTo>
                      <a:pt x="19" y="170"/>
                      <a:pt x="25" y="137"/>
                      <a:pt x="25" y="137"/>
                    </a:cubicBezTo>
                    <a:cubicBezTo>
                      <a:pt x="25" y="137"/>
                      <a:pt x="15" y="150"/>
                      <a:pt x="0" y="147"/>
                    </a:cubicBezTo>
                    <a:cubicBezTo>
                      <a:pt x="0" y="147"/>
                      <a:pt x="15" y="134"/>
                      <a:pt x="20" y="118"/>
                    </a:cubicBezTo>
                    <a:cubicBezTo>
                      <a:pt x="26" y="102"/>
                      <a:pt x="55" y="2"/>
                      <a:pt x="162" y="1"/>
                    </a:cubicBezTo>
                    <a:cubicBezTo>
                      <a:pt x="269" y="0"/>
                      <a:pt x="280" y="55"/>
                      <a:pt x="286" y="77"/>
                    </a:cubicBezTo>
                    <a:cubicBezTo>
                      <a:pt x="292" y="100"/>
                      <a:pt x="300" y="149"/>
                      <a:pt x="322" y="152"/>
                    </a:cubicBezTo>
                    <a:cubicBezTo>
                      <a:pt x="322" y="152"/>
                      <a:pt x="310" y="158"/>
                      <a:pt x="301" y="150"/>
                    </a:cubicBezTo>
                    <a:cubicBezTo>
                      <a:pt x="301" y="150"/>
                      <a:pt x="310" y="194"/>
                      <a:pt x="296" y="212"/>
                    </a:cubicBezTo>
                    <a:cubicBezTo>
                      <a:pt x="281" y="231"/>
                      <a:pt x="256" y="254"/>
                      <a:pt x="212" y="243"/>
                    </a:cubicBezTo>
                    <a:cubicBezTo>
                      <a:pt x="168" y="233"/>
                      <a:pt x="116" y="236"/>
                      <a:pt x="116" y="236"/>
                    </a:cubicBezTo>
                    <a:close/>
                  </a:path>
                </a:pathLst>
              </a:custGeom>
              <a:solidFill>
                <a:srgbClr val="4C30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2" name="Freeform 356"/>
              <p:cNvSpPr>
                <a:spLocks/>
              </p:cNvSpPr>
              <p:nvPr/>
            </p:nvSpPr>
            <p:spPr bwMode="auto">
              <a:xfrm>
                <a:off x="9955213" y="4294188"/>
                <a:ext cx="347663" cy="271463"/>
              </a:xfrm>
              <a:custGeom>
                <a:avLst/>
                <a:gdLst>
                  <a:gd name="T0" fmla="*/ 0 w 199"/>
                  <a:gd name="T1" fmla="*/ 103 h 155"/>
                  <a:gd name="T2" fmla="*/ 97 w 199"/>
                  <a:gd name="T3" fmla="*/ 153 h 155"/>
                  <a:gd name="T4" fmla="*/ 199 w 199"/>
                  <a:gd name="T5" fmla="*/ 60 h 155"/>
                  <a:gd name="T6" fmla="*/ 124 w 199"/>
                  <a:gd name="T7" fmla="*/ 0 h 155"/>
                  <a:gd name="T8" fmla="*/ 95 w 199"/>
                  <a:gd name="T9" fmla="*/ 33 h 155"/>
                  <a:gd name="T10" fmla="*/ 104 w 199"/>
                  <a:gd name="T11" fmla="*/ 0 h 155"/>
                  <a:gd name="T12" fmla="*/ 35 w 199"/>
                  <a:gd name="T13" fmla="*/ 54 h 155"/>
                  <a:gd name="T14" fmla="*/ 0 w 199"/>
                  <a:gd name="T15" fmla="*/ 103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9" h="155">
                    <a:moveTo>
                      <a:pt x="0" y="103"/>
                    </a:moveTo>
                    <a:cubicBezTo>
                      <a:pt x="0" y="103"/>
                      <a:pt x="12" y="151"/>
                      <a:pt x="97" y="153"/>
                    </a:cubicBezTo>
                    <a:cubicBezTo>
                      <a:pt x="181" y="155"/>
                      <a:pt x="197" y="98"/>
                      <a:pt x="199" y="60"/>
                    </a:cubicBezTo>
                    <a:cubicBezTo>
                      <a:pt x="199" y="60"/>
                      <a:pt x="127" y="45"/>
                      <a:pt x="124" y="0"/>
                    </a:cubicBezTo>
                    <a:cubicBezTo>
                      <a:pt x="124" y="0"/>
                      <a:pt x="114" y="27"/>
                      <a:pt x="95" y="33"/>
                    </a:cubicBezTo>
                    <a:cubicBezTo>
                      <a:pt x="95" y="33"/>
                      <a:pt x="108" y="11"/>
                      <a:pt x="104" y="0"/>
                    </a:cubicBezTo>
                    <a:cubicBezTo>
                      <a:pt x="104" y="0"/>
                      <a:pt x="70" y="39"/>
                      <a:pt x="35" y="54"/>
                    </a:cubicBezTo>
                    <a:cubicBezTo>
                      <a:pt x="0" y="69"/>
                      <a:pt x="0" y="103"/>
                      <a:pt x="0" y="103"/>
                    </a:cubicBezTo>
                    <a:close/>
                  </a:path>
                </a:pathLst>
              </a:cu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3" name="Freeform 357"/>
              <p:cNvSpPr>
                <a:spLocks/>
              </p:cNvSpPr>
              <p:nvPr/>
            </p:nvSpPr>
            <p:spPr bwMode="auto">
              <a:xfrm>
                <a:off x="10102850" y="4408488"/>
                <a:ext cx="49213" cy="63500"/>
              </a:xfrm>
              <a:custGeom>
                <a:avLst/>
                <a:gdLst>
                  <a:gd name="T0" fmla="*/ 0 w 31"/>
                  <a:gd name="T1" fmla="*/ 40 h 40"/>
                  <a:gd name="T2" fmla="*/ 31 w 31"/>
                  <a:gd name="T3" fmla="*/ 40 h 40"/>
                  <a:gd name="T4" fmla="*/ 13 w 31"/>
                  <a:gd name="T5" fmla="*/ 0 h 40"/>
                  <a:gd name="T6" fmla="*/ 0 w 31"/>
                  <a:gd name="T7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" h="40">
                    <a:moveTo>
                      <a:pt x="0" y="40"/>
                    </a:moveTo>
                    <a:lnTo>
                      <a:pt x="31" y="40"/>
                    </a:lnTo>
                    <a:lnTo>
                      <a:pt x="13" y="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EAB8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4" name="Freeform 358"/>
              <p:cNvSpPr>
                <a:spLocks/>
              </p:cNvSpPr>
              <p:nvPr/>
            </p:nvSpPr>
            <p:spPr bwMode="auto">
              <a:xfrm>
                <a:off x="10063163" y="4483100"/>
                <a:ext cx="155575" cy="30163"/>
              </a:xfrm>
              <a:custGeom>
                <a:avLst/>
                <a:gdLst>
                  <a:gd name="T0" fmla="*/ 87 w 89"/>
                  <a:gd name="T1" fmla="*/ 4 h 17"/>
                  <a:gd name="T2" fmla="*/ 3 w 89"/>
                  <a:gd name="T3" fmla="*/ 17 h 17"/>
                  <a:gd name="T4" fmla="*/ 0 w 89"/>
                  <a:gd name="T5" fmla="*/ 15 h 17"/>
                  <a:gd name="T6" fmla="*/ 2 w 89"/>
                  <a:gd name="T7" fmla="*/ 12 h 17"/>
                  <a:gd name="T8" fmla="*/ 86 w 89"/>
                  <a:gd name="T9" fmla="*/ 0 h 17"/>
                  <a:gd name="T10" fmla="*/ 89 w 89"/>
                  <a:gd name="T11" fmla="*/ 2 h 17"/>
                  <a:gd name="T12" fmla="*/ 87 w 89"/>
                  <a:gd name="T13" fmla="*/ 4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9" h="17">
                    <a:moveTo>
                      <a:pt x="87" y="4"/>
                    </a:moveTo>
                    <a:cubicBezTo>
                      <a:pt x="3" y="17"/>
                      <a:pt x="3" y="17"/>
                      <a:pt x="3" y="17"/>
                    </a:cubicBezTo>
                    <a:cubicBezTo>
                      <a:pt x="2" y="17"/>
                      <a:pt x="1" y="16"/>
                      <a:pt x="0" y="15"/>
                    </a:cubicBezTo>
                    <a:cubicBezTo>
                      <a:pt x="0" y="14"/>
                      <a:pt x="1" y="13"/>
                      <a:pt x="2" y="12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88" y="0"/>
                      <a:pt x="89" y="1"/>
                      <a:pt x="89" y="2"/>
                    </a:cubicBezTo>
                    <a:cubicBezTo>
                      <a:pt x="89" y="3"/>
                      <a:pt x="88" y="4"/>
                      <a:pt x="87" y="4"/>
                    </a:cubicBezTo>
                    <a:close/>
                  </a:path>
                </a:pathLst>
              </a:custGeom>
              <a:solidFill>
                <a:srgbClr val="C13A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5" name="Freeform 359"/>
              <p:cNvSpPr>
                <a:spLocks/>
              </p:cNvSpPr>
              <p:nvPr/>
            </p:nvSpPr>
            <p:spPr bwMode="auto">
              <a:xfrm>
                <a:off x="10006013" y="4811713"/>
                <a:ext cx="261938" cy="92075"/>
              </a:xfrm>
              <a:custGeom>
                <a:avLst/>
                <a:gdLst>
                  <a:gd name="T0" fmla="*/ 164 w 165"/>
                  <a:gd name="T1" fmla="*/ 0 h 58"/>
                  <a:gd name="T2" fmla="*/ 1 w 165"/>
                  <a:gd name="T3" fmla="*/ 0 h 58"/>
                  <a:gd name="T4" fmla="*/ 0 w 165"/>
                  <a:gd name="T5" fmla="*/ 58 h 58"/>
                  <a:gd name="T6" fmla="*/ 165 w 165"/>
                  <a:gd name="T7" fmla="*/ 58 h 58"/>
                  <a:gd name="T8" fmla="*/ 164 w 165"/>
                  <a:gd name="T9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5" h="58">
                    <a:moveTo>
                      <a:pt x="164" y="0"/>
                    </a:moveTo>
                    <a:lnTo>
                      <a:pt x="1" y="0"/>
                    </a:lnTo>
                    <a:lnTo>
                      <a:pt x="0" y="58"/>
                    </a:lnTo>
                    <a:lnTo>
                      <a:pt x="165" y="58"/>
                    </a:lnTo>
                    <a:lnTo>
                      <a:pt x="164" y="0"/>
                    </a:lnTo>
                    <a:close/>
                  </a:path>
                </a:pathLst>
              </a:custGeom>
              <a:solidFill>
                <a:srgbClr val="F4C7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6" name="Freeform 360"/>
              <p:cNvSpPr>
                <a:spLocks/>
              </p:cNvSpPr>
              <p:nvPr/>
            </p:nvSpPr>
            <p:spPr bwMode="auto">
              <a:xfrm>
                <a:off x="10098088" y="5132388"/>
                <a:ext cx="68263" cy="19050"/>
              </a:xfrm>
              <a:custGeom>
                <a:avLst/>
                <a:gdLst>
                  <a:gd name="T0" fmla="*/ 17 w 39"/>
                  <a:gd name="T1" fmla="*/ 11 h 11"/>
                  <a:gd name="T2" fmla="*/ 1 w 39"/>
                  <a:gd name="T3" fmla="*/ 4 h 11"/>
                  <a:gd name="T4" fmla="*/ 1 w 39"/>
                  <a:gd name="T5" fmla="*/ 1 h 11"/>
                  <a:gd name="T6" fmla="*/ 4 w 39"/>
                  <a:gd name="T7" fmla="*/ 1 h 11"/>
                  <a:gd name="T8" fmla="*/ 17 w 39"/>
                  <a:gd name="T9" fmla="*/ 6 h 11"/>
                  <a:gd name="T10" fmla="*/ 35 w 39"/>
                  <a:gd name="T11" fmla="*/ 1 h 11"/>
                  <a:gd name="T12" fmla="*/ 38 w 39"/>
                  <a:gd name="T13" fmla="*/ 1 h 11"/>
                  <a:gd name="T14" fmla="*/ 38 w 39"/>
                  <a:gd name="T15" fmla="*/ 4 h 11"/>
                  <a:gd name="T16" fmla="*/ 17 w 39"/>
                  <a:gd name="T1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11">
                    <a:moveTo>
                      <a:pt x="17" y="11"/>
                    </a:moveTo>
                    <a:cubicBezTo>
                      <a:pt x="10" y="11"/>
                      <a:pt x="2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4" y="1"/>
                      <a:pt x="11" y="6"/>
                      <a:pt x="17" y="6"/>
                    </a:cubicBezTo>
                    <a:cubicBezTo>
                      <a:pt x="23" y="6"/>
                      <a:pt x="32" y="5"/>
                      <a:pt x="35" y="1"/>
                    </a:cubicBezTo>
                    <a:cubicBezTo>
                      <a:pt x="36" y="0"/>
                      <a:pt x="37" y="0"/>
                      <a:pt x="38" y="1"/>
                    </a:cubicBezTo>
                    <a:cubicBezTo>
                      <a:pt x="39" y="2"/>
                      <a:pt x="39" y="3"/>
                      <a:pt x="38" y="4"/>
                    </a:cubicBezTo>
                    <a:cubicBezTo>
                      <a:pt x="33" y="10"/>
                      <a:pt x="21" y="11"/>
                      <a:pt x="17" y="11"/>
                    </a:cubicBezTo>
                    <a:close/>
                  </a:path>
                </a:pathLst>
              </a:custGeom>
              <a:solidFill>
                <a:srgbClr val="222C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7" name="Freeform 361"/>
              <p:cNvSpPr>
                <a:spLocks/>
              </p:cNvSpPr>
              <p:nvPr/>
            </p:nvSpPr>
            <p:spPr bwMode="auto">
              <a:xfrm>
                <a:off x="10009188" y="4368800"/>
                <a:ext cx="52388" cy="42863"/>
              </a:xfrm>
              <a:custGeom>
                <a:avLst/>
                <a:gdLst>
                  <a:gd name="T0" fmla="*/ 0 w 30"/>
                  <a:gd name="T1" fmla="*/ 14 h 25"/>
                  <a:gd name="T2" fmla="*/ 15 w 30"/>
                  <a:gd name="T3" fmla="*/ 25 h 25"/>
                  <a:gd name="T4" fmla="*/ 30 w 30"/>
                  <a:gd name="T5" fmla="*/ 9 h 25"/>
                  <a:gd name="T6" fmla="*/ 26 w 30"/>
                  <a:gd name="T7" fmla="*/ 0 h 25"/>
                  <a:gd name="T8" fmla="*/ 4 w 30"/>
                  <a:gd name="T9" fmla="*/ 12 h 25"/>
                  <a:gd name="T10" fmla="*/ 0 w 30"/>
                  <a:gd name="T11" fmla="*/ 1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25">
                    <a:moveTo>
                      <a:pt x="0" y="14"/>
                    </a:moveTo>
                    <a:cubicBezTo>
                      <a:pt x="2" y="20"/>
                      <a:pt x="8" y="25"/>
                      <a:pt x="15" y="25"/>
                    </a:cubicBezTo>
                    <a:cubicBezTo>
                      <a:pt x="23" y="25"/>
                      <a:pt x="30" y="18"/>
                      <a:pt x="30" y="9"/>
                    </a:cubicBezTo>
                    <a:cubicBezTo>
                      <a:pt x="30" y="6"/>
                      <a:pt x="29" y="2"/>
                      <a:pt x="26" y="0"/>
                    </a:cubicBezTo>
                    <a:cubicBezTo>
                      <a:pt x="19" y="5"/>
                      <a:pt x="12" y="9"/>
                      <a:pt x="4" y="12"/>
                    </a:cubicBezTo>
                    <a:cubicBezTo>
                      <a:pt x="3" y="13"/>
                      <a:pt x="1" y="14"/>
                      <a:pt x="0" y="14"/>
                    </a:cubicBezTo>
                    <a:close/>
                  </a:path>
                </a:pathLst>
              </a:custGeom>
              <a:solidFill>
                <a:srgbClr val="302C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8" name="Freeform 362"/>
              <p:cNvSpPr>
                <a:spLocks/>
              </p:cNvSpPr>
              <p:nvPr/>
            </p:nvSpPr>
            <p:spPr bwMode="auto">
              <a:xfrm>
                <a:off x="10183813" y="4357688"/>
                <a:ext cx="52388" cy="53975"/>
              </a:xfrm>
              <a:custGeom>
                <a:avLst/>
                <a:gdLst>
                  <a:gd name="T0" fmla="*/ 0 w 30"/>
                  <a:gd name="T1" fmla="*/ 15 h 31"/>
                  <a:gd name="T2" fmla="*/ 15 w 30"/>
                  <a:gd name="T3" fmla="*/ 31 h 31"/>
                  <a:gd name="T4" fmla="*/ 30 w 30"/>
                  <a:gd name="T5" fmla="*/ 15 h 31"/>
                  <a:gd name="T6" fmla="*/ 29 w 30"/>
                  <a:gd name="T7" fmla="*/ 10 h 31"/>
                  <a:gd name="T8" fmla="*/ 15 w 30"/>
                  <a:gd name="T9" fmla="*/ 0 h 31"/>
                  <a:gd name="T10" fmla="*/ 0 w 30"/>
                  <a:gd name="T11" fmla="*/ 15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31">
                    <a:moveTo>
                      <a:pt x="0" y="15"/>
                    </a:moveTo>
                    <a:cubicBezTo>
                      <a:pt x="0" y="24"/>
                      <a:pt x="6" y="31"/>
                      <a:pt x="15" y="31"/>
                    </a:cubicBezTo>
                    <a:cubicBezTo>
                      <a:pt x="23" y="31"/>
                      <a:pt x="30" y="24"/>
                      <a:pt x="30" y="15"/>
                    </a:cubicBezTo>
                    <a:cubicBezTo>
                      <a:pt x="30" y="13"/>
                      <a:pt x="30" y="11"/>
                      <a:pt x="29" y="10"/>
                    </a:cubicBezTo>
                    <a:cubicBezTo>
                      <a:pt x="24" y="7"/>
                      <a:pt x="19" y="4"/>
                      <a:pt x="15" y="0"/>
                    </a:cubicBezTo>
                    <a:cubicBezTo>
                      <a:pt x="6" y="0"/>
                      <a:pt x="0" y="7"/>
                      <a:pt x="0" y="15"/>
                    </a:cubicBezTo>
                    <a:close/>
                  </a:path>
                </a:pathLst>
              </a:custGeom>
              <a:solidFill>
                <a:srgbClr val="302C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911" name="组合 910"/>
          <p:cNvGrpSpPr/>
          <p:nvPr/>
        </p:nvGrpSpPr>
        <p:grpSpPr>
          <a:xfrm>
            <a:off x="5901967" y="4230770"/>
            <a:ext cx="581923" cy="1335510"/>
            <a:chOff x="6192837" y="4138613"/>
            <a:chExt cx="635001" cy="1457325"/>
          </a:xfrm>
        </p:grpSpPr>
        <p:sp>
          <p:nvSpPr>
            <p:cNvPr id="516" name="Freeform 363"/>
            <p:cNvSpPr>
              <a:spLocks/>
            </p:cNvSpPr>
            <p:nvPr/>
          </p:nvSpPr>
          <p:spPr bwMode="auto">
            <a:xfrm>
              <a:off x="6538913" y="4884738"/>
              <a:ext cx="288925" cy="73025"/>
            </a:xfrm>
            <a:custGeom>
              <a:avLst/>
              <a:gdLst>
                <a:gd name="T0" fmla="*/ 4 w 165"/>
                <a:gd name="T1" fmla="*/ 42 h 42"/>
                <a:gd name="T2" fmla="*/ 146 w 165"/>
                <a:gd name="T3" fmla="*/ 38 h 42"/>
                <a:gd name="T4" fmla="*/ 164 w 165"/>
                <a:gd name="T5" fmla="*/ 19 h 42"/>
                <a:gd name="T6" fmla="*/ 142 w 165"/>
                <a:gd name="T7" fmla="*/ 1 h 42"/>
                <a:gd name="T8" fmla="*/ 0 w 165"/>
                <a:gd name="T9" fmla="*/ 6 h 42"/>
                <a:gd name="T10" fmla="*/ 4 w 165"/>
                <a:gd name="T1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5" h="42">
                  <a:moveTo>
                    <a:pt x="4" y="42"/>
                  </a:moveTo>
                  <a:cubicBezTo>
                    <a:pt x="146" y="38"/>
                    <a:pt x="146" y="38"/>
                    <a:pt x="146" y="38"/>
                  </a:cubicBezTo>
                  <a:cubicBezTo>
                    <a:pt x="146" y="38"/>
                    <a:pt x="165" y="37"/>
                    <a:pt x="164" y="19"/>
                  </a:cubicBezTo>
                  <a:cubicBezTo>
                    <a:pt x="164" y="0"/>
                    <a:pt x="142" y="1"/>
                    <a:pt x="142" y="1"/>
                  </a:cubicBezTo>
                  <a:cubicBezTo>
                    <a:pt x="0" y="6"/>
                    <a:pt x="0" y="6"/>
                    <a:pt x="0" y="6"/>
                  </a:cubicBezTo>
                  <a:lnTo>
                    <a:pt x="4" y="42"/>
                  </a:ln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7" name="Freeform 364"/>
            <p:cNvSpPr>
              <a:spLocks/>
            </p:cNvSpPr>
            <p:nvPr/>
          </p:nvSpPr>
          <p:spPr bwMode="auto">
            <a:xfrm>
              <a:off x="6318250" y="4684713"/>
              <a:ext cx="60325" cy="387350"/>
            </a:xfrm>
            <a:custGeom>
              <a:avLst/>
              <a:gdLst>
                <a:gd name="T0" fmla="*/ 32 w 35"/>
                <a:gd name="T1" fmla="*/ 194 h 222"/>
                <a:gd name="T2" fmla="*/ 26 w 35"/>
                <a:gd name="T3" fmla="*/ 219 h 222"/>
                <a:gd name="T4" fmla="*/ 1 w 35"/>
                <a:gd name="T5" fmla="*/ 194 h 222"/>
                <a:gd name="T6" fmla="*/ 3 w 35"/>
                <a:gd name="T7" fmla="*/ 27 h 222"/>
                <a:gd name="T8" fmla="*/ 35 w 35"/>
                <a:gd name="T9" fmla="*/ 0 h 222"/>
                <a:gd name="T10" fmla="*/ 32 w 35"/>
                <a:gd name="T11" fmla="*/ 19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222">
                  <a:moveTo>
                    <a:pt x="32" y="194"/>
                  </a:moveTo>
                  <a:cubicBezTo>
                    <a:pt x="32" y="194"/>
                    <a:pt x="34" y="216"/>
                    <a:pt x="26" y="219"/>
                  </a:cubicBezTo>
                  <a:cubicBezTo>
                    <a:pt x="19" y="222"/>
                    <a:pt x="2" y="219"/>
                    <a:pt x="1" y="194"/>
                  </a:cubicBezTo>
                  <a:cubicBezTo>
                    <a:pt x="0" y="167"/>
                    <a:pt x="2" y="36"/>
                    <a:pt x="3" y="27"/>
                  </a:cubicBezTo>
                  <a:cubicBezTo>
                    <a:pt x="4" y="10"/>
                    <a:pt x="35" y="0"/>
                    <a:pt x="35" y="0"/>
                  </a:cubicBezTo>
                  <a:lnTo>
                    <a:pt x="32" y="194"/>
                  </a:ln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9" name="Freeform 365"/>
            <p:cNvSpPr>
              <a:spLocks/>
            </p:cNvSpPr>
            <p:nvPr/>
          </p:nvSpPr>
          <p:spPr bwMode="auto">
            <a:xfrm>
              <a:off x="6580188" y="4684713"/>
              <a:ext cx="73025" cy="222250"/>
            </a:xfrm>
            <a:custGeom>
              <a:avLst/>
              <a:gdLst>
                <a:gd name="T0" fmla="*/ 42 w 42"/>
                <a:gd name="T1" fmla="*/ 127 h 127"/>
                <a:gd name="T2" fmla="*/ 31 w 42"/>
                <a:gd name="T3" fmla="*/ 27 h 127"/>
                <a:gd name="T4" fmla="*/ 0 w 42"/>
                <a:gd name="T5" fmla="*/ 0 h 127"/>
                <a:gd name="T6" fmla="*/ 1 w 42"/>
                <a:gd name="T7" fmla="*/ 127 h 127"/>
                <a:gd name="T8" fmla="*/ 42 w 42"/>
                <a:gd name="T9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27">
                  <a:moveTo>
                    <a:pt x="42" y="127"/>
                  </a:moveTo>
                  <a:cubicBezTo>
                    <a:pt x="39" y="82"/>
                    <a:pt x="32" y="33"/>
                    <a:pt x="31" y="27"/>
                  </a:cubicBezTo>
                  <a:cubicBezTo>
                    <a:pt x="30" y="10"/>
                    <a:pt x="0" y="0"/>
                    <a:pt x="0" y="0"/>
                  </a:cubicBezTo>
                  <a:cubicBezTo>
                    <a:pt x="1" y="127"/>
                    <a:pt x="1" y="127"/>
                    <a:pt x="1" y="127"/>
                  </a:cubicBezTo>
                  <a:cubicBezTo>
                    <a:pt x="12" y="127"/>
                    <a:pt x="31" y="127"/>
                    <a:pt x="42" y="127"/>
                  </a:cubicBez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" name="Freeform 366"/>
            <p:cNvSpPr>
              <a:spLocks/>
            </p:cNvSpPr>
            <p:nvPr/>
          </p:nvSpPr>
          <p:spPr bwMode="auto">
            <a:xfrm>
              <a:off x="6238875" y="5153025"/>
              <a:ext cx="203200" cy="431800"/>
            </a:xfrm>
            <a:custGeom>
              <a:avLst/>
              <a:gdLst>
                <a:gd name="T0" fmla="*/ 83 w 116"/>
                <a:gd name="T1" fmla="*/ 0 h 247"/>
                <a:gd name="T2" fmla="*/ 86 w 116"/>
                <a:gd name="T3" fmla="*/ 198 h 247"/>
                <a:gd name="T4" fmla="*/ 16 w 116"/>
                <a:gd name="T5" fmla="*/ 232 h 247"/>
                <a:gd name="T6" fmla="*/ 0 w 116"/>
                <a:gd name="T7" fmla="*/ 247 h 247"/>
                <a:gd name="T8" fmla="*/ 27 w 116"/>
                <a:gd name="T9" fmla="*/ 247 h 247"/>
                <a:gd name="T10" fmla="*/ 104 w 116"/>
                <a:gd name="T11" fmla="*/ 219 h 247"/>
                <a:gd name="T12" fmla="*/ 107 w 116"/>
                <a:gd name="T13" fmla="*/ 213 h 247"/>
                <a:gd name="T14" fmla="*/ 107 w 116"/>
                <a:gd name="T15" fmla="*/ 176 h 247"/>
                <a:gd name="T16" fmla="*/ 114 w 116"/>
                <a:gd name="T17" fmla="*/ 61 h 247"/>
                <a:gd name="T18" fmla="*/ 114 w 116"/>
                <a:gd name="T19" fmla="*/ 5 h 247"/>
                <a:gd name="T20" fmla="*/ 83 w 116"/>
                <a:gd name="T21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6" h="247">
                  <a:moveTo>
                    <a:pt x="83" y="0"/>
                  </a:moveTo>
                  <a:cubicBezTo>
                    <a:pt x="83" y="0"/>
                    <a:pt x="90" y="190"/>
                    <a:pt x="86" y="198"/>
                  </a:cubicBezTo>
                  <a:cubicBezTo>
                    <a:pt x="83" y="206"/>
                    <a:pt x="25" y="227"/>
                    <a:pt x="16" y="232"/>
                  </a:cubicBezTo>
                  <a:cubicBezTo>
                    <a:pt x="6" y="238"/>
                    <a:pt x="0" y="247"/>
                    <a:pt x="0" y="247"/>
                  </a:cubicBezTo>
                  <a:cubicBezTo>
                    <a:pt x="27" y="247"/>
                    <a:pt x="27" y="247"/>
                    <a:pt x="27" y="247"/>
                  </a:cubicBezTo>
                  <a:cubicBezTo>
                    <a:pt x="104" y="219"/>
                    <a:pt x="104" y="219"/>
                    <a:pt x="104" y="219"/>
                  </a:cubicBezTo>
                  <a:cubicBezTo>
                    <a:pt x="107" y="213"/>
                    <a:pt x="107" y="213"/>
                    <a:pt x="107" y="213"/>
                  </a:cubicBezTo>
                  <a:cubicBezTo>
                    <a:pt x="107" y="176"/>
                    <a:pt x="107" y="176"/>
                    <a:pt x="107" y="176"/>
                  </a:cubicBezTo>
                  <a:cubicBezTo>
                    <a:pt x="107" y="176"/>
                    <a:pt x="116" y="82"/>
                    <a:pt x="114" y="61"/>
                  </a:cubicBezTo>
                  <a:cubicBezTo>
                    <a:pt x="113" y="40"/>
                    <a:pt x="114" y="5"/>
                    <a:pt x="114" y="5"/>
                  </a:cubicBezTo>
                  <a:lnTo>
                    <a:pt x="83" y="0"/>
                  </a:ln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" name="Freeform 367"/>
            <p:cNvSpPr>
              <a:spLocks/>
            </p:cNvSpPr>
            <p:nvPr/>
          </p:nvSpPr>
          <p:spPr bwMode="auto">
            <a:xfrm>
              <a:off x="6238875" y="5526088"/>
              <a:ext cx="187325" cy="69850"/>
            </a:xfrm>
            <a:custGeom>
              <a:avLst/>
              <a:gdLst>
                <a:gd name="T0" fmla="*/ 30 w 118"/>
                <a:gd name="T1" fmla="*/ 43 h 44"/>
                <a:gd name="T2" fmla="*/ 97 w 118"/>
                <a:gd name="T3" fmla="*/ 14 h 44"/>
                <a:gd name="T4" fmla="*/ 105 w 118"/>
                <a:gd name="T5" fmla="*/ 44 h 44"/>
                <a:gd name="T6" fmla="*/ 114 w 118"/>
                <a:gd name="T7" fmla="*/ 43 h 44"/>
                <a:gd name="T8" fmla="*/ 118 w 118"/>
                <a:gd name="T9" fmla="*/ 0 h 44"/>
                <a:gd name="T10" fmla="*/ 32 w 118"/>
                <a:gd name="T11" fmla="*/ 35 h 44"/>
                <a:gd name="T12" fmla="*/ 0 w 118"/>
                <a:gd name="T13" fmla="*/ 37 h 44"/>
                <a:gd name="T14" fmla="*/ 0 w 118"/>
                <a:gd name="T15" fmla="*/ 43 h 44"/>
                <a:gd name="T16" fmla="*/ 30 w 118"/>
                <a:gd name="T17" fmla="*/ 4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44">
                  <a:moveTo>
                    <a:pt x="30" y="43"/>
                  </a:moveTo>
                  <a:lnTo>
                    <a:pt x="97" y="14"/>
                  </a:lnTo>
                  <a:lnTo>
                    <a:pt x="105" y="44"/>
                  </a:lnTo>
                  <a:lnTo>
                    <a:pt x="114" y="43"/>
                  </a:lnTo>
                  <a:lnTo>
                    <a:pt x="118" y="0"/>
                  </a:lnTo>
                  <a:lnTo>
                    <a:pt x="32" y="35"/>
                  </a:lnTo>
                  <a:lnTo>
                    <a:pt x="0" y="37"/>
                  </a:lnTo>
                  <a:lnTo>
                    <a:pt x="0" y="43"/>
                  </a:lnTo>
                  <a:lnTo>
                    <a:pt x="30" y="43"/>
                  </a:lnTo>
                  <a:close/>
                </a:path>
              </a:pathLst>
            </a:custGeom>
            <a:solidFill>
              <a:srgbClr val="E72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" name="Freeform 368"/>
            <p:cNvSpPr>
              <a:spLocks/>
            </p:cNvSpPr>
            <p:nvPr/>
          </p:nvSpPr>
          <p:spPr bwMode="auto">
            <a:xfrm>
              <a:off x="6273800" y="5545138"/>
              <a:ext cx="39688" cy="41275"/>
            </a:xfrm>
            <a:custGeom>
              <a:avLst/>
              <a:gdLst>
                <a:gd name="T0" fmla="*/ 2 w 25"/>
                <a:gd name="T1" fmla="*/ 5 h 26"/>
                <a:gd name="T2" fmla="*/ 0 w 25"/>
                <a:gd name="T3" fmla="*/ 26 h 26"/>
                <a:gd name="T4" fmla="*/ 10 w 25"/>
                <a:gd name="T5" fmla="*/ 26 h 26"/>
                <a:gd name="T6" fmla="*/ 25 w 25"/>
                <a:gd name="T7" fmla="*/ 19 h 26"/>
                <a:gd name="T8" fmla="*/ 15 w 25"/>
                <a:gd name="T9" fmla="*/ 0 h 26"/>
                <a:gd name="T10" fmla="*/ 2 w 25"/>
                <a:gd name="T11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6">
                  <a:moveTo>
                    <a:pt x="2" y="5"/>
                  </a:moveTo>
                  <a:lnTo>
                    <a:pt x="0" y="26"/>
                  </a:lnTo>
                  <a:lnTo>
                    <a:pt x="10" y="26"/>
                  </a:lnTo>
                  <a:lnTo>
                    <a:pt x="25" y="19"/>
                  </a:lnTo>
                  <a:lnTo>
                    <a:pt x="15" y="0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E72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6" name="Freeform 369"/>
            <p:cNvSpPr>
              <a:spLocks/>
            </p:cNvSpPr>
            <p:nvPr/>
          </p:nvSpPr>
          <p:spPr bwMode="auto">
            <a:xfrm>
              <a:off x="6529388" y="5153025"/>
              <a:ext cx="201613" cy="431800"/>
            </a:xfrm>
            <a:custGeom>
              <a:avLst/>
              <a:gdLst>
                <a:gd name="T0" fmla="*/ 32 w 116"/>
                <a:gd name="T1" fmla="*/ 0 h 247"/>
                <a:gd name="T2" fmla="*/ 29 w 116"/>
                <a:gd name="T3" fmla="*/ 198 h 247"/>
                <a:gd name="T4" fmla="*/ 100 w 116"/>
                <a:gd name="T5" fmla="*/ 232 h 247"/>
                <a:gd name="T6" fmla="*/ 116 w 116"/>
                <a:gd name="T7" fmla="*/ 247 h 247"/>
                <a:gd name="T8" fmla="*/ 89 w 116"/>
                <a:gd name="T9" fmla="*/ 247 h 247"/>
                <a:gd name="T10" fmla="*/ 11 w 116"/>
                <a:gd name="T11" fmla="*/ 219 h 247"/>
                <a:gd name="T12" fmla="*/ 8 w 116"/>
                <a:gd name="T13" fmla="*/ 213 h 247"/>
                <a:gd name="T14" fmla="*/ 8 w 116"/>
                <a:gd name="T15" fmla="*/ 176 h 247"/>
                <a:gd name="T16" fmla="*/ 1 w 116"/>
                <a:gd name="T17" fmla="*/ 61 h 247"/>
                <a:gd name="T18" fmla="*/ 1 w 116"/>
                <a:gd name="T19" fmla="*/ 5 h 247"/>
                <a:gd name="T20" fmla="*/ 32 w 116"/>
                <a:gd name="T21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6" h="247">
                  <a:moveTo>
                    <a:pt x="32" y="0"/>
                  </a:moveTo>
                  <a:cubicBezTo>
                    <a:pt x="32" y="0"/>
                    <a:pt x="26" y="190"/>
                    <a:pt x="29" y="198"/>
                  </a:cubicBezTo>
                  <a:cubicBezTo>
                    <a:pt x="33" y="206"/>
                    <a:pt x="90" y="227"/>
                    <a:pt x="100" y="232"/>
                  </a:cubicBezTo>
                  <a:cubicBezTo>
                    <a:pt x="109" y="238"/>
                    <a:pt x="116" y="247"/>
                    <a:pt x="116" y="247"/>
                  </a:cubicBezTo>
                  <a:cubicBezTo>
                    <a:pt x="89" y="247"/>
                    <a:pt x="89" y="247"/>
                    <a:pt x="89" y="247"/>
                  </a:cubicBezTo>
                  <a:cubicBezTo>
                    <a:pt x="11" y="219"/>
                    <a:pt x="11" y="219"/>
                    <a:pt x="11" y="219"/>
                  </a:cubicBezTo>
                  <a:cubicBezTo>
                    <a:pt x="8" y="213"/>
                    <a:pt x="8" y="213"/>
                    <a:pt x="8" y="213"/>
                  </a:cubicBezTo>
                  <a:cubicBezTo>
                    <a:pt x="8" y="176"/>
                    <a:pt x="8" y="176"/>
                    <a:pt x="8" y="176"/>
                  </a:cubicBezTo>
                  <a:cubicBezTo>
                    <a:pt x="8" y="176"/>
                    <a:pt x="0" y="82"/>
                    <a:pt x="1" y="61"/>
                  </a:cubicBezTo>
                  <a:cubicBezTo>
                    <a:pt x="3" y="40"/>
                    <a:pt x="1" y="5"/>
                    <a:pt x="1" y="5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7" name="Freeform 370"/>
            <p:cNvSpPr>
              <a:spLocks/>
            </p:cNvSpPr>
            <p:nvPr/>
          </p:nvSpPr>
          <p:spPr bwMode="auto">
            <a:xfrm>
              <a:off x="6542088" y="5526088"/>
              <a:ext cx="188913" cy="69850"/>
            </a:xfrm>
            <a:custGeom>
              <a:avLst/>
              <a:gdLst>
                <a:gd name="T0" fmla="*/ 90 w 119"/>
                <a:gd name="T1" fmla="*/ 43 h 44"/>
                <a:gd name="T2" fmla="*/ 21 w 119"/>
                <a:gd name="T3" fmla="*/ 14 h 44"/>
                <a:gd name="T4" fmla="*/ 14 w 119"/>
                <a:gd name="T5" fmla="*/ 44 h 44"/>
                <a:gd name="T6" fmla="*/ 4 w 119"/>
                <a:gd name="T7" fmla="*/ 43 h 44"/>
                <a:gd name="T8" fmla="*/ 0 w 119"/>
                <a:gd name="T9" fmla="*/ 0 h 44"/>
                <a:gd name="T10" fmla="*/ 87 w 119"/>
                <a:gd name="T11" fmla="*/ 35 h 44"/>
                <a:gd name="T12" fmla="*/ 119 w 119"/>
                <a:gd name="T13" fmla="*/ 37 h 44"/>
                <a:gd name="T14" fmla="*/ 119 w 119"/>
                <a:gd name="T15" fmla="*/ 43 h 44"/>
                <a:gd name="T16" fmla="*/ 90 w 119"/>
                <a:gd name="T17" fmla="*/ 4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" h="44">
                  <a:moveTo>
                    <a:pt x="90" y="43"/>
                  </a:moveTo>
                  <a:lnTo>
                    <a:pt x="21" y="14"/>
                  </a:lnTo>
                  <a:lnTo>
                    <a:pt x="14" y="44"/>
                  </a:lnTo>
                  <a:lnTo>
                    <a:pt x="4" y="43"/>
                  </a:lnTo>
                  <a:lnTo>
                    <a:pt x="0" y="0"/>
                  </a:lnTo>
                  <a:lnTo>
                    <a:pt x="87" y="35"/>
                  </a:lnTo>
                  <a:lnTo>
                    <a:pt x="119" y="37"/>
                  </a:lnTo>
                  <a:lnTo>
                    <a:pt x="119" y="43"/>
                  </a:lnTo>
                  <a:lnTo>
                    <a:pt x="90" y="43"/>
                  </a:lnTo>
                  <a:close/>
                </a:path>
              </a:pathLst>
            </a:custGeom>
            <a:solidFill>
              <a:srgbClr val="E72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8" name="Freeform 371"/>
            <p:cNvSpPr>
              <a:spLocks/>
            </p:cNvSpPr>
            <p:nvPr/>
          </p:nvSpPr>
          <p:spPr bwMode="auto">
            <a:xfrm>
              <a:off x="6654800" y="5545138"/>
              <a:ext cx="39688" cy="41275"/>
            </a:xfrm>
            <a:custGeom>
              <a:avLst/>
              <a:gdLst>
                <a:gd name="T0" fmla="*/ 23 w 25"/>
                <a:gd name="T1" fmla="*/ 5 h 26"/>
                <a:gd name="T2" fmla="*/ 25 w 25"/>
                <a:gd name="T3" fmla="*/ 26 h 26"/>
                <a:gd name="T4" fmla="*/ 16 w 25"/>
                <a:gd name="T5" fmla="*/ 26 h 26"/>
                <a:gd name="T6" fmla="*/ 0 w 25"/>
                <a:gd name="T7" fmla="*/ 19 h 26"/>
                <a:gd name="T8" fmla="*/ 11 w 25"/>
                <a:gd name="T9" fmla="*/ 0 h 26"/>
                <a:gd name="T10" fmla="*/ 23 w 25"/>
                <a:gd name="T11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6">
                  <a:moveTo>
                    <a:pt x="23" y="5"/>
                  </a:moveTo>
                  <a:lnTo>
                    <a:pt x="25" y="26"/>
                  </a:lnTo>
                  <a:lnTo>
                    <a:pt x="16" y="26"/>
                  </a:lnTo>
                  <a:lnTo>
                    <a:pt x="0" y="19"/>
                  </a:lnTo>
                  <a:lnTo>
                    <a:pt x="11" y="0"/>
                  </a:lnTo>
                  <a:lnTo>
                    <a:pt x="23" y="5"/>
                  </a:lnTo>
                  <a:close/>
                </a:path>
              </a:pathLst>
            </a:custGeom>
            <a:solidFill>
              <a:srgbClr val="E72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9" name="Freeform 372"/>
            <p:cNvSpPr>
              <a:spLocks/>
            </p:cNvSpPr>
            <p:nvPr/>
          </p:nvSpPr>
          <p:spPr bwMode="auto">
            <a:xfrm>
              <a:off x="6340475" y="4670425"/>
              <a:ext cx="279400" cy="328613"/>
            </a:xfrm>
            <a:custGeom>
              <a:avLst/>
              <a:gdLst>
                <a:gd name="T0" fmla="*/ 123 w 160"/>
                <a:gd name="T1" fmla="*/ 136 h 188"/>
                <a:gd name="T2" fmla="*/ 126 w 160"/>
                <a:gd name="T3" fmla="*/ 134 h 188"/>
                <a:gd name="T4" fmla="*/ 160 w 160"/>
                <a:gd name="T5" fmla="*/ 134 h 188"/>
                <a:gd name="T6" fmla="*/ 158 w 160"/>
                <a:gd name="T7" fmla="*/ 40 h 188"/>
                <a:gd name="T8" fmla="*/ 77 w 160"/>
                <a:gd name="T9" fmla="*/ 1 h 188"/>
                <a:gd name="T10" fmla="*/ 0 w 160"/>
                <a:gd name="T11" fmla="*/ 42 h 188"/>
                <a:gd name="T12" fmla="*/ 3 w 160"/>
                <a:gd name="T13" fmla="*/ 188 h 188"/>
                <a:gd name="T14" fmla="*/ 119 w 160"/>
                <a:gd name="T15" fmla="*/ 188 h 188"/>
                <a:gd name="T16" fmla="*/ 123 w 160"/>
                <a:gd name="T17" fmla="*/ 136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0" h="188">
                  <a:moveTo>
                    <a:pt x="123" y="136"/>
                  </a:moveTo>
                  <a:cubicBezTo>
                    <a:pt x="124" y="135"/>
                    <a:pt x="125" y="134"/>
                    <a:pt x="126" y="134"/>
                  </a:cubicBezTo>
                  <a:cubicBezTo>
                    <a:pt x="138" y="134"/>
                    <a:pt x="149" y="134"/>
                    <a:pt x="160" y="134"/>
                  </a:cubicBezTo>
                  <a:cubicBezTo>
                    <a:pt x="160" y="97"/>
                    <a:pt x="159" y="52"/>
                    <a:pt x="158" y="40"/>
                  </a:cubicBezTo>
                  <a:cubicBezTo>
                    <a:pt x="156" y="18"/>
                    <a:pt x="136" y="0"/>
                    <a:pt x="77" y="1"/>
                  </a:cubicBezTo>
                  <a:cubicBezTo>
                    <a:pt x="11" y="1"/>
                    <a:pt x="0" y="21"/>
                    <a:pt x="0" y="42"/>
                  </a:cubicBezTo>
                  <a:cubicBezTo>
                    <a:pt x="0" y="62"/>
                    <a:pt x="3" y="188"/>
                    <a:pt x="3" y="188"/>
                  </a:cubicBezTo>
                  <a:cubicBezTo>
                    <a:pt x="119" y="188"/>
                    <a:pt x="119" y="188"/>
                    <a:pt x="119" y="188"/>
                  </a:cubicBezTo>
                  <a:cubicBezTo>
                    <a:pt x="121" y="171"/>
                    <a:pt x="120" y="153"/>
                    <a:pt x="123" y="136"/>
                  </a:cubicBez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0" name="Freeform 373"/>
            <p:cNvSpPr>
              <a:spLocks/>
            </p:cNvSpPr>
            <p:nvPr/>
          </p:nvSpPr>
          <p:spPr bwMode="auto">
            <a:xfrm>
              <a:off x="6442075" y="4606925"/>
              <a:ext cx="68263" cy="98425"/>
            </a:xfrm>
            <a:custGeom>
              <a:avLst/>
              <a:gdLst>
                <a:gd name="T0" fmla="*/ 39 w 39"/>
                <a:gd name="T1" fmla="*/ 0 h 56"/>
                <a:gd name="T2" fmla="*/ 0 w 39"/>
                <a:gd name="T3" fmla="*/ 0 h 56"/>
                <a:gd name="T4" fmla="*/ 0 w 39"/>
                <a:gd name="T5" fmla="*/ 39 h 56"/>
                <a:gd name="T6" fmla="*/ 20 w 39"/>
                <a:gd name="T7" fmla="*/ 56 h 56"/>
                <a:gd name="T8" fmla="*/ 39 w 39"/>
                <a:gd name="T9" fmla="*/ 39 h 56"/>
                <a:gd name="T10" fmla="*/ 39 w 39"/>
                <a:gd name="T1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56">
                  <a:moveTo>
                    <a:pt x="3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1" y="49"/>
                    <a:pt x="10" y="56"/>
                    <a:pt x="20" y="56"/>
                  </a:cubicBezTo>
                  <a:cubicBezTo>
                    <a:pt x="30" y="56"/>
                    <a:pt x="38" y="49"/>
                    <a:pt x="39" y="39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1" name="Freeform 374"/>
            <p:cNvSpPr>
              <a:spLocks/>
            </p:cNvSpPr>
            <p:nvPr/>
          </p:nvSpPr>
          <p:spPr bwMode="auto">
            <a:xfrm>
              <a:off x="6442075" y="4606925"/>
              <a:ext cx="68263" cy="44450"/>
            </a:xfrm>
            <a:custGeom>
              <a:avLst/>
              <a:gdLst>
                <a:gd name="T0" fmla="*/ 39 w 39"/>
                <a:gd name="T1" fmla="*/ 21 h 25"/>
                <a:gd name="T2" fmla="*/ 39 w 39"/>
                <a:gd name="T3" fmla="*/ 0 h 25"/>
                <a:gd name="T4" fmla="*/ 0 w 39"/>
                <a:gd name="T5" fmla="*/ 0 h 25"/>
                <a:gd name="T6" fmla="*/ 0 w 39"/>
                <a:gd name="T7" fmla="*/ 22 h 25"/>
                <a:gd name="T8" fmla="*/ 20 w 39"/>
                <a:gd name="T9" fmla="*/ 24 h 25"/>
                <a:gd name="T10" fmla="*/ 39 w 39"/>
                <a:gd name="T11" fmla="*/ 2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25">
                  <a:moveTo>
                    <a:pt x="39" y="21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5" y="24"/>
                    <a:pt x="12" y="25"/>
                    <a:pt x="20" y="24"/>
                  </a:cubicBezTo>
                  <a:cubicBezTo>
                    <a:pt x="29" y="24"/>
                    <a:pt x="38" y="22"/>
                    <a:pt x="39" y="21"/>
                  </a:cubicBezTo>
                  <a:close/>
                </a:path>
              </a:pathLst>
            </a:custGeom>
            <a:solidFill>
              <a:srgbClr val="F2B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2" name="Freeform 375"/>
            <p:cNvSpPr>
              <a:spLocks/>
            </p:cNvSpPr>
            <p:nvPr/>
          </p:nvSpPr>
          <p:spPr bwMode="auto">
            <a:xfrm>
              <a:off x="6192837" y="4138613"/>
              <a:ext cx="552450" cy="527050"/>
            </a:xfrm>
            <a:custGeom>
              <a:avLst/>
              <a:gdLst>
                <a:gd name="T0" fmla="*/ 150 w 316"/>
                <a:gd name="T1" fmla="*/ 2 h 301"/>
                <a:gd name="T2" fmla="*/ 49 w 316"/>
                <a:gd name="T3" fmla="*/ 48 h 301"/>
                <a:gd name="T4" fmla="*/ 6 w 316"/>
                <a:gd name="T5" fmla="*/ 176 h 301"/>
                <a:gd name="T6" fmla="*/ 22 w 316"/>
                <a:gd name="T7" fmla="*/ 155 h 301"/>
                <a:gd name="T8" fmla="*/ 60 w 316"/>
                <a:gd name="T9" fmla="*/ 275 h 301"/>
                <a:gd name="T10" fmla="*/ 124 w 316"/>
                <a:gd name="T11" fmla="*/ 278 h 301"/>
                <a:gd name="T12" fmla="*/ 206 w 316"/>
                <a:gd name="T13" fmla="*/ 275 h 301"/>
                <a:gd name="T14" fmla="*/ 243 w 316"/>
                <a:gd name="T15" fmla="*/ 278 h 301"/>
                <a:gd name="T16" fmla="*/ 288 w 316"/>
                <a:gd name="T17" fmla="*/ 154 h 301"/>
                <a:gd name="T18" fmla="*/ 309 w 316"/>
                <a:gd name="T19" fmla="*/ 156 h 301"/>
                <a:gd name="T20" fmla="*/ 290 w 316"/>
                <a:gd name="T21" fmla="*/ 116 h 301"/>
                <a:gd name="T22" fmla="*/ 150 w 316"/>
                <a:gd name="T23" fmla="*/ 2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6" h="301">
                  <a:moveTo>
                    <a:pt x="150" y="2"/>
                  </a:moveTo>
                  <a:cubicBezTo>
                    <a:pt x="150" y="2"/>
                    <a:pt x="88" y="1"/>
                    <a:pt x="49" y="48"/>
                  </a:cubicBezTo>
                  <a:cubicBezTo>
                    <a:pt x="25" y="76"/>
                    <a:pt x="0" y="131"/>
                    <a:pt x="6" y="176"/>
                  </a:cubicBezTo>
                  <a:cubicBezTo>
                    <a:pt x="6" y="176"/>
                    <a:pt x="18" y="169"/>
                    <a:pt x="22" y="155"/>
                  </a:cubicBezTo>
                  <a:cubicBezTo>
                    <a:pt x="22" y="155"/>
                    <a:pt x="3" y="249"/>
                    <a:pt x="60" y="275"/>
                  </a:cubicBezTo>
                  <a:cubicBezTo>
                    <a:pt x="118" y="301"/>
                    <a:pt x="124" y="278"/>
                    <a:pt x="124" y="278"/>
                  </a:cubicBezTo>
                  <a:cubicBezTo>
                    <a:pt x="206" y="275"/>
                    <a:pt x="206" y="275"/>
                    <a:pt x="206" y="275"/>
                  </a:cubicBezTo>
                  <a:cubicBezTo>
                    <a:pt x="206" y="275"/>
                    <a:pt x="217" y="282"/>
                    <a:pt x="243" y="278"/>
                  </a:cubicBezTo>
                  <a:cubicBezTo>
                    <a:pt x="269" y="274"/>
                    <a:pt x="316" y="218"/>
                    <a:pt x="288" y="154"/>
                  </a:cubicBezTo>
                  <a:cubicBezTo>
                    <a:pt x="288" y="154"/>
                    <a:pt x="297" y="158"/>
                    <a:pt x="309" y="156"/>
                  </a:cubicBezTo>
                  <a:cubicBezTo>
                    <a:pt x="309" y="156"/>
                    <a:pt x="294" y="140"/>
                    <a:pt x="290" y="116"/>
                  </a:cubicBezTo>
                  <a:cubicBezTo>
                    <a:pt x="286" y="92"/>
                    <a:pt x="277" y="0"/>
                    <a:pt x="150" y="2"/>
                  </a:cubicBezTo>
                  <a:close/>
                </a:path>
              </a:pathLst>
            </a:custGeom>
            <a:solidFill>
              <a:srgbClr val="642D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3" name="Freeform 376"/>
            <p:cNvSpPr>
              <a:spLocks/>
            </p:cNvSpPr>
            <p:nvPr/>
          </p:nvSpPr>
          <p:spPr bwMode="auto">
            <a:xfrm>
              <a:off x="6305550" y="4279900"/>
              <a:ext cx="361950" cy="376238"/>
            </a:xfrm>
            <a:custGeom>
              <a:avLst/>
              <a:gdLst>
                <a:gd name="T0" fmla="*/ 189 w 207"/>
                <a:gd name="T1" fmla="*/ 64 h 215"/>
                <a:gd name="T2" fmla="*/ 124 w 207"/>
                <a:gd name="T3" fmla="*/ 206 h 215"/>
                <a:gd name="T4" fmla="*/ 0 w 207"/>
                <a:gd name="T5" fmla="*/ 110 h 215"/>
                <a:gd name="T6" fmla="*/ 11 w 207"/>
                <a:gd name="T7" fmla="*/ 91 h 215"/>
                <a:gd name="T8" fmla="*/ 40 w 207"/>
                <a:gd name="T9" fmla="*/ 84 h 215"/>
                <a:gd name="T10" fmla="*/ 95 w 207"/>
                <a:gd name="T11" fmla="*/ 17 h 215"/>
                <a:gd name="T12" fmla="*/ 72 w 207"/>
                <a:gd name="T13" fmla="*/ 73 h 215"/>
                <a:gd name="T14" fmla="*/ 122 w 207"/>
                <a:gd name="T15" fmla="*/ 0 h 215"/>
                <a:gd name="T16" fmla="*/ 189 w 207"/>
                <a:gd name="T17" fmla="*/ 64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7" h="215">
                  <a:moveTo>
                    <a:pt x="189" y="64"/>
                  </a:moveTo>
                  <a:cubicBezTo>
                    <a:pt x="189" y="64"/>
                    <a:pt x="207" y="197"/>
                    <a:pt x="124" y="206"/>
                  </a:cubicBezTo>
                  <a:cubicBezTo>
                    <a:pt x="40" y="215"/>
                    <a:pt x="0" y="203"/>
                    <a:pt x="0" y="110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91"/>
                    <a:pt x="24" y="93"/>
                    <a:pt x="40" y="84"/>
                  </a:cubicBezTo>
                  <a:cubicBezTo>
                    <a:pt x="56" y="75"/>
                    <a:pt x="91" y="39"/>
                    <a:pt x="95" y="17"/>
                  </a:cubicBezTo>
                  <a:cubicBezTo>
                    <a:pt x="95" y="17"/>
                    <a:pt x="99" y="43"/>
                    <a:pt x="72" y="73"/>
                  </a:cubicBezTo>
                  <a:cubicBezTo>
                    <a:pt x="72" y="73"/>
                    <a:pt x="112" y="54"/>
                    <a:pt x="122" y="0"/>
                  </a:cubicBezTo>
                  <a:cubicBezTo>
                    <a:pt x="122" y="0"/>
                    <a:pt x="136" y="56"/>
                    <a:pt x="189" y="64"/>
                  </a:cubicBez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4" name="Freeform 377"/>
            <p:cNvSpPr>
              <a:spLocks/>
            </p:cNvSpPr>
            <p:nvPr/>
          </p:nvSpPr>
          <p:spPr bwMode="auto">
            <a:xfrm>
              <a:off x="6430963" y="4427538"/>
              <a:ext cx="63500" cy="127000"/>
            </a:xfrm>
            <a:custGeom>
              <a:avLst/>
              <a:gdLst>
                <a:gd name="T0" fmla="*/ 20 w 40"/>
                <a:gd name="T1" fmla="*/ 0 h 80"/>
                <a:gd name="T2" fmla="*/ 0 w 40"/>
                <a:gd name="T3" fmla="*/ 80 h 80"/>
                <a:gd name="T4" fmla="*/ 40 w 40"/>
                <a:gd name="T5" fmla="*/ 80 h 80"/>
                <a:gd name="T6" fmla="*/ 20 w 40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80">
                  <a:moveTo>
                    <a:pt x="20" y="0"/>
                  </a:moveTo>
                  <a:lnTo>
                    <a:pt x="0" y="80"/>
                  </a:lnTo>
                  <a:lnTo>
                    <a:pt x="40" y="8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2B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5" name="Oval 378"/>
            <p:cNvSpPr>
              <a:spLocks noChangeArrowheads="1"/>
            </p:cNvSpPr>
            <p:nvPr/>
          </p:nvSpPr>
          <p:spPr bwMode="auto">
            <a:xfrm>
              <a:off x="6540500" y="4424363"/>
              <a:ext cx="57150" cy="55563"/>
            </a:xfrm>
            <a:prstGeom prst="ellipse">
              <a:avLst/>
            </a:prstGeom>
            <a:solidFill>
              <a:srgbClr val="35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6" name="Freeform 379"/>
            <p:cNvSpPr>
              <a:spLocks/>
            </p:cNvSpPr>
            <p:nvPr/>
          </p:nvSpPr>
          <p:spPr bwMode="auto">
            <a:xfrm>
              <a:off x="6342063" y="4425950"/>
              <a:ext cx="55563" cy="53975"/>
            </a:xfrm>
            <a:custGeom>
              <a:avLst/>
              <a:gdLst>
                <a:gd name="T0" fmla="*/ 16 w 32"/>
                <a:gd name="T1" fmla="*/ 31 h 31"/>
                <a:gd name="T2" fmla="*/ 32 w 32"/>
                <a:gd name="T3" fmla="*/ 15 h 31"/>
                <a:gd name="T4" fmla="*/ 21 w 32"/>
                <a:gd name="T5" fmla="*/ 0 h 31"/>
                <a:gd name="T6" fmla="*/ 19 w 32"/>
                <a:gd name="T7" fmla="*/ 1 h 31"/>
                <a:gd name="T8" fmla="*/ 2 w 32"/>
                <a:gd name="T9" fmla="*/ 8 h 31"/>
                <a:gd name="T10" fmla="*/ 0 w 32"/>
                <a:gd name="T11" fmla="*/ 15 h 31"/>
                <a:gd name="T12" fmla="*/ 16 w 32"/>
                <a:gd name="T1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31">
                  <a:moveTo>
                    <a:pt x="16" y="31"/>
                  </a:moveTo>
                  <a:cubicBezTo>
                    <a:pt x="25" y="31"/>
                    <a:pt x="32" y="24"/>
                    <a:pt x="32" y="15"/>
                  </a:cubicBezTo>
                  <a:cubicBezTo>
                    <a:pt x="32" y="8"/>
                    <a:pt x="27" y="2"/>
                    <a:pt x="21" y="0"/>
                  </a:cubicBezTo>
                  <a:cubicBezTo>
                    <a:pt x="20" y="0"/>
                    <a:pt x="19" y="1"/>
                    <a:pt x="19" y="1"/>
                  </a:cubicBezTo>
                  <a:cubicBezTo>
                    <a:pt x="13" y="5"/>
                    <a:pt x="7" y="7"/>
                    <a:pt x="2" y="8"/>
                  </a:cubicBezTo>
                  <a:cubicBezTo>
                    <a:pt x="1" y="10"/>
                    <a:pt x="0" y="12"/>
                    <a:pt x="0" y="15"/>
                  </a:cubicBezTo>
                  <a:cubicBezTo>
                    <a:pt x="0" y="24"/>
                    <a:pt x="7" y="31"/>
                    <a:pt x="16" y="31"/>
                  </a:cubicBezTo>
                  <a:close/>
                </a:path>
              </a:pathLst>
            </a:custGeom>
            <a:solidFill>
              <a:srgbClr val="35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7" name="Freeform 380"/>
            <p:cNvSpPr>
              <a:spLocks/>
            </p:cNvSpPr>
            <p:nvPr/>
          </p:nvSpPr>
          <p:spPr bwMode="auto">
            <a:xfrm>
              <a:off x="6429375" y="4549775"/>
              <a:ext cx="130175" cy="66675"/>
            </a:xfrm>
            <a:custGeom>
              <a:avLst/>
              <a:gdLst>
                <a:gd name="T0" fmla="*/ 23 w 75"/>
                <a:gd name="T1" fmla="*/ 30 h 38"/>
                <a:gd name="T2" fmla="*/ 2 w 75"/>
                <a:gd name="T3" fmla="*/ 27 h 38"/>
                <a:gd name="T4" fmla="*/ 0 w 75"/>
                <a:gd name="T5" fmla="*/ 25 h 38"/>
                <a:gd name="T6" fmla="*/ 3 w 75"/>
                <a:gd name="T7" fmla="*/ 24 h 38"/>
                <a:gd name="T8" fmla="*/ 71 w 75"/>
                <a:gd name="T9" fmla="*/ 1 h 38"/>
                <a:gd name="T10" fmla="*/ 73 w 75"/>
                <a:gd name="T11" fmla="*/ 0 h 38"/>
                <a:gd name="T12" fmla="*/ 74 w 75"/>
                <a:gd name="T13" fmla="*/ 3 h 38"/>
                <a:gd name="T14" fmla="*/ 23 w 75"/>
                <a:gd name="T15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38">
                  <a:moveTo>
                    <a:pt x="23" y="30"/>
                  </a:moveTo>
                  <a:cubicBezTo>
                    <a:pt x="11" y="30"/>
                    <a:pt x="2" y="27"/>
                    <a:pt x="2" y="27"/>
                  </a:cubicBezTo>
                  <a:cubicBezTo>
                    <a:pt x="1" y="27"/>
                    <a:pt x="0" y="26"/>
                    <a:pt x="0" y="25"/>
                  </a:cubicBezTo>
                  <a:cubicBezTo>
                    <a:pt x="1" y="24"/>
                    <a:pt x="2" y="23"/>
                    <a:pt x="3" y="24"/>
                  </a:cubicBezTo>
                  <a:cubicBezTo>
                    <a:pt x="5" y="24"/>
                    <a:pt x="49" y="38"/>
                    <a:pt x="71" y="1"/>
                  </a:cubicBezTo>
                  <a:cubicBezTo>
                    <a:pt x="71" y="0"/>
                    <a:pt x="72" y="0"/>
                    <a:pt x="73" y="0"/>
                  </a:cubicBezTo>
                  <a:cubicBezTo>
                    <a:pt x="74" y="1"/>
                    <a:pt x="75" y="2"/>
                    <a:pt x="74" y="3"/>
                  </a:cubicBezTo>
                  <a:cubicBezTo>
                    <a:pt x="61" y="25"/>
                    <a:pt x="40" y="30"/>
                    <a:pt x="23" y="30"/>
                  </a:cubicBezTo>
                  <a:close/>
                </a:path>
              </a:pathLst>
            </a:custGeom>
            <a:solidFill>
              <a:srgbClr val="C127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8" name="Freeform 381"/>
            <p:cNvSpPr>
              <a:spLocks/>
            </p:cNvSpPr>
            <p:nvPr/>
          </p:nvSpPr>
          <p:spPr bwMode="auto">
            <a:xfrm>
              <a:off x="6359525" y="4979988"/>
              <a:ext cx="249238" cy="201613"/>
            </a:xfrm>
            <a:custGeom>
              <a:avLst/>
              <a:gdLst>
                <a:gd name="T0" fmla="*/ 16 w 157"/>
                <a:gd name="T1" fmla="*/ 0 h 127"/>
                <a:gd name="T2" fmla="*/ 0 w 157"/>
                <a:gd name="T3" fmla="*/ 12 h 127"/>
                <a:gd name="T4" fmla="*/ 4 w 157"/>
                <a:gd name="T5" fmla="*/ 127 h 127"/>
                <a:gd name="T6" fmla="*/ 64 w 157"/>
                <a:gd name="T7" fmla="*/ 127 h 127"/>
                <a:gd name="T8" fmla="*/ 68 w 157"/>
                <a:gd name="T9" fmla="*/ 85 h 127"/>
                <a:gd name="T10" fmla="*/ 89 w 157"/>
                <a:gd name="T11" fmla="*/ 85 h 127"/>
                <a:gd name="T12" fmla="*/ 96 w 157"/>
                <a:gd name="T13" fmla="*/ 127 h 127"/>
                <a:gd name="T14" fmla="*/ 153 w 157"/>
                <a:gd name="T15" fmla="*/ 127 h 127"/>
                <a:gd name="T16" fmla="*/ 157 w 157"/>
                <a:gd name="T17" fmla="*/ 8 h 127"/>
                <a:gd name="T18" fmla="*/ 140 w 157"/>
                <a:gd name="T19" fmla="*/ 0 h 127"/>
                <a:gd name="T20" fmla="*/ 16 w 157"/>
                <a:gd name="T2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7" h="127">
                  <a:moveTo>
                    <a:pt x="16" y="0"/>
                  </a:moveTo>
                  <a:lnTo>
                    <a:pt x="0" y="12"/>
                  </a:lnTo>
                  <a:lnTo>
                    <a:pt x="4" y="127"/>
                  </a:lnTo>
                  <a:lnTo>
                    <a:pt x="64" y="127"/>
                  </a:lnTo>
                  <a:lnTo>
                    <a:pt x="68" y="85"/>
                  </a:lnTo>
                  <a:lnTo>
                    <a:pt x="89" y="85"/>
                  </a:lnTo>
                  <a:lnTo>
                    <a:pt x="96" y="127"/>
                  </a:lnTo>
                  <a:lnTo>
                    <a:pt x="153" y="127"/>
                  </a:lnTo>
                  <a:lnTo>
                    <a:pt x="157" y="8"/>
                  </a:lnTo>
                  <a:lnTo>
                    <a:pt x="14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466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9" name="Freeform 382"/>
            <p:cNvSpPr>
              <a:spLocks/>
            </p:cNvSpPr>
            <p:nvPr/>
          </p:nvSpPr>
          <p:spPr bwMode="auto">
            <a:xfrm>
              <a:off x="6359525" y="4679950"/>
              <a:ext cx="249238" cy="319088"/>
            </a:xfrm>
            <a:custGeom>
              <a:avLst/>
              <a:gdLst>
                <a:gd name="T0" fmla="*/ 134 w 143"/>
                <a:gd name="T1" fmla="*/ 1 h 183"/>
                <a:gd name="T2" fmla="*/ 117 w 143"/>
                <a:gd name="T3" fmla="*/ 1 h 183"/>
                <a:gd name="T4" fmla="*/ 117 w 143"/>
                <a:gd name="T5" fmla="*/ 34 h 183"/>
                <a:gd name="T6" fmla="*/ 91 w 143"/>
                <a:gd name="T7" fmla="*/ 54 h 183"/>
                <a:gd name="T8" fmla="*/ 43 w 143"/>
                <a:gd name="T9" fmla="*/ 54 h 183"/>
                <a:gd name="T10" fmla="*/ 17 w 143"/>
                <a:gd name="T11" fmla="*/ 34 h 183"/>
                <a:gd name="T12" fmla="*/ 17 w 143"/>
                <a:gd name="T13" fmla="*/ 1 h 183"/>
                <a:gd name="T14" fmla="*/ 0 w 143"/>
                <a:gd name="T15" fmla="*/ 1 h 183"/>
                <a:gd name="T16" fmla="*/ 0 w 143"/>
                <a:gd name="T17" fmla="*/ 183 h 183"/>
                <a:gd name="T18" fmla="*/ 143 w 143"/>
                <a:gd name="T19" fmla="*/ 183 h 183"/>
                <a:gd name="T20" fmla="*/ 134 w 143"/>
                <a:gd name="T21" fmla="*/ 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183">
                  <a:moveTo>
                    <a:pt x="134" y="1"/>
                  </a:moveTo>
                  <a:cubicBezTo>
                    <a:pt x="128" y="0"/>
                    <a:pt x="122" y="2"/>
                    <a:pt x="117" y="1"/>
                  </a:cubicBezTo>
                  <a:cubicBezTo>
                    <a:pt x="117" y="34"/>
                    <a:pt x="117" y="34"/>
                    <a:pt x="117" y="34"/>
                  </a:cubicBezTo>
                  <a:cubicBezTo>
                    <a:pt x="117" y="45"/>
                    <a:pt x="105" y="54"/>
                    <a:pt x="91" y="54"/>
                  </a:cubicBezTo>
                  <a:cubicBezTo>
                    <a:pt x="43" y="54"/>
                    <a:pt x="43" y="54"/>
                    <a:pt x="43" y="54"/>
                  </a:cubicBezTo>
                  <a:cubicBezTo>
                    <a:pt x="28" y="54"/>
                    <a:pt x="17" y="45"/>
                    <a:pt x="17" y="34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143" y="183"/>
                    <a:pt x="143" y="183"/>
                    <a:pt x="143" y="183"/>
                  </a:cubicBezTo>
                  <a:lnTo>
                    <a:pt x="134" y="1"/>
                  </a:lnTo>
                  <a:close/>
                </a:path>
              </a:pathLst>
            </a:custGeom>
            <a:solidFill>
              <a:srgbClr val="E72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0" name="Freeform 383"/>
            <p:cNvSpPr>
              <a:spLocks/>
            </p:cNvSpPr>
            <p:nvPr/>
          </p:nvSpPr>
          <p:spPr bwMode="auto">
            <a:xfrm>
              <a:off x="6710363" y="4859338"/>
              <a:ext cx="68263" cy="49213"/>
            </a:xfrm>
            <a:custGeom>
              <a:avLst/>
              <a:gdLst>
                <a:gd name="T0" fmla="*/ 0 w 39"/>
                <a:gd name="T1" fmla="*/ 23 h 28"/>
                <a:gd name="T2" fmla="*/ 24 w 39"/>
                <a:gd name="T3" fmla="*/ 3 h 28"/>
                <a:gd name="T4" fmla="*/ 35 w 39"/>
                <a:gd name="T5" fmla="*/ 6 h 28"/>
                <a:gd name="T6" fmla="*/ 17 w 39"/>
                <a:gd name="T7" fmla="*/ 28 h 28"/>
                <a:gd name="T8" fmla="*/ 0 w 39"/>
                <a:gd name="T9" fmla="*/ 2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28">
                  <a:moveTo>
                    <a:pt x="0" y="23"/>
                  </a:move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31" y="0"/>
                    <a:pt x="35" y="6"/>
                  </a:cubicBezTo>
                  <a:cubicBezTo>
                    <a:pt x="39" y="13"/>
                    <a:pt x="17" y="28"/>
                    <a:pt x="17" y="28"/>
                  </a:cubicBezTo>
                  <a:lnTo>
                    <a:pt x="0" y="23"/>
                  </a:ln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944" name="组合 943"/>
          <p:cNvGrpSpPr/>
          <p:nvPr/>
        </p:nvGrpSpPr>
        <p:grpSpPr>
          <a:xfrm>
            <a:off x="7505701" y="4195762"/>
            <a:ext cx="708357" cy="1403349"/>
            <a:chOff x="7505701" y="4098926"/>
            <a:chExt cx="757237" cy="1500186"/>
          </a:xfrm>
        </p:grpSpPr>
        <p:sp>
          <p:nvSpPr>
            <p:cNvPr id="579" name="Freeform 404"/>
            <p:cNvSpPr>
              <a:spLocks/>
            </p:cNvSpPr>
            <p:nvPr/>
          </p:nvSpPr>
          <p:spPr bwMode="auto">
            <a:xfrm>
              <a:off x="7505701" y="4098926"/>
              <a:ext cx="460375" cy="417512"/>
            </a:xfrm>
            <a:custGeom>
              <a:avLst/>
              <a:gdLst>
                <a:gd name="T0" fmla="*/ 40 w 192"/>
                <a:gd name="T1" fmla="*/ 156 h 174"/>
                <a:gd name="T2" fmla="*/ 9 w 192"/>
                <a:gd name="T3" fmla="*/ 111 h 174"/>
                <a:gd name="T4" fmla="*/ 22 w 192"/>
                <a:gd name="T5" fmla="*/ 77 h 174"/>
                <a:gd name="T6" fmla="*/ 25 w 192"/>
                <a:gd name="T7" fmla="*/ 41 h 174"/>
                <a:gd name="T8" fmla="*/ 120 w 192"/>
                <a:gd name="T9" fmla="*/ 16 h 174"/>
                <a:gd name="T10" fmla="*/ 172 w 192"/>
                <a:gd name="T11" fmla="*/ 129 h 174"/>
                <a:gd name="T12" fmla="*/ 40 w 192"/>
                <a:gd name="T13" fmla="*/ 1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" h="174">
                  <a:moveTo>
                    <a:pt x="40" y="156"/>
                  </a:moveTo>
                  <a:cubicBezTo>
                    <a:pt x="40" y="156"/>
                    <a:pt x="17" y="146"/>
                    <a:pt x="9" y="111"/>
                  </a:cubicBezTo>
                  <a:cubicBezTo>
                    <a:pt x="0" y="77"/>
                    <a:pt x="22" y="77"/>
                    <a:pt x="22" y="77"/>
                  </a:cubicBezTo>
                  <a:cubicBezTo>
                    <a:pt x="22" y="77"/>
                    <a:pt x="13" y="59"/>
                    <a:pt x="25" y="41"/>
                  </a:cubicBezTo>
                  <a:cubicBezTo>
                    <a:pt x="36" y="23"/>
                    <a:pt x="80" y="0"/>
                    <a:pt x="120" y="16"/>
                  </a:cubicBezTo>
                  <a:cubicBezTo>
                    <a:pt x="161" y="33"/>
                    <a:pt x="192" y="85"/>
                    <a:pt x="172" y="129"/>
                  </a:cubicBezTo>
                  <a:cubicBezTo>
                    <a:pt x="152" y="174"/>
                    <a:pt x="40" y="156"/>
                    <a:pt x="40" y="156"/>
                  </a:cubicBezTo>
                  <a:close/>
                </a:path>
              </a:pathLst>
            </a:custGeom>
            <a:solidFill>
              <a:srgbClr val="1E1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943" name="组合 942"/>
            <p:cNvGrpSpPr/>
            <p:nvPr/>
          </p:nvGrpSpPr>
          <p:grpSpPr>
            <a:xfrm>
              <a:off x="7570788" y="4292600"/>
              <a:ext cx="692150" cy="1306512"/>
              <a:chOff x="7570788" y="4292600"/>
              <a:chExt cx="692150" cy="1306512"/>
            </a:xfrm>
          </p:grpSpPr>
          <p:sp>
            <p:nvSpPr>
              <p:cNvPr id="914" name="Freeform 387"/>
              <p:cNvSpPr>
                <a:spLocks/>
              </p:cNvSpPr>
              <p:nvPr/>
            </p:nvSpPr>
            <p:spPr bwMode="auto">
              <a:xfrm>
                <a:off x="8116888" y="5556250"/>
                <a:ext cx="146050" cy="42862"/>
              </a:xfrm>
              <a:custGeom>
                <a:avLst/>
                <a:gdLst>
                  <a:gd name="T0" fmla="*/ 46 w 61"/>
                  <a:gd name="T1" fmla="*/ 0 h 18"/>
                  <a:gd name="T2" fmla="*/ 55 w 61"/>
                  <a:gd name="T3" fmla="*/ 5 h 18"/>
                  <a:gd name="T4" fmla="*/ 57 w 61"/>
                  <a:gd name="T5" fmla="*/ 15 h 18"/>
                  <a:gd name="T6" fmla="*/ 6 w 61"/>
                  <a:gd name="T7" fmla="*/ 16 h 18"/>
                  <a:gd name="T8" fmla="*/ 2 w 61"/>
                  <a:gd name="T9" fmla="*/ 4 h 18"/>
                  <a:gd name="T10" fmla="*/ 46 w 61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" h="18">
                    <a:moveTo>
                      <a:pt x="46" y="0"/>
                    </a:moveTo>
                    <a:cubicBezTo>
                      <a:pt x="46" y="0"/>
                      <a:pt x="55" y="4"/>
                      <a:pt x="55" y="5"/>
                    </a:cubicBezTo>
                    <a:cubicBezTo>
                      <a:pt x="56" y="7"/>
                      <a:pt x="61" y="14"/>
                      <a:pt x="57" y="15"/>
                    </a:cubicBezTo>
                    <a:cubicBezTo>
                      <a:pt x="52" y="15"/>
                      <a:pt x="12" y="18"/>
                      <a:pt x="6" y="16"/>
                    </a:cubicBezTo>
                    <a:cubicBezTo>
                      <a:pt x="0" y="14"/>
                      <a:pt x="0" y="5"/>
                      <a:pt x="2" y="4"/>
                    </a:cubicBezTo>
                    <a:cubicBezTo>
                      <a:pt x="4" y="4"/>
                      <a:pt x="46" y="0"/>
                      <a:pt x="46" y="0"/>
                    </a:cubicBezTo>
                    <a:close/>
                  </a:path>
                </a:pathLst>
              </a:custGeom>
              <a:solidFill>
                <a:srgbClr val="B22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5" name="Freeform 388"/>
              <p:cNvSpPr>
                <a:spLocks/>
              </p:cNvSpPr>
              <p:nvPr/>
            </p:nvSpPr>
            <p:spPr bwMode="auto">
              <a:xfrm>
                <a:off x="7972426" y="5173663"/>
                <a:ext cx="280988" cy="398462"/>
              </a:xfrm>
              <a:custGeom>
                <a:avLst/>
                <a:gdLst>
                  <a:gd name="T0" fmla="*/ 13 w 117"/>
                  <a:gd name="T1" fmla="*/ 0 h 167"/>
                  <a:gd name="T2" fmla="*/ 76 w 117"/>
                  <a:gd name="T3" fmla="*/ 130 h 167"/>
                  <a:gd name="T4" fmla="*/ 112 w 117"/>
                  <a:gd name="T5" fmla="*/ 155 h 167"/>
                  <a:gd name="T6" fmla="*/ 104 w 117"/>
                  <a:gd name="T7" fmla="*/ 166 h 167"/>
                  <a:gd name="T8" fmla="*/ 56 w 117"/>
                  <a:gd name="T9" fmla="*/ 161 h 167"/>
                  <a:gd name="T10" fmla="*/ 60 w 117"/>
                  <a:gd name="T11" fmla="*/ 130 h 167"/>
                  <a:gd name="T12" fmla="*/ 0 w 117"/>
                  <a:gd name="T13" fmla="*/ 5 h 167"/>
                  <a:gd name="T14" fmla="*/ 13 w 117"/>
                  <a:gd name="T15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7" h="167">
                    <a:moveTo>
                      <a:pt x="13" y="0"/>
                    </a:moveTo>
                    <a:cubicBezTo>
                      <a:pt x="13" y="0"/>
                      <a:pt x="71" y="124"/>
                      <a:pt x="76" y="130"/>
                    </a:cubicBezTo>
                    <a:cubicBezTo>
                      <a:pt x="82" y="137"/>
                      <a:pt x="110" y="150"/>
                      <a:pt x="112" y="155"/>
                    </a:cubicBezTo>
                    <a:cubicBezTo>
                      <a:pt x="114" y="160"/>
                      <a:pt x="117" y="165"/>
                      <a:pt x="104" y="166"/>
                    </a:cubicBezTo>
                    <a:cubicBezTo>
                      <a:pt x="91" y="166"/>
                      <a:pt x="58" y="167"/>
                      <a:pt x="56" y="161"/>
                    </a:cubicBezTo>
                    <a:cubicBezTo>
                      <a:pt x="55" y="155"/>
                      <a:pt x="60" y="138"/>
                      <a:pt x="60" y="130"/>
                    </a:cubicBezTo>
                    <a:cubicBezTo>
                      <a:pt x="60" y="122"/>
                      <a:pt x="0" y="5"/>
                      <a:pt x="0" y="5"/>
                    </a:cubicBez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6" name="Freeform 389"/>
              <p:cNvSpPr>
                <a:spLocks/>
              </p:cNvSpPr>
              <p:nvPr/>
            </p:nvSpPr>
            <p:spPr bwMode="auto">
              <a:xfrm>
                <a:off x="8112126" y="5508625"/>
                <a:ext cx="100013" cy="68262"/>
              </a:xfrm>
              <a:custGeom>
                <a:avLst/>
                <a:gdLst>
                  <a:gd name="T0" fmla="*/ 42 w 42"/>
                  <a:gd name="T1" fmla="*/ 6 h 29"/>
                  <a:gd name="T2" fmla="*/ 32 w 42"/>
                  <a:gd name="T3" fmla="*/ 26 h 29"/>
                  <a:gd name="T4" fmla="*/ 30 w 42"/>
                  <a:gd name="T5" fmla="*/ 29 h 29"/>
                  <a:gd name="T6" fmla="*/ 27 w 42"/>
                  <a:gd name="T7" fmla="*/ 26 h 29"/>
                  <a:gd name="T8" fmla="*/ 14 w 42"/>
                  <a:gd name="T9" fmla="*/ 10 h 29"/>
                  <a:gd name="T10" fmla="*/ 0 w 42"/>
                  <a:gd name="T11" fmla="*/ 7 h 29"/>
                  <a:gd name="T12" fmla="*/ 1 w 42"/>
                  <a:gd name="T13" fmla="*/ 1 h 29"/>
                  <a:gd name="T14" fmla="*/ 22 w 42"/>
                  <a:gd name="T15" fmla="*/ 10 h 29"/>
                  <a:gd name="T16" fmla="*/ 33 w 42"/>
                  <a:gd name="T17" fmla="*/ 0 h 29"/>
                  <a:gd name="T18" fmla="*/ 42 w 42"/>
                  <a:gd name="T19" fmla="*/ 6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" h="29">
                    <a:moveTo>
                      <a:pt x="42" y="6"/>
                    </a:moveTo>
                    <a:cubicBezTo>
                      <a:pt x="42" y="6"/>
                      <a:pt x="25" y="2"/>
                      <a:pt x="32" y="26"/>
                    </a:cubicBezTo>
                    <a:cubicBezTo>
                      <a:pt x="30" y="29"/>
                      <a:pt x="30" y="29"/>
                      <a:pt x="30" y="29"/>
                    </a:cubicBezTo>
                    <a:cubicBezTo>
                      <a:pt x="27" y="26"/>
                      <a:pt x="27" y="26"/>
                      <a:pt x="27" y="26"/>
                    </a:cubicBezTo>
                    <a:cubicBezTo>
                      <a:pt x="27" y="26"/>
                      <a:pt x="23" y="17"/>
                      <a:pt x="14" y="10"/>
                    </a:cubicBezTo>
                    <a:cubicBezTo>
                      <a:pt x="4" y="4"/>
                      <a:pt x="0" y="7"/>
                      <a:pt x="0" y="7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4" y="1"/>
                      <a:pt x="22" y="10"/>
                    </a:cubicBezTo>
                    <a:cubicBezTo>
                      <a:pt x="22" y="10"/>
                      <a:pt x="24" y="1"/>
                      <a:pt x="33" y="0"/>
                    </a:cubicBezTo>
                    <a:lnTo>
                      <a:pt x="42" y="6"/>
                    </a:lnTo>
                    <a:close/>
                  </a:path>
                </a:pathLst>
              </a:custGeom>
              <a:solidFill>
                <a:srgbClr val="B22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7" name="Freeform 390"/>
              <p:cNvSpPr>
                <a:spLocks/>
              </p:cNvSpPr>
              <p:nvPr/>
            </p:nvSpPr>
            <p:spPr bwMode="auto">
              <a:xfrm>
                <a:off x="7764463" y="5551488"/>
                <a:ext cx="179388" cy="38100"/>
              </a:xfrm>
              <a:custGeom>
                <a:avLst/>
                <a:gdLst>
                  <a:gd name="T0" fmla="*/ 2 w 75"/>
                  <a:gd name="T1" fmla="*/ 4 h 16"/>
                  <a:gd name="T2" fmla="*/ 19 w 75"/>
                  <a:gd name="T3" fmla="*/ 4 h 16"/>
                  <a:gd name="T4" fmla="*/ 75 w 75"/>
                  <a:gd name="T5" fmla="*/ 8 h 16"/>
                  <a:gd name="T6" fmla="*/ 75 w 75"/>
                  <a:gd name="T7" fmla="*/ 16 h 16"/>
                  <a:gd name="T8" fmla="*/ 2 w 75"/>
                  <a:gd name="T9" fmla="*/ 15 h 16"/>
                  <a:gd name="T10" fmla="*/ 2 w 75"/>
                  <a:gd name="T11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" h="16">
                    <a:moveTo>
                      <a:pt x="2" y="4"/>
                    </a:moveTo>
                    <a:cubicBezTo>
                      <a:pt x="6" y="0"/>
                      <a:pt x="15" y="2"/>
                      <a:pt x="19" y="4"/>
                    </a:cubicBezTo>
                    <a:cubicBezTo>
                      <a:pt x="30" y="7"/>
                      <a:pt x="47" y="9"/>
                      <a:pt x="75" y="8"/>
                    </a:cubicBezTo>
                    <a:cubicBezTo>
                      <a:pt x="75" y="11"/>
                      <a:pt x="75" y="13"/>
                      <a:pt x="75" y="16"/>
                    </a:cubicBezTo>
                    <a:cubicBezTo>
                      <a:pt x="51" y="16"/>
                      <a:pt x="26" y="16"/>
                      <a:pt x="2" y="15"/>
                    </a:cubicBezTo>
                    <a:cubicBezTo>
                      <a:pt x="1" y="12"/>
                      <a:pt x="0" y="7"/>
                      <a:pt x="2" y="4"/>
                    </a:cubicBezTo>
                    <a:close/>
                  </a:path>
                </a:pathLst>
              </a:custGeom>
              <a:solidFill>
                <a:srgbClr val="B22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8" name="Freeform 391"/>
              <p:cNvSpPr>
                <a:spLocks/>
              </p:cNvSpPr>
              <p:nvPr/>
            </p:nvSpPr>
            <p:spPr bwMode="auto">
              <a:xfrm>
                <a:off x="7770813" y="5245100"/>
                <a:ext cx="166688" cy="327025"/>
              </a:xfrm>
              <a:custGeom>
                <a:avLst/>
                <a:gdLst>
                  <a:gd name="T0" fmla="*/ 19 w 69"/>
                  <a:gd name="T1" fmla="*/ 4 h 137"/>
                  <a:gd name="T2" fmla="*/ 37 w 69"/>
                  <a:gd name="T3" fmla="*/ 65 h 137"/>
                  <a:gd name="T4" fmla="*/ 9 w 69"/>
                  <a:gd name="T5" fmla="*/ 118 h 137"/>
                  <a:gd name="T6" fmla="*/ 0 w 69"/>
                  <a:gd name="T7" fmla="*/ 129 h 137"/>
                  <a:gd name="T8" fmla="*/ 0 w 69"/>
                  <a:gd name="T9" fmla="*/ 132 h 137"/>
                  <a:gd name="T10" fmla="*/ 4 w 69"/>
                  <a:gd name="T11" fmla="*/ 136 h 137"/>
                  <a:gd name="T12" fmla="*/ 49 w 69"/>
                  <a:gd name="T13" fmla="*/ 137 h 137"/>
                  <a:gd name="T14" fmla="*/ 68 w 69"/>
                  <a:gd name="T15" fmla="*/ 136 h 137"/>
                  <a:gd name="T16" fmla="*/ 66 w 69"/>
                  <a:gd name="T17" fmla="*/ 127 h 137"/>
                  <a:gd name="T18" fmla="*/ 55 w 69"/>
                  <a:gd name="T19" fmla="*/ 126 h 137"/>
                  <a:gd name="T20" fmla="*/ 46 w 69"/>
                  <a:gd name="T21" fmla="*/ 125 h 137"/>
                  <a:gd name="T22" fmla="*/ 26 w 69"/>
                  <a:gd name="T23" fmla="*/ 118 h 137"/>
                  <a:gd name="T24" fmla="*/ 26 w 69"/>
                  <a:gd name="T25" fmla="*/ 112 h 137"/>
                  <a:gd name="T26" fmla="*/ 51 w 69"/>
                  <a:gd name="T27" fmla="*/ 65 h 137"/>
                  <a:gd name="T28" fmla="*/ 52 w 69"/>
                  <a:gd name="T29" fmla="*/ 61 h 137"/>
                  <a:gd name="T30" fmla="*/ 32 w 69"/>
                  <a:gd name="T31" fmla="*/ 0 h 137"/>
                  <a:gd name="T32" fmla="*/ 19 w 69"/>
                  <a:gd name="T33" fmla="*/ 4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9" h="137">
                    <a:moveTo>
                      <a:pt x="19" y="4"/>
                    </a:moveTo>
                    <a:cubicBezTo>
                      <a:pt x="37" y="65"/>
                      <a:pt x="37" y="65"/>
                      <a:pt x="37" y="65"/>
                    </a:cubicBezTo>
                    <a:cubicBezTo>
                      <a:pt x="9" y="118"/>
                      <a:pt x="9" y="118"/>
                      <a:pt x="9" y="118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0" y="132"/>
                      <a:pt x="0" y="132"/>
                      <a:pt x="0" y="132"/>
                    </a:cubicBezTo>
                    <a:cubicBezTo>
                      <a:pt x="4" y="136"/>
                      <a:pt x="4" y="136"/>
                      <a:pt x="4" y="136"/>
                    </a:cubicBezTo>
                    <a:cubicBezTo>
                      <a:pt x="19" y="136"/>
                      <a:pt x="34" y="137"/>
                      <a:pt x="49" y="137"/>
                    </a:cubicBezTo>
                    <a:cubicBezTo>
                      <a:pt x="55" y="137"/>
                      <a:pt x="62" y="136"/>
                      <a:pt x="68" y="136"/>
                    </a:cubicBezTo>
                    <a:cubicBezTo>
                      <a:pt x="69" y="130"/>
                      <a:pt x="68" y="128"/>
                      <a:pt x="66" y="127"/>
                    </a:cubicBezTo>
                    <a:cubicBezTo>
                      <a:pt x="65" y="125"/>
                      <a:pt x="62" y="126"/>
                      <a:pt x="55" y="126"/>
                    </a:cubicBezTo>
                    <a:cubicBezTo>
                      <a:pt x="53" y="126"/>
                      <a:pt x="50" y="125"/>
                      <a:pt x="46" y="125"/>
                    </a:cubicBezTo>
                    <a:cubicBezTo>
                      <a:pt x="37" y="124"/>
                      <a:pt x="28" y="123"/>
                      <a:pt x="26" y="118"/>
                    </a:cubicBezTo>
                    <a:cubicBezTo>
                      <a:pt x="26" y="117"/>
                      <a:pt x="25" y="115"/>
                      <a:pt x="26" y="112"/>
                    </a:cubicBezTo>
                    <a:cubicBezTo>
                      <a:pt x="35" y="96"/>
                      <a:pt x="43" y="80"/>
                      <a:pt x="51" y="65"/>
                    </a:cubicBezTo>
                    <a:cubicBezTo>
                      <a:pt x="52" y="61"/>
                      <a:pt x="52" y="61"/>
                      <a:pt x="52" y="61"/>
                    </a:cubicBezTo>
                    <a:cubicBezTo>
                      <a:pt x="32" y="0"/>
                      <a:pt x="32" y="0"/>
                      <a:pt x="32" y="0"/>
                    </a:cubicBezTo>
                    <a:lnTo>
                      <a:pt x="19" y="4"/>
                    </a:lnTo>
                    <a:close/>
                  </a:path>
                </a:pathLst>
              </a:cu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9" name="Freeform 392"/>
              <p:cNvSpPr>
                <a:spLocks/>
              </p:cNvSpPr>
              <p:nvPr/>
            </p:nvSpPr>
            <p:spPr bwMode="auto">
              <a:xfrm>
                <a:off x="7864476" y="4375150"/>
                <a:ext cx="144463" cy="152400"/>
              </a:xfrm>
              <a:custGeom>
                <a:avLst/>
                <a:gdLst>
                  <a:gd name="T0" fmla="*/ 41 w 60"/>
                  <a:gd name="T1" fmla="*/ 64 h 64"/>
                  <a:gd name="T2" fmla="*/ 38 w 60"/>
                  <a:gd name="T3" fmla="*/ 61 h 64"/>
                  <a:gd name="T4" fmla="*/ 8 w 60"/>
                  <a:gd name="T5" fmla="*/ 31 h 64"/>
                  <a:gd name="T6" fmla="*/ 8 w 60"/>
                  <a:gd name="T7" fmla="*/ 12 h 64"/>
                  <a:gd name="T8" fmla="*/ 29 w 60"/>
                  <a:gd name="T9" fmla="*/ 9 h 64"/>
                  <a:gd name="T10" fmla="*/ 60 w 60"/>
                  <a:gd name="T11" fmla="*/ 39 h 64"/>
                  <a:gd name="T12" fmla="*/ 41 w 60"/>
                  <a:gd name="T13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" h="64">
                    <a:moveTo>
                      <a:pt x="41" y="64"/>
                    </a:moveTo>
                    <a:cubicBezTo>
                      <a:pt x="38" y="61"/>
                      <a:pt x="38" y="61"/>
                      <a:pt x="38" y="61"/>
                    </a:cubicBezTo>
                    <a:cubicBezTo>
                      <a:pt x="8" y="31"/>
                      <a:pt x="8" y="31"/>
                      <a:pt x="8" y="31"/>
                    </a:cubicBezTo>
                    <a:cubicBezTo>
                      <a:pt x="8" y="31"/>
                      <a:pt x="0" y="22"/>
                      <a:pt x="8" y="12"/>
                    </a:cubicBezTo>
                    <a:cubicBezTo>
                      <a:pt x="17" y="0"/>
                      <a:pt x="29" y="9"/>
                      <a:pt x="29" y="9"/>
                    </a:cubicBezTo>
                    <a:cubicBezTo>
                      <a:pt x="60" y="39"/>
                      <a:pt x="60" y="39"/>
                      <a:pt x="60" y="39"/>
                    </a:cubicBezTo>
                    <a:lnTo>
                      <a:pt x="41" y="64"/>
                    </a:lnTo>
                    <a:close/>
                  </a:path>
                </a:pathLst>
              </a:cu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0" name="Freeform 393"/>
              <p:cNvSpPr>
                <a:spLocks/>
              </p:cNvSpPr>
              <p:nvPr/>
            </p:nvSpPr>
            <p:spPr bwMode="auto">
              <a:xfrm>
                <a:off x="7864476" y="4375150"/>
                <a:ext cx="82550" cy="101600"/>
              </a:xfrm>
              <a:custGeom>
                <a:avLst/>
                <a:gdLst>
                  <a:gd name="T0" fmla="*/ 33 w 34"/>
                  <a:gd name="T1" fmla="*/ 25 h 43"/>
                  <a:gd name="T2" fmla="*/ 29 w 34"/>
                  <a:gd name="T3" fmla="*/ 9 h 43"/>
                  <a:gd name="T4" fmla="*/ 29 w 34"/>
                  <a:gd name="T5" fmla="*/ 9 h 43"/>
                  <a:gd name="T6" fmla="*/ 8 w 34"/>
                  <a:gd name="T7" fmla="*/ 12 h 43"/>
                  <a:gd name="T8" fmla="*/ 8 w 34"/>
                  <a:gd name="T9" fmla="*/ 31 h 43"/>
                  <a:gd name="T10" fmla="*/ 20 w 34"/>
                  <a:gd name="T11" fmla="*/ 43 h 43"/>
                  <a:gd name="T12" fmla="*/ 33 w 34"/>
                  <a:gd name="T13" fmla="*/ 25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43">
                    <a:moveTo>
                      <a:pt x="33" y="25"/>
                    </a:moveTo>
                    <a:cubicBezTo>
                      <a:pt x="31" y="19"/>
                      <a:pt x="30" y="15"/>
                      <a:pt x="29" y="9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29" y="9"/>
                      <a:pt x="17" y="0"/>
                      <a:pt x="8" y="12"/>
                    </a:cubicBezTo>
                    <a:cubicBezTo>
                      <a:pt x="0" y="22"/>
                      <a:pt x="8" y="31"/>
                      <a:pt x="8" y="31"/>
                    </a:cubicBezTo>
                    <a:cubicBezTo>
                      <a:pt x="20" y="43"/>
                      <a:pt x="20" y="43"/>
                      <a:pt x="20" y="43"/>
                    </a:cubicBezTo>
                    <a:cubicBezTo>
                      <a:pt x="28" y="40"/>
                      <a:pt x="34" y="35"/>
                      <a:pt x="33" y="25"/>
                    </a:cubicBezTo>
                    <a:close/>
                  </a:path>
                </a:pathLst>
              </a:custGeom>
              <a:solidFill>
                <a:srgbClr val="EAB8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1" name="Freeform 394"/>
              <p:cNvSpPr>
                <a:spLocks/>
              </p:cNvSpPr>
              <p:nvPr/>
            </p:nvSpPr>
            <p:spPr bwMode="auto">
              <a:xfrm>
                <a:off x="7735888" y="4979988"/>
                <a:ext cx="333375" cy="293687"/>
              </a:xfrm>
              <a:custGeom>
                <a:avLst/>
                <a:gdLst>
                  <a:gd name="T0" fmla="*/ 15 w 210"/>
                  <a:gd name="T1" fmla="*/ 25 h 185"/>
                  <a:gd name="T2" fmla="*/ 0 w 210"/>
                  <a:gd name="T3" fmla="*/ 42 h 185"/>
                  <a:gd name="T4" fmla="*/ 24 w 210"/>
                  <a:gd name="T5" fmla="*/ 185 h 185"/>
                  <a:gd name="T6" fmla="*/ 102 w 210"/>
                  <a:gd name="T7" fmla="*/ 175 h 185"/>
                  <a:gd name="T8" fmla="*/ 87 w 210"/>
                  <a:gd name="T9" fmla="*/ 75 h 185"/>
                  <a:gd name="T10" fmla="*/ 101 w 210"/>
                  <a:gd name="T11" fmla="*/ 71 h 185"/>
                  <a:gd name="T12" fmla="*/ 133 w 210"/>
                  <a:gd name="T13" fmla="*/ 169 h 185"/>
                  <a:gd name="T14" fmla="*/ 210 w 210"/>
                  <a:gd name="T15" fmla="*/ 147 h 185"/>
                  <a:gd name="T16" fmla="*/ 166 w 210"/>
                  <a:gd name="T17" fmla="*/ 6 h 185"/>
                  <a:gd name="T18" fmla="*/ 152 w 210"/>
                  <a:gd name="T19" fmla="*/ 0 h 185"/>
                  <a:gd name="T20" fmla="*/ 15 w 210"/>
                  <a:gd name="T21" fmla="*/ 2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0" h="185">
                    <a:moveTo>
                      <a:pt x="15" y="25"/>
                    </a:moveTo>
                    <a:lnTo>
                      <a:pt x="0" y="42"/>
                    </a:lnTo>
                    <a:lnTo>
                      <a:pt x="24" y="185"/>
                    </a:lnTo>
                    <a:lnTo>
                      <a:pt x="102" y="175"/>
                    </a:lnTo>
                    <a:lnTo>
                      <a:pt x="87" y="75"/>
                    </a:lnTo>
                    <a:lnTo>
                      <a:pt x="101" y="71"/>
                    </a:lnTo>
                    <a:lnTo>
                      <a:pt x="133" y="169"/>
                    </a:lnTo>
                    <a:lnTo>
                      <a:pt x="210" y="147"/>
                    </a:lnTo>
                    <a:lnTo>
                      <a:pt x="166" y="6"/>
                    </a:lnTo>
                    <a:lnTo>
                      <a:pt x="152" y="0"/>
                    </a:lnTo>
                    <a:lnTo>
                      <a:pt x="15" y="25"/>
                    </a:lnTo>
                    <a:close/>
                  </a:path>
                </a:pathLst>
              </a:custGeom>
              <a:solidFill>
                <a:srgbClr val="3029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2" name="Freeform 395"/>
              <p:cNvSpPr>
                <a:spLocks/>
              </p:cNvSpPr>
              <p:nvPr/>
            </p:nvSpPr>
            <p:spPr bwMode="auto">
              <a:xfrm>
                <a:off x="7900988" y="4437063"/>
                <a:ext cx="263525" cy="292100"/>
              </a:xfrm>
              <a:custGeom>
                <a:avLst/>
                <a:gdLst>
                  <a:gd name="T0" fmla="*/ 0 w 110"/>
                  <a:gd name="T1" fmla="*/ 95 h 122"/>
                  <a:gd name="T2" fmla="*/ 12 w 110"/>
                  <a:gd name="T3" fmla="*/ 87 h 122"/>
                  <a:gd name="T4" fmla="*/ 55 w 110"/>
                  <a:gd name="T5" fmla="*/ 76 h 122"/>
                  <a:gd name="T6" fmla="*/ 52 w 110"/>
                  <a:gd name="T7" fmla="*/ 62 h 122"/>
                  <a:gd name="T8" fmla="*/ 15 w 110"/>
                  <a:gd name="T9" fmla="*/ 28 h 122"/>
                  <a:gd name="T10" fmla="*/ 37 w 110"/>
                  <a:gd name="T11" fmla="*/ 0 h 122"/>
                  <a:gd name="T12" fmla="*/ 91 w 110"/>
                  <a:gd name="T13" fmla="*/ 55 h 122"/>
                  <a:gd name="T14" fmla="*/ 91 w 110"/>
                  <a:gd name="T15" fmla="*/ 97 h 122"/>
                  <a:gd name="T16" fmla="*/ 6 w 110"/>
                  <a:gd name="T17" fmla="*/ 122 h 122"/>
                  <a:gd name="T18" fmla="*/ 0 w 110"/>
                  <a:gd name="T19" fmla="*/ 95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0" h="122">
                    <a:moveTo>
                      <a:pt x="0" y="95"/>
                    </a:moveTo>
                    <a:cubicBezTo>
                      <a:pt x="12" y="87"/>
                      <a:pt x="12" y="87"/>
                      <a:pt x="12" y="87"/>
                    </a:cubicBezTo>
                    <a:cubicBezTo>
                      <a:pt x="12" y="87"/>
                      <a:pt x="48" y="81"/>
                      <a:pt x="55" y="76"/>
                    </a:cubicBezTo>
                    <a:cubicBezTo>
                      <a:pt x="61" y="72"/>
                      <a:pt x="57" y="67"/>
                      <a:pt x="52" y="62"/>
                    </a:cubicBezTo>
                    <a:cubicBezTo>
                      <a:pt x="46" y="58"/>
                      <a:pt x="15" y="28"/>
                      <a:pt x="15" y="28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7" y="0"/>
                      <a:pt x="81" y="43"/>
                      <a:pt x="91" y="55"/>
                    </a:cubicBezTo>
                    <a:cubicBezTo>
                      <a:pt x="101" y="66"/>
                      <a:pt x="110" y="81"/>
                      <a:pt x="91" y="97"/>
                    </a:cubicBezTo>
                    <a:cubicBezTo>
                      <a:pt x="78" y="108"/>
                      <a:pt x="6" y="122"/>
                      <a:pt x="6" y="122"/>
                    </a:cubicBez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EB62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3" name="Freeform 396"/>
              <p:cNvSpPr>
                <a:spLocks/>
              </p:cNvSpPr>
              <p:nvPr/>
            </p:nvSpPr>
            <p:spPr bwMode="auto">
              <a:xfrm>
                <a:off x="7632701" y="4984750"/>
                <a:ext cx="76200" cy="85725"/>
              </a:xfrm>
              <a:custGeom>
                <a:avLst/>
                <a:gdLst>
                  <a:gd name="T0" fmla="*/ 32 w 32"/>
                  <a:gd name="T1" fmla="*/ 0 h 36"/>
                  <a:gd name="T2" fmla="*/ 32 w 32"/>
                  <a:gd name="T3" fmla="*/ 5 h 36"/>
                  <a:gd name="T4" fmla="*/ 31 w 32"/>
                  <a:gd name="T5" fmla="*/ 23 h 36"/>
                  <a:gd name="T6" fmla="*/ 17 w 32"/>
                  <a:gd name="T7" fmla="*/ 36 h 36"/>
                  <a:gd name="T8" fmla="*/ 1 w 32"/>
                  <a:gd name="T9" fmla="*/ 22 h 36"/>
                  <a:gd name="T10" fmla="*/ 0 w 32"/>
                  <a:gd name="T11" fmla="*/ 3 h 36"/>
                  <a:gd name="T12" fmla="*/ 32 w 32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36">
                    <a:moveTo>
                      <a:pt x="32" y="0"/>
                    </a:moveTo>
                    <a:cubicBezTo>
                      <a:pt x="32" y="5"/>
                      <a:pt x="32" y="5"/>
                      <a:pt x="32" y="5"/>
                    </a:cubicBezTo>
                    <a:cubicBezTo>
                      <a:pt x="31" y="23"/>
                      <a:pt x="31" y="23"/>
                      <a:pt x="31" y="23"/>
                    </a:cubicBezTo>
                    <a:cubicBezTo>
                      <a:pt x="31" y="23"/>
                      <a:pt x="29" y="35"/>
                      <a:pt x="17" y="36"/>
                    </a:cubicBezTo>
                    <a:cubicBezTo>
                      <a:pt x="2" y="36"/>
                      <a:pt x="1" y="22"/>
                      <a:pt x="1" y="22"/>
                    </a:cubicBezTo>
                    <a:cubicBezTo>
                      <a:pt x="0" y="3"/>
                      <a:pt x="0" y="3"/>
                      <a:pt x="0" y="3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4" name="Freeform 397"/>
              <p:cNvSpPr>
                <a:spLocks/>
              </p:cNvSpPr>
              <p:nvPr/>
            </p:nvSpPr>
            <p:spPr bwMode="auto">
              <a:xfrm>
                <a:off x="7627938" y="4697413"/>
                <a:ext cx="84138" cy="307975"/>
              </a:xfrm>
              <a:custGeom>
                <a:avLst/>
                <a:gdLst>
                  <a:gd name="T0" fmla="*/ 29 w 35"/>
                  <a:gd name="T1" fmla="*/ 19 h 129"/>
                  <a:gd name="T2" fmla="*/ 20 w 35"/>
                  <a:gd name="T3" fmla="*/ 0 h 129"/>
                  <a:gd name="T4" fmla="*/ 5 w 35"/>
                  <a:gd name="T5" fmla="*/ 8 h 129"/>
                  <a:gd name="T6" fmla="*/ 0 w 35"/>
                  <a:gd name="T7" fmla="*/ 127 h 129"/>
                  <a:gd name="T8" fmla="*/ 35 w 35"/>
                  <a:gd name="T9" fmla="*/ 129 h 129"/>
                  <a:gd name="T10" fmla="*/ 29 w 35"/>
                  <a:gd name="T11" fmla="*/ 19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" h="129">
                    <a:moveTo>
                      <a:pt x="29" y="19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7" y="2"/>
                      <a:pt x="5" y="8"/>
                    </a:cubicBezTo>
                    <a:cubicBezTo>
                      <a:pt x="2" y="14"/>
                      <a:pt x="0" y="127"/>
                      <a:pt x="0" y="127"/>
                    </a:cubicBezTo>
                    <a:cubicBezTo>
                      <a:pt x="35" y="129"/>
                      <a:pt x="35" y="129"/>
                      <a:pt x="35" y="129"/>
                    </a:cubicBezTo>
                    <a:lnTo>
                      <a:pt x="29" y="19"/>
                    </a:lnTo>
                    <a:close/>
                  </a:path>
                </a:pathLst>
              </a:custGeom>
              <a:solidFill>
                <a:srgbClr val="EB62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5" name="Freeform 398"/>
              <p:cNvSpPr>
                <a:spLocks/>
              </p:cNvSpPr>
              <p:nvPr/>
            </p:nvSpPr>
            <p:spPr bwMode="auto">
              <a:xfrm>
                <a:off x="7667626" y="4786313"/>
                <a:ext cx="44450" cy="219075"/>
              </a:xfrm>
              <a:custGeom>
                <a:avLst/>
                <a:gdLst>
                  <a:gd name="T0" fmla="*/ 1 w 18"/>
                  <a:gd name="T1" fmla="*/ 17 h 92"/>
                  <a:gd name="T2" fmla="*/ 1 w 18"/>
                  <a:gd name="T3" fmla="*/ 43 h 92"/>
                  <a:gd name="T4" fmla="*/ 3 w 18"/>
                  <a:gd name="T5" fmla="*/ 91 h 92"/>
                  <a:gd name="T6" fmla="*/ 18 w 18"/>
                  <a:gd name="T7" fmla="*/ 92 h 92"/>
                  <a:gd name="T8" fmla="*/ 13 w 18"/>
                  <a:gd name="T9" fmla="*/ 0 h 92"/>
                  <a:gd name="T10" fmla="*/ 1 w 18"/>
                  <a:gd name="T11" fmla="*/ 17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92">
                    <a:moveTo>
                      <a:pt x="1" y="17"/>
                    </a:moveTo>
                    <a:cubicBezTo>
                      <a:pt x="0" y="26"/>
                      <a:pt x="0" y="34"/>
                      <a:pt x="1" y="43"/>
                    </a:cubicBezTo>
                    <a:cubicBezTo>
                      <a:pt x="2" y="59"/>
                      <a:pt x="1" y="75"/>
                      <a:pt x="3" y="91"/>
                    </a:cubicBezTo>
                    <a:cubicBezTo>
                      <a:pt x="18" y="92"/>
                      <a:pt x="18" y="92"/>
                      <a:pt x="18" y="92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7" y="5"/>
                      <a:pt x="2" y="10"/>
                      <a:pt x="1" y="17"/>
                    </a:cubicBezTo>
                    <a:close/>
                  </a:path>
                </a:pathLst>
              </a:custGeom>
              <a:solidFill>
                <a:srgbClr val="E25A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6" name="Freeform 399"/>
              <p:cNvSpPr>
                <a:spLocks/>
              </p:cNvSpPr>
              <p:nvPr/>
            </p:nvSpPr>
            <p:spPr bwMode="auto">
              <a:xfrm>
                <a:off x="7634288" y="4697413"/>
                <a:ext cx="68263" cy="146050"/>
              </a:xfrm>
              <a:custGeom>
                <a:avLst/>
                <a:gdLst>
                  <a:gd name="T0" fmla="*/ 28 w 28"/>
                  <a:gd name="T1" fmla="*/ 61 h 61"/>
                  <a:gd name="T2" fmla="*/ 26 w 28"/>
                  <a:gd name="T3" fmla="*/ 19 h 61"/>
                  <a:gd name="T4" fmla="*/ 17 w 28"/>
                  <a:gd name="T5" fmla="*/ 0 h 61"/>
                  <a:gd name="T6" fmla="*/ 2 w 28"/>
                  <a:gd name="T7" fmla="*/ 8 h 61"/>
                  <a:gd name="T8" fmla="*/ 0 w 28"/>
                  <a:gd name="T9" fmla="*/ 25 h 61"/>
                  <a:gd name="T10" fmla="*/ 28 w 28"/>
                  <a:gd name="T11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61">
                    <a:moveTo>
                      <a:pt x="28" y="61"/>
                    </a:moveTo>
                    <a:cubicBezTo>
                      <a:pt x="26" y="19"/>
                      <a:pt x="26" y="19"/>
                      <a:pt x="26" y="19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4" y="2"/>
                      <a:pt x="2" y="8"/>
                    </a:cubicBezTo>
                    <a:cubicBezTo>
                      <a:pt x="1" y="9"/>
                      <a:pt x="1" y="16"/>
                      <a:pt x="0" y="25"/>
                    </a:cubicBezTo>
                    <a:cubicBezTo>
                      <a:pt x="9" y="38"/>
                      <a:pt x="18" y="50"/>
                      <a:pt x="28" y="61"/>
                    </a:cubicBezTo>
                    <a:close/>
                  </a:path>
                </a:pathLst>
              </a:custGeom>
              <a:solidFill>
                <a:srgbClr val="F18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7" name="Freeform 400"/>
              <p:cNvSpPr>
                <a:spLocks/>
              </p:cNvSpPr>
              <p:nvPr/>
            </p:nvSpPr>
            <p:spPr bwMode="auto">
              <a:xfrm>
                <a:off x="7666038" y="4645025"/>
                <a:ext cx="333375" cy="401637"/>
              </a:xfrm>
              <a:custGeom>
                <a:avLst/>
                <a:gdLst>
                  <a:gd name="T0" fmla="*/ 0 w 210"/>
                  <a:gd name="T1" fmla="*/ 35 h 253"/>
                  <a:gd name="T2" fmla="*/ 86 w 210"/>
                  <a:gd name="T3" fmla="*/ 9 h 253"/>
                  <a:gd name="T4" fmla="*/ 166 w 210"/>
                  <a:gd name="T5" fmla="*/ 0 h 253"/>
                  <a:gd name="T6" fmla="*/ 210 w 210"/>
                  <a:gd name="T7" fmla="*/ 217 h 253"/>
                  <a:gd name="T8" fmla="*/ 44 w 210"/>
                  <a:gd name="T9" fmla="*/ 253 h 253"/>
                  <a:gd name="T10" fmla="*/ 0 w 210"/>
                  <a:gd name="T11" fmla="*/ 35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0" h="253">
                    <a:moveTo>
                      <a:pt x="0" y="35"/>
                    </a:moveTo>
                    <a:lnTo>
                      <a:pt x="86" y="9"/>
                    </a:lnTo>
                    <a:lnTo>
                      <a:pt x="166" y="0"/>
                    </a:lnTo>
                    <a:lnTo>
                      <a:pt x="210" y="217"/>
                    </a:lnTo>
                    <a:lnTo>
                      <a:pt x="44" y="253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EB62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6" name="Freeform 401"/>
              <p:cNvSpPr>
                <a:spLocks/>
              </p:cNvSpPr>
              <p:nvPr/>
            </p:nvSpPr>
            <p:spPr bwMode="auto">
              <a:xfrm>
                <a:off x="7666038" y="4692650"/>
                <a:ext cx="333375" cy="315912"/>
              </a:xfrm>
              <a:custGeom>
                <a:avLst/>
                <a:gdLst>
                  <a:gd name="T0" fmla="*/ 114 w 139"/>
                  <a:gd name="T1" fmla="*/ 101 h 132"/>
                  <a:gd name="T2" fmla="*/ 73 w 139"/>
                  <a:gd name="T3" fmla="*/ 67 h 132"/>
                  <a:gd name="T4" fmla="*/ 31 w 139"/>
                  <a:gd name="T5" fmla="*/ 27 h 132"/>
                  <a:gd name="T6" fmla="*/ 8 w 139"/>
                  <a:gd name="T7" fmla="*/ 0 h 132"/>
                  <a:gd name="T8" fmla="*/ 0 w 139"/>
                  <a:gd name="T9" fmla="*/ 3 h 132"/>
                  <a:gd name="T10" fmla="*/ 10 w 139"/>
                  <a:gd name="T11" fmla="*/ 51 h 132"/>
                  <a:gd name="T12" fmla="*/ 53 w 139"/>
                  <a:gd name="T13" fmla="*/ 87 h 132"/>
                  <a:gd name="T14" fmla="*/ 89 w 139"/>
                  <a:gd name="T15" fmla="*/ 119 h 132"/>
                  <a:gd name="T16" fmla="*/ 103 w 139"/>
                  <a:gd name="T17" fmla="*/ 132 h 132"/>
                  <a:gd name="T18" fmla="*/ 139 w 139"/>
                  <a:gd name="T19" fmla="*/ 124 h 132"/>
                  <a:gd name="T20" fmla="*/ 137 w 139"/>
                  <a:gd name="T21" fmla="*/ 117 h 132"/>
                  <a:gd name="T22" fmla="*/ 114 w 139"/>
                  <a:gd name="T23" fmla="*/ 101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32">
                    <a:moveTo>
                      <a:pt x="114" y="101"/>
                    </a:moveTo>
                    <a:cubicBezTo>
                      <a:pt x="100" y="90"/>
                      <a:pt x="86" y="79"/>
                      <a:pt x="73" y="67"/>
                    </a:cubicBezTo>
                    <a:cubicBezTo>
                      <a:pt x="59" y="54"/>
                      <a:pt x="45" y="41"/>
                      <a:pt x="31" y="27"/>
                    </a:cubicBezTo>
                    <a:cubicBezTo>
                      <a:pt x="23" y="18"/>
                      <a:pt x="16" y="8"/>
                      <a:pt x="8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0" y="51"/>
                      <a:pt x="10" y="51"/>
                      <a:pt x="10" y="51"/>
                    </a:cubicBezTo>
                    <a:cubicBezTo>
                      <a:pt x="24" y="63"/>
                      <a:pt x="38" y="75"/>
                      <a:pt x="53" y="87"/>
                    </a:cubicBezTo>
                    <a:cubicBezTo>
                      <a:pt x="65" y="98"/>
                      <a:pt x="77" y="108"/>
                      <a:pt x="89" y="119"/>
                    </a:cubicBezTo>
                    <a:cubicBezTo>
                      <a:pt x="93" y="123"/>
                      <a:pt x="98" y="127"/>
                      <a:pt x="103" y="132"/>
                    </a:cubicBezTo>
                    <a:cubicBezTo>
                      <a:pt x="139" y="124"/>
                      <a:pt x="139" y="124"/>
                      <a:pt x="139" y="124"/>
                    </a:cubicBezTo>
                    <a:cubicBezTo>
                      <a:pt x="137" y="117"/>
                      <a:pt x="137" y="117"/>
                      <a:pt x="137" y="117"/>
                    </a:cubicBezTo>
                    <a:cubicBezTo>
                      <a:pt x="129" y="112"/>
                      <a:pt x="121" y="106"/>
                      <a:pt x="114" y="101"/>
                    </a:cubicBezTo>
                    <a:close/>
                  </a:path>
                </a:pathLst>
              </a:custGeom>
              <a:solidFill>
                <a:srgbClr val="F18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7" name="Freeform 402"/>
              <p:cNvSpPr>
                <a:spLocks/>
              </p:cNvSpPr>
              <p:nvPr/>
            </p:nvSpPr>
            <p:spPr bwMode="auto">
              <a:xfrm>
                <a:off x="7756526" y="4598988"/>
                <a:ext cx="79375" cy="98425"/>
              </a:xfrm>
              <a:custGeom>
                <a:avLst/>
                <a:gdLst>
                  <a:gd name="T0" fmla="*/ 0 w 33"/>
                  <a:gd name="T1" fmla="*/ 7 h 41"/>
                  <a:gd name="T2" fmla="*/ 4 w 33"/>
                  <a:gd name="T3" fmla="*/ 31 h 41"/>
                  <a:gd name="T4" fmla="*/ 20 w 33"/>
                  <a:gd name="T5" fmla="*/ 38 h 41"/>
                  <a:gd name="T6" fmla="*/ 30 w 33"/>
                  <a:gd name="T7" fmla="*/ 26 h 41"/>
                  <a:gd name="T8" fmla="*/ 26 w 33"/>
                  <a:gd name="T9" fmla="*/ 0 h 41"/>
                  <a:gd name="T10" fmla="*/ 0 w 33"/>
                  <a:gd name="T11" fmla="*/ 7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41">
                    <a:moveTo>
                      <a:pt x="0" y="7"/>
                    </a:moveTo>
                    <a:cubicBezTo>
                      <a:pt x="4" y="31"/>
                      <a:pt x="4" y="31"/>
                      <a:pt x="4" y="31"/>
                    </a:cubicBezTo>
                    <a:cubicBezTo>
                      <a:pt x="4" y="31"/>
                      <a:pt x="6" y="41"/>
                      <a:pt x="20" y="38"/>
                    </a:cubicBezTo>
                    <a:cubicBezTo>
                      <a:pt x="33" y="35"/>
                      <a:pt x="30" y="26"/>
                      <a:pt x="30" y="26"/>
                    </a:cubicBezTo>
                    <a:cubicBezTo>
                      <a:pt x="26" y="0"/>
                      <a:pt x="26" y="0"/>
                      <a:pt x="26" y="0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8" name="Freeform 403"/>
              <p:cNvSpPr>
                <a:spLocks/>
              </p:cNvSpPr>
              <p:nvPr/>
            </p:nvSpPr>
            <p:spPr bwMode="auto">
              <a:xfrm>
                <a:off x="7756526" y="4598988"/>
                <a:ext cx="65088" cy="38100"/>
              </a:xfrm>
              <a:custGeom>
                <a:avLst/>
                <a:gdLst>
                  <a:gd name="T0" fmla="*/ 27 w 27"/>
                  <a:gd name="T1" fmla="*/ 9 h 16"/>
                  <a:gd name="T2" fmla="*/ 26 w 27"/>
                  <a:gd name="T3" fmla="*/ 0 h 16"/>
                  <a:gd name="T4" fmla="*/ 0 w 27"/>
                  <a:gd name="T5" fmla="*/ 7 h 16"/>
                  <a:gd name="T6" fmla="*/ 1 w 27"/>
                  <a:gd name="T7" fmla="*/ 16 h 16"/>
                  <a:gd name="T8" fmla="*/ 27 w 27"/>
                  <a:gd name="T9" fmla="*/ 9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16">
                    <a:moveTo>
                      <a:pt x="27" y="9"/>
                    </a:moveTo>
                    <a:cubicBezTo>
                      <a:pt x="26" y="0"/>
                      <a:pt x="26" y="0"/>
                      <a:pt x="26" y="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11" y="16"/>
                      <a:pt x="19" y="13"/>
                      <a:pt x="27" y="9"/>
                    </a:cubicBezTo>
                    <a:close/>
                  </a:path>
                </a:pathLst>
              </a:custGeom>
              <a:solidFill>
                <a:srgbClr val="EAB8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0" name="Freeform 405"/>
              <p:cNvSpPr>
                <a:spLocks/>
              </p:cNvSpPr>
              <p:nvPr/>
            </p:nvSpPr>
            <p:spPr bwMode="auto">
              <a:xfrm>
                <a:off x="7604126" y="4292600"/>
                <a:ext cx="319088" cy="357187"/>
              </a:xfrm>
              <a:custGeom>
                <a:avLst/>
                <a:gdLst>
                  <a:gd name="T0" fmla="*/ 0 w 133"/>
                  <a:gd name="T1" fmla="*/ 50 h 149"/>
                  <a:gd name="T2" fmla="*/ 13 w 133"/>
                  <a:gd name="T3" fmla="*/ 117 h 149"/>
                  <a:gd name="T4" fmla="*/ 70 w 133"/>
                  <a:gd name="T5" fmla="*/ 141 h 149"/>
                  <a:gd name="T6" fmla="*/ 130 w 133"/>
                  <a:gd name="T7" fmla="*/ 90 h 149"/>
                  <a:gd name="T8" fmla="*/ 121 w 133"/>
                  <a:gd name="T9" fmla="*/ 47 h 149"/>
                  <a:gd name="T10" fmla="*/ 94 w 133"/>
                  <a:gd name="T11" fmla="*/ 31 h 149"/>
                  <a:gd name="T12" fmla="*/ 73 w 133"/>
                  <a:gd name="T13" fmla="*/ 17 h 149"/>
                  <a:gd name="T14" fmla="*/ 51 w 133"/>
                  <a:gd name="T15" fmla="*/ 1 h 149"/>
                  <a:gd name="T16" fmla="*/ 34 w 133"/>
                  <a:gd name="T17" fmla="*/ 0 h 149"/>
                  <a:gd name="T18" fmla="*/ 32 w 133"/>
                  <a:gd name="T19" fmla="*/ 20 h 149"/>
                  <a:gd name="T20" fmla="*/ 15 w 133"/>
                  <a:gd name="T21" fmla="*/ 26 h 149"/>
                  <a:gd name="T22" fmla="*/ 0 w 133"/>
                  <a:gd name="T23" fmla="*/ 5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3" h="149">
                    <a:moveTo>
                      <a:pt x="0" y="50"/>
                    </a:moveTo>
                    <a:cubicBezTo>
                      <a:pt x="0" y="50"/>
                      <a:pt x="9" y="108"/>
                      <a:pt x="13" y="117"/>
                    </a:cubicBezTo>
                    <a:cubicBezTo>
                      <a:pt x="18" y="126"/>
                      <a:pt x="31" y="149"/>
                      <a:pt x="70" y="141"/>
                    </a:cubicBezTo>
                    <a:cubicBezTo>
                      <a:pt x="109" y="132"/>
                      <a:pt x="133" y="113"/>
                      <a:pt x="130" y="90"/>
                    </a:cubicBezTo>
                    <a:cubicBezTo>
                      <a:pt x="127" y="66"/>
                      <a:pt x="121" y="47"/>
                      <a:pt x="121" y="47"/>
                    </a:cubicBezTo>
                    <a:cubicBezTo>
                      <a:pt x="121" y="47"/>
                      <a:pt x="99" y="55"/>
                      <a:pt x="94" y="31"/>
                    </a:cubicBezTo>
                    <a:cubicBezTo>
                      <a:pt x="94" y="31"/>
                      <a:pt x="75" y="35"/>
                      <a:pt x="73" y="17"/>
                    </a:cubicBezTo>
                    <a:cubicBezTo>
                      <a:pt x="73" y="17"/>
                      <a:pt x="53" y="23"/>
                      <a:pt x="51" y="1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4" y="0"/>
                      <a:pt x="41" y="11"/>
                      <a:pt x="32" y="20"/>
                    </a:cubicBezTo>
                    <a:cubicBezTo>
                      <a:pt x="23" y="29"/>
                      <a:pt x="15" y="26"/>
                      <a:pt x="15" y="26"/>
                    </a:cubicBezTo>
                    <a:cubicBezTo>
                      <a:pt x="15" y="26"/>
                      <a:pt x="21" y="45"/>
                      <a:pt x="0" y="50"/>
                    </a:cubicBezTo>
                    <a:close/>
                  </a:path>
                </a:pathLst>
              </a:cu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1" name="Freeform 406"/>
              <p:cNvSpPr>
                <a:spLocks/>
              </p:cNvSpPr>
              <p:nvPr/>
            </p:nvSpPr>
            <p:spPr bwMode="auto">
              <a:xfrm>
                <a:off x="7570788" y="4457700"/>
                <a:ext cx="76200" cy="77787"/>
              </a:xfrm>
              <a:custGeom>
                <a:avLst/>
                <a:gdLst>
                  <a:gd name="T0" fmla="*/ 31 w 32"/>
                  <a:gd name="T1" fmla="*/ 14 h 32"/>
                  <a:gd name="T2" fmla="*/ 19 w 32"/>
                  <a:gd name="T3" fmla="*/ 31 h 32"/>
                  <a:gd name="T4" fmla="*/ 2 w 32"/>
                  <a:gd name="T5" fmla="*/ 19 h 32"/>
                  <a:gd name="T6" fmla="*/ 14 w 32"/>
                  <a:gd name="T7" fmla="*/ 2 h 32"/>
                  <a:gd name="T8" fmla="*/ 31 w 32"/>
                  <a:gd name="T9" fmla="*/ 14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4"/>
                    </a:moveTo>
                    <a:cubicBezTo>
                      <a:pt x="32" y="21"/>
                      <a:pt x="27" y="29"/>
                      <a:pt x="19" y="31"/>
                    </a:cubicBezTo>
                    <a:cubicBezTo>
                      <a:pt x="11" y="32"/>
                      <a:pt x="4" y="27"/>
                      <a:pt x="2" y="19"/>
                    </a:cubicBezTo>
                    <a:cubicBezTo>
                      <a:pt x="0" y="11"/>
                      <a:pt x="6" y="4"/>
                      <a:pt x="14" y="2"/>
                    </a:cubicBezTo>
                    <a:cubicBezTo>
                      <a:pt x="21" y="0"/>
                      <a:pt x="29" y="6"/>
                      <a:pt x="31" y="14"/>
                    </a:cubicBezTo>
                    <a:close/>
                  </a:path>
                </a:pathLst>
              </a:cu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2" name="Freeform 407"/>
              <p:cNvSpPr>
                <a:spLocks/>
              </p:cNvSpPr>
              <p:nvPr/>
            </p:nvSpPr>
            <p:spPr bwMode="auto">
              <a:xfrm>
                <a:off x="7864476" y="4400550"/>
                <a:ext cx="77788" cy="76200"/>
              </a:xfrm>
              <a:custGeom>
                <a:avLst/>
                <a:gdLst>
                  <a:gd name="T0" fmla="*/ 30 w 32"/>
                  <a:gd name="T1" fmla="*/ 13 h 32"/>
                  <a:gd name="T2" fmla="*/ 19 w 32"/>
                  <a:gd name="T3" fmla="*/ 30 h 32"/>
                  <a:gd name="T4" fmla="*/ 2 w 32"/>
                  <a:gd name="T5" fmla="*/ 18 h 32"/>
                  <a:gd name="T6" fmla="*/ 13 w 32"/>
                  <a:gd name="T7" fmla="*/ 1 h 32"/>
                  <a:gd name="T8" fmla="*/ 30 w 32"/>
                  <a:gd name="T9" fmla="*/ 1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0" y="13"/>
                    </a:moveTo>
                    <a:cubicBezTo>
                      <a:pt x="32" y="21"/>
                      <a:pt x="27" y="28"/>
                      <a:pt x="19" y="30"/>
                    </a:cubicBezTo>
                    <a:cubicBezTo>
                      <a:pt x="11" y="32"/>
                      <a:pt x="3" y="26"/>
                      <a:pt x="2" y="18"/>
                    </a:cubicBezTo>
                    <a:cubicBezTo>
                      <a:pt x="0" y="11"/>
                      <a:pt x="5" y="3"/>
                      <a:pt x="13" y="1"/>
                    </a:cubicBezTo>
                    <a:cubicBezTo>
                      <a:pt x="21" y="0"/>
                      <a:pt x="29" y="5"/>
                      <a:pt x="30" y="13"/>
                    </a:cubicBezTo>
                    <a:close/>
                  </a:path>
                </a:pathLst>
              </a:cu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3" name="Freeform 408"/>
              <p:cNvSpPr>
                <a:spLocks/>
              </p:cNvSpPr>
              <p:nvPr/>
            </p:nvSpPr>
            <p:spPr bwMode="auto">
              <a:xfrm>
                <a:off x="7726363" y="4443413"/>
                <a:ext cx="63500" cy="53975"/>
              </a:xfrm>
              <a:custGeom>
                <a:avLst/>
                <a:gdLst>
                  <a:gd name="T0" fmla="*/ 3 w 40"/>
                  <a:gd name="T1" fmla="*/ 6 h 34"/>
                  <a:gd name="T2" fmla="*/ 27 w 40"/>
                  <a:gd name="T3" fmla="*/ 0 h 34"/>
                  <a:gd name="T4" fmla="*/ 40 w 40"/>
                  <a:gd name="T5" fmla="*/ 27 h 34"/>
                  <a:gd name="T6" fmla="*/ 0 w 40"/>
                  <a:gd name="T7" fmla="*/ 34 h 34"/>
                  <a:gd name="T8" fmla="*/ 3 w 40"/>
                  <a:gd name="T9" fmla="*/ 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4">
                    <a:moveTo>
                      <a:pt x="3" y="6"/>
                    </a:moveTo>
                    <a:lnTo>
                      <a:pt x="27" y="0"/>
                    </a:lnTo>
                    <a:lnTo>
                      <a:pt x="40" y="27"/>
                    </a:lnTo>
                    <a:lnTo>
                      <a:pt x="0" y="34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EAB8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4" name="Freeform 409"/>
              <p:cNvSpPr>
                <a:spLocks/>
              </p:cNvSpPr>
              <p:nvPr/>
            </p:nvSpPr>
            <p:spPr bwMode="auto">
              <a:xfrm>
                <a:off x="7800976" y="4395788"/>
                <a:ext cx="39688" cy="41275"/>
              </a:xfrm>
              <a:custGeom>
                <a:avLst/>
                <a:gdLst>
                  <a:gd name="T0" fmla="*/ 16 w 17"/>
                  <a:gd name="T1" fmla="*/ 7 h 17"/>
                  <a:gd name="T2" fmla="*/ 10 w 17"/>
                  <a:gd name="T3" fmla="*/ 16 h 17"/>
                  <a:gd name="T4" fmla="*/ 1 w 17"/>
                  <a:gd name="T5" fmla="*/ 10 h 17"/>
                  <a:gd name="T6" fmla="*/ 7 w 17"/>
                  <a:gd name="T7" fmla="*/ 1 h 17"/>
                  <a:gd name="T8" fmla="*/ 16 w 17"/>
                  <a:gd name="T9" fmla="*/ 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7">
                    <a:moveTo>
                      <a:pt x="16" y="7"/>
                    </a:moveTo>
                    <a:cubicBezTo>
                      <a:pt x="17" y="11"/>
                      <a:pt x="14" y="15"/>
                      <a:pt x="10" y="16"/>
                    </a:cubicBezTo>
                    <a:cubicBezTo>
                      <a:pt x="6" y="17"/>
                      <a:pt x="2" y="14"/>
                      <a:pt x="1" y="10"/>
                    </a:cubicBezTo>
                    <a:cubicBezTo>
                      <a:pt x="0" y="6"/>
                      <a:pt x="3" y="2"/>
                      <a:pt x="7" y="1"/>
                    </a:cubicBezTo>
                    <a:cubicBezTo>
                      <a:pt x="11" y="0"/>
                      <a:pt x="15" y="3"/>
                      <a:pt x="16" y="7"/>
                    </a:cubicBezTo>
                    <a:close/>
                  </a:path>
                </a:pathLst>
              </a:custGeom>
              <a:solidFill>
                <a:srgbClr val="3F2E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5" name="Freeform 410"/>
              <p:cNvSpPr>
                <a:spLocks/>
              </p:cNvSpPr>
              <p:nvPr/>
            </p:nvSpPr>
            <p:spPr bwMode="auto">
              <a:xfrm>
                <a:off x="7666038" y="4424363"/>
                <a:ext cx="38100" cy="38100"/>
              </a:xfrm>
              <a:custGeom>
                <a:avLst/>
                <a:gdLst>
                  <a:gd name="T0" fmla="*/ 15 w 16"/>
                  <a:gd name="T1" fmla="*/ 6 h 16"/>
                  <a:gd name="T2" fmla="*/ 9 w 16"/>
                  <a:gd name="T3" fmla="*/ 15 h 16"/>
                  <a:gd name="T4" fmla="*/ 0 w 16"/>
                  <a:gd name="T5" fmla="*/ 9 h 16"/>
                  <a:gd name="T6" fmla="*/ 6 w 16"/>
                  <a:gd name="T7" fmla="*/ 1 h 16"/>
                  <a:gd name="T8" fmla="*/ 15 w 16"/>
                  <a:gd name="T9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6">
                    <a:moveTo>
                      <a:pt x="15" y="6"/>
                    </a:moveTo>
                    <a:cubicBezTo>
                      <a:pt x="16" y="11"/>
                      <a:pt x="13" y="15"/>
                      <a:pt x="9" y="15"/>
                    </a:cubicBezTo>
                    <a:cubicBezTo>
                      <a:pt x="5" y="16"/>
                      <a:pt x="1" y="14"/>
                      <a:pt x="0" y="9"/>
                    </a:cubicBezTo>
                    <a:cubicBezTo>
                      <a:pt x="0" y="5"/>
                      <a:pt x="2" y="1"/>
                      <a:pt x="6" y="1"/>
                    </a:cubicBezTo>
                    <a:cubicBezTo>
                      <a:pt x="10" y="0"/>
                      <a:pt x="14" y="2"/>
                      <a:pt x="15" y="6"/>
                    </a:cubicBezTo>
                    <a:close/>
                  </a:path>
                </a:pathLst>
              </a:custGeom>
              <a:solidFill>
                <a:srgbClr val="3F2E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6" name="Freeform 411"/>
              <p:cNvSpPr>
                <a:spLocks/>
              </p:cNvSpPr>
              <p:nvPr/>
            </p:nvSpPr>
            <p:spPr bwMode="auto">
              <a:xfrm>
                <a:off x="7694613" y="4513263"/>
                <a:ext cx="168275" cy="61912"/>
              </a:xfrm>
              <a:custGeom>
                <a:avLst/>
                <a:gdLst>
                  <a:gd name="T0" fmla="*/ 1 w 70"/>
                  <a:gd name="T1" fmla="*/ 26 h 26"/>
                  <a:gd name="T2" fmla="*/ 0 w 70"/>
                  <a:gd name="T3" fmla="*/ 26 h 26"/>
                  <a:gd name="T4" fmla="*/ 0 w 70"/>
                  <a:gd name="T5" fmla="*/ 24 h 26"/>
                  <a:gd name="T6" fmla="*/ 34 w 70"/>
                  <a:gd name="T7" fmla="*/ 3 h 26"/>
                  <a:gd name="T8" fmla="*/ 69 w 70"/>
                  <a:gd name="T9" fmla="*/ 10 h 26"/>
                  <a:gd name="T10" fmla="*/ 70 w 70"/>
                  <a:gd name="T11" fmla="*/ 12 h 26"/>
                  <a:gd name="T12" fmla="*/ 68 w 70"/>
                  <a:gd name="T13" fmla="*/ 12 h 26"/>
                  <a:gd name="T14" fmla="*/ 35 w 70"/>
                  <a:gd name="T15" fmla="*/ 6 h 26"/>
                  <a:gd name="T16" fmla="*/ 2 w 70"/>
                  <a:gd name="T17" fmla="*/ 26 h 26"/>
                  <a:gd name="T18" fmla="*/ 1 w 70"/>
                  <a:gd name="T1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0" h="26">
                    <a:moveTo>
                      <a:pt x="1" y="26"/>
                    </a:moveTo>
                    <a:cubicBezTo>
                      <a:pt x="1" y="26"/>
                      <a:pt x="1" y="26"/>
                      <a:pt x="0" y="26"/>
                    </a:cubicBezTo>
                    <a:cubicBezTo>
                      <a:pt x="0" y="25"/>
                      <a:pt x="0" y="24"/>
                      <a:pt x="0" y="24"/>
                    </a:cubicBezTo>
                    <a:cubicBezTo>
                      <a:pt x="1" y="23"/>
                      <a:pt x="17" y="6"/>
                      <a:pt x="34" y="3"/>
                    </a:cubicBezTo>
                    <a:cubicBezTo>
                      <a:pt x="51" y="0"/>
                      <a:pt x="68" y="9"/>
                      <a:pt x="69" y="10"/>
                    </a:cubicBezTo>
                    <a:cubicBezTo>
                      <a:pt x="70" y="10"/>
                      <a:pt x="70" y="11"/>
                      <a:pt x="70" y="12"/>
                    </a:cubicBezTo>
                    <a:cubicBezTo>
                      <a:pt x="69" y="13"/>
                      <a:pt x="68" y="13"/>
                      <a:pt x="68" y="12"/>
                    </a:cubicBezTo>
                    <a:cubicBezTo>
                      <a:pt x="67" y="12"/>
                      <a:pt x="51" y="3"/>
                      <a:pt x="35" y="6"/>
                    </a:cubicBezTo>
                    <a:cubicBezTo>
                      <a:pt x="19" y="8"/>
                      <a:pt x="2" y="26"/>
                      <a:pt x="2" y="26"/>
                    </a:cubicBezTo>
                    <a:cubicBezTo>
                      <a:pt x="2" y="26"/>
                      <a:pt x="2" y="26"/>
                      <a:pt x="1" y="26"/>
                    </a:cubicBezTo>
                    <a:close/>
                  </a:path>
                </a:pathLst>
              </a:custGeom>
              <a:solidFill>
                <a:srgbClr val="3F2E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7" name="Freeform 412"/>
              <p:cNvSpPr>
                <a:spLocks/>
              </p:cNvSpPr>
              <p:nvPr/>
            </p:nvSpPr>
            <p:spPr bwMode="auto">
              <a:xfrm>
                <a:off x="7843838" y="5078413"/>
                <a:ext cx="76200" cy="23812"/>
              </a:xfrm>
              <a:custGeom>
                <a:avLst/>
                <a:gdLst>
                  <a:gd name="T0" fmla="*/ 20 w 32"/>
                  <a:gd name="T1" fmla="*/ 7 h 10"/>
                  <a:gd name="T2" fmla="*/ 17 w 32"/>
                  <a:gd name="T3" fmla="*/ 8 h 10"/>
                  <a:gd name="T4" fmla="*/ 14 w 32"/>
                  <a:gd name="T5" fmla="*/ 8 h 10"/>
                  <a:gd name="T6" fmla="*/ 1 w 32"/>
                  <a:gd name="T7" fmla="*/ 9 h 10"/>
                  <a:gd name="T8" fmla="*/ 0 w 32"/>
                  <a:gd name="T9" fmla="*/ 8 h 10"/>
                  <a:gd name="T10" fmla="*/ 2 w 32"/>
                  <a:gd name="T11" fmla="*/ 6 h 10"/>
                  <a:gd name="T12" fmla="*/ 14 w 32"/>
                  <a:gd name="T13" fmla="*/ 5 h 10"/>
                  <a:gd name="T14" fmla="*/ 17 w 32"/>
                  <a:gd name="T15" fmla="*/ 5 h 10"/>
                  <a:gd name="T16" fmla="*/ 30 w 32"/>
                  <a:gd name="T17" fmla="*/ 1 h 10"/>
                  <a:gd name="T18" fmla="*/ 32 w 32"/>
                  <a:gd name="T19" fmla="*/ 1 h 10"/>
                  <a:gd name="T20" fmla="*/ 32 w 32"/>
                  <a:gd name="T21" fmla="*/ 3 h 10"/>
                  <a:gd name="T22" fmla="*/ 20 w 32"/>
                  <a:gd name="T23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10">
                    <a:moveTo>
                      <a:pt x="20" y="7"/>
                    </a:moveTo>
                    <a:cubicBezTo>
                      <a:pt x="19" y="7"/>
                      <a:pt x="18" y="7"/>
                      <a:pt x="17" y="8"/>
                    </a:cubicBezTo>
                    <a:cubicBezTo>
                      <a:pt x="14" y="8"/>
                      <a:pt x="14" y="8"/>
                      <a:pt x="14" y="8"/>
                    </a:cubicBezTo>
                    <a:cubicBezTo>
                      <a:pt x="7" y="10"/>
                      <a:pt x="2" y="9"/>
                      <a:pt x="1" y="9"/>
                    </a:cubicBezTo>
                    <a:cubicBezTo>
                      <a:pt x="1" y="9"/>
                      <a:pt x="0" y="8"/>
                      <a:pt x="0" y="8"/>
                    </a:cubicBezTo>
                    <a:cubicBezTo>
                      <a:pt x="0" y="7"/>
                      <a:pt x="1" y="6"/>
                      <a:pt x="2" y="6"/>
                    </a:cubicBezTo>
                    <a:cubicBezTo>
                      <a:pt x="2" y="6"/>
                      <a:pt x="7" y="7"/>
                      <a:pt x="14" y="5"/>
                    </a:cubicBezTo>
                    <a:cubicBezTo>
                      <a:pt x="17" y="5"/>
                      <a:pt x="17" y="5"/>
                      <a:pt x="17" y="5"/>
                    </a:cubicBezTo>
                    <a:cubicBezTo>
                      <a:pt x="22" y="4"/>
                      <a:pt x="27" y="3"/>
                      <a:pt x="30" y="1"/>
                    </a:cubicBezTo>
                    <a:cubicBezTo>
                      <a:pt x="30" y="0"/>
                      <a:pt x="31" y="0"/>
                      <a:pt x="32" y="1"/>
                    </a:cubicBezTo>
                    <a:cubicBezTo>
                      <a:pt x="32" y="2"/>
                      <a:pt x="32" y="2"/>
                      <a:pt x="32" y="3"/>
                    </a:cubicBezTo>
                    <a:cubicBezTo>
                      <a:pt x="29" y="5"/>
                      <a:pt x="25" y="6"/>
                      <a:pt x="20" y="7"/>
                    </a:cubicBezTo>
                    <a:close/>
                  </a:path>
                </a:pathLst>
              </a:custGeom>
              <a:solidFill>
                <a:srgbClr val="2620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8" name="Freeform 413"/>
              <p:cNvSpPr>
                <a:spLocks/>
              </p:cNvSpPr>
              <p:nvPr/>
            </p:nvSpPr>
            <p:spPr bwMode="auto">
              <a:xfrm>
                <a:off x="7848601" y="5541963"/>
                <a:ext cx="61913" cy="30162"/>
              </a:xfrm>
              <a:custGeom>
                <a:avLst/>
                <a:gdLst>
                  <a:gd name="T0" fmla="*/ 8 w 26"/>
                  <a:gd name="T1" fmla="*/ 9 h 13"/>
                  <a:gd name="T2" fmla="*/ 0 w 26"/>
                  <a:gd name="T3" fmla="*/ 12 h 13"/>
                  <a:gd name="T4" fmla="*/ 11 w 26"/>
                  <a:gd name="T5" fmla="*/ 13 h 13"/>
                  <a:gd name="T6" fmla="*/ 25 w 26"/>
                  <a:gd name="T7" fmla="*/ 0 h 13"/>
                  <a:gd name="T8" fmla="*/ 19 w 26"/>
                  <a:gd name="T9" fmla="*/ 0 h 13"/>
                  <a:gd name="T10" fmla="*/ 8 w 26"/>
                  <a:gd name="T11" fmla="*/ 9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13">
                    <a:moveTo>
                      <a:pt x="8" y="9"/>
                    </a:moveTo>
                    <a:cubicBezTo>
                      <a:pt x="5" y="11"/>
                      <a:pt x="2" y="12"/>
                      <a:pt x="0" y="12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21" y="6"/>
                      <a:pt x="26" y="2"/>
                      <a:pt x="25" y="0"/>
                    </a:cubicBezTo>
                    <a:cubicBezTo>
                      <a:pt x="24" y="0"/>
                      <a:pt x="22" y="0"/>
                      <a:pt x="19" y="0"/>
                    </a:cubicBezTo>
                    <a:cubicBezTo>
                      <a:pt x="18" y="3"/>
                      <a:pt x="14" y="6"/>
                      <a:pt x="8" y="9"/>
                    </a:cubicBezTo>
                    <a:close/>
                  </a:path>
                </a:pathLst>
              </a:custGeom>
              <a:solidFill>
                <a:srgbClr val="B22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945" name="组合 944"/>
          <p:cNvGrpSpPr/>
          <p:nvPr/>
        </p:nvGrpSpPr>
        <p:grpSpPr>
          <a:xfrm>
            <a:off x="6725347" y="4202573"/>
            <a:ext cx="466298" cy="1387014"/>
            <a:chOff x="6838951" y="4106863"/>
            <a:chExt cx="498475" cy="1482724"/>
          </a:xfrm>
        </p:grpSpPr>
        <p:sp>
          <p:nvSpPr>
            <p:cNvPr id="589" name="Freeform 414"/>
            <p:cNvSpPr>
              <a:spLocks/>
            </p:cNvSpPr>
            <p:nvPr/>
          </p:nvSpPr>
          <p:spPr bwMode="auto">
            <a:xfrm>
              <a:off x="6989763" y="5495925"/>
              <a:ext cx="111125" cy="74612"/>
            </a:xfrm>
            <a:custGeom>
              <a:avLst/>
              <a:gdLst>
                <a:gd name="T0" fmla="*/ 11 w 46"/>
                <a:gd name="T1" fmla="*/ 0 h 31"/>
                <a:gd name="T2" fmla="*/ 1 w 46"/>
                <a:gd name="T3" fmla="*/ 29 h 31"/>
                <a:gd name="T4" fmla="*/ 44 w 46"/>
                <a:gd name="T5" fmla="*/ 29 h 31"/>
                <a:gd name="T6" fmla="*/ 40 w 46"/>
                <a:gd name="T7" fmla="*/ 0 h 31"/>
                <a:gd name="T8" fmla="*/ 11 w 46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1">
                  <a:moveTo>
                    <a:pt x="11" y="0"/>
                  </a:moveTo>
                  <a:cubicBezTo>
                    <a:pt x="11" y="0"/>
                    <a:pt x="0" y="27"/>
                    <a:pt x="1" y="29"/>
                  </a:cubicBezTo>
                  <a:cubicBezTo>
                    <a:pt x="3" y="31"/>
                    <a:pt x="42" y="31"/>
                    <a:pt x="44" y="29"/>
                  </a:cubicBezTo>
                  <a:cubicBezTo>
                    <a:pt x="46" y="27"/>
                    <a:pt x="40" y="0"/>
                    <a:pt x="40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0" name="Freeform 415"/>
            <p:cNvSpPr>
              <a:spLocks/>
            </p:cNvSpPr>
            <p:nvPr/>
          </p:nvSpPr>
          <p:spPr bwMode="auto">
            <a:xfrm>
              <a:off x="6985001" y="5565775"/>
              <a:ext cx="117475" cy="23812"/>
            </a:xfrm>
            <a:custGeom>
              <a:avLst/>
              <a:gdLst>
                <a:gd name="T0" fmla="*/ 0 w 74"/>
                <a:gd name="T1" fmla="*/ 0 h 15"/>
                <a:gd name="T2" fmla="*/ 3 w 74"/>
                <a:gd name="T3" fmla="*/ 15 h 15"/>
                <a:gd name="T4" fmla="*/ 71 w 74"/>
                <a:gd name="T5" fmla="*/ 15 h 15"/>
                <a:gd name="T6" fmla="*/ 74 w 74"/>
                <a:gd name="T7" fmla="*/ 0 h 15"/>
                <a:gd name="T8" fmla="*/ 0 w 74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15">
                  <a:moveTo>
                    <a:pt x="0" y="0"/>
                  </a:moveTo>
                  <a:lnTo>
                    <a:pt x="3" y="15"/>
                  </a:lnTo>
                  <a:lnTo>
                    <a:pt x="71" y="15"/>
                  </a:lnTo>
                  <a:lnTo>
                    <a:pt x="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B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2" name="Freeform 416"/>
            <p:cNvSpPr>
              <a:spLocks/>
            </p:cNvSpPr>
            <p:nvPr/>
          </p:nvSpPr>
          <p:spPr bwMode="auto">
            <a:xfrm>
              <a:off x="7004051" y="5513388"/>
              <a:ext cx="87313" cy="58737"/>
            </a:xfrm>
            <a:custGeom>
              <a:avLst/>
              <a:gdLst>
                <a:gd name="T0" fmla="*/ 17 w 36"/>
                <a:gd name="T1" fmla="*/ 25 h 25"/>
                <a:gd name="T2" fmla="*/ 14 w 36"/>
                <a:gd name="T3" fmla="*/ 13 h 25"/>
                <a:gd name="T4" fmla="*/ 0 w 36"/>
                <a:gd name="T5" fmla="*/ 5 h 25"/>
                <a:gd name="T6" fmla="*/ 1 w 36"/>
                <a:gd name="T7" fmla="*/ 2 h 25"/>
                <a:gd name="T8" fmla="*/ 18 w 36"/>
                <a:gd name="T9" fmla="*/ 16 h 25"/>
                <a:gd name="T10" fmla="*/ 36 w 36"/>
                <a:gd name="T11" fmla="*/ 0 h 25"/>
                <a:gd name="T12" fmla="*/ 36 w 36"/>
                <a:gd name="T13" fmla="*/ 3 h 25"/>
                <a:gd name="T14" fmla="*/ 19 w 36"/>
                <a:gd name="T15" fmla="*/ 25 h 25"/>
                <a:gd name="T16" fmla="*/ 17 w 36"/>
                <a:gd name="T1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25">
                  <a:moveTo>
                    <a:pt x="17" y="25"/>
                  </a:moveTo>
                  <a:cubicBezTo>
                    <a:pt x="17" y="25"/>
                    <a:pt x="16" y="16"/>
                    <a:pt x="14" y="13"/>
                  </a:cubicBezTo>
                  <a:cubicBezTo>
                    <a:pt x="11" y="10"/>
                    <a:pt x="9" y="7"/>
                    <a:pt x="0" y="5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5" y="4"/>
                    <a:pt x="18" y="16"/>
                  </a:cubicBezTo>
                  <a:cubicBezTo>
                    <a:pt x="18" y="16"/>
                    <a:pt x="24" y="2"/>
                    <a:pt x="36" y="0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19" y="9"/>
                    <a:pt x="19" y="25"/>
                  </a:cubicBezTo>
                  <a:lnTo>
                    <a:pt x="17" y="25"/>
                  </a:lnTo>
                  <a:close/>
                </a:path>
              </a:pathLst>
            </a:custGeom>
            <a:solidFill>
              <a:srgbClr val="EFB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3" name="Freeform 417"/>
            <p:cNvSpPr>
              <a:spLocks/>
            </p:cNvSpPr>
            <p:nvPr/>
          </p:nvSpPr>
          <p:spPr bwMode="auto">
            <a:xfrm>
              <a:off x="7153276" y="5495925"/>
              <a:ext cx="109538" cy="74612"/>
            </a:xfrm>
            <a:custGeom>
              <a:avLst/>
              <a:gdLst>
                <a:gd name="T0" fmla="*/ 35 w 46"/>
                <a:gd name="T1" fmla="*/ 0 h 31"/>
                <a:gd name="T2" fmla="*/ 45 w 46"/>
                <a:gd name="T3" fmla="*/ 29 h 31"/>
                <a:gd name="T4" fmla="*/ 2 w 46"/>
                <a:gd name="T5" fmla="*/ 29 h 31"/>
                <a:gd name="T6" fmla="*/ 6 w 46"/>
                <a:gd name="T7" fmla="*/ 0 h 31"/>
                <a:gd name="T8" fmla="*/ 35 w 46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1">
                  <a:moveTo>
                    <a:pt x="35" y="0"/>
                  </a:moveTo>
                  <a:cubicBezTo>
                    <a:pt x="35" y="0"/>
                    <a:pt x="46" y="27"/>
                    <a:pt x="45" y="29"/>
                  </a:cubicBezTo>
                  <a:cubicBezTo>
                    <a:pt x="43" y="31"/>
                    <a:pt x="4" y="31"/>
                    <a:pt x="2" y="29"/>
                  </a:cubicBezTo>
                  <a:cubicBezTo>
                    <a:pt x="0" y="27"/>
                    <a:pt x="6" y="0"/>
                    <a:pt x="6" y="0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4" name="Freeform 418"/>
            <p:cNvSpPr>
              <a:spLocks/>
            </p:cNvSpPr>
            <p:nvPr/>
          </p:nvSpPr>
          <p:spPr bwMode="auto">
            <a:xfrm>
              <a:off x="7150101" y="5565775"/>
              <a:ext cx="115888" cy="23812"/>
            </a:xfrm>
            <a:custGeom>
              <a:avLst/>
              <a:gdLst>
                <a:gd name="T0" fmla="*/ 73 w 73"/>
                <a:gd name="T1" fmla="*/ 0 h 15"/>
                <a:gd name="T2" fmla="*/ 71 w 73"/>
                <a:gd name="T3" fmla="*/ 15 h 15"/>
                <a:gd name="T4" fmla="*/ 2 w 73"/>
                <a:gd name="T5" fmla="*/ 15 h 15"/>
                <a:gd name="T6" fmla="*/ 0 w 73"/>
                <a:gd name="T7" fmla="*/ 0 h 15"/>
                <a:gd name="T8" fmla="*/ 73 w 73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5">
                  <a:moveTo>
                    <a:pt x="73" y="0"/>
                  </a:moveTo>
                  <a:lnTo>
                    <a:pt x="71" y="15"/>
                  </a:lnTo>
                  <a:lnTo>
                    <a:pt x="2" y="15"/>
                  </a:lnTo>
                  <a:lnTo>
                    <a:pt x="0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EFB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5" name="Freeform 419"/>
            <p:cNvSpPr>
              <a:spLocks/>
            </p:cNvSpPr>
            <p:nvPr/>
          </p:nvSpPr>
          <p:spPr bwMode="auto">
            <a:xfrm>
              <a:off x="7162801" y="5513388"/>
              <a:ext cx="85725" cy="58737"/>
            </a:xfrm>
            <a:custGeom>
              <a:avLst/>
              <a:gdLst>
                <a:gd name="T0" fmla="*/ 19 w 36"/>
                <a:gd name="T1" fmla="*/ 25 h 25"/>
                <a:gd name="T2" fmla="*/ 22 w 36"/>
                <a:gd name="T3" fmla="*/ 13 h 25"/>
                <a:gd name="T4" fmla="*/ 36 w 36"/>
                <a:gd name="T5" fmla="*/ 5 h 25"/>
                <a:gd name="T6" fmla="*/ 34 w 36"/>
                <a:gd name="T7" fmla="*/ 2 h 25"/>
                <a:gd name="T8" fmla="*/ 17 w 36"/>
                <a:gd name="T9" fmla="*/ 16 h 25"/>
                <a:gd name="T10" fmla="*/ 0 w 36"/>
                <a:gd name="T11" fmla="*/ 0 h 25"/>
                <a:gd name="T12" fmla="*/ 0 w 36"/>
                <a:gd name="T13" fmla="*/ 3 h 25"/>
                <a:gd name="T14" fmla="*/ 16 w 36"/>
                <a:gd name="T15" fmla="*/ 25 h 25"/>
                <a:gd name="T16" fmla="*/ 19 w 36"/>
                <a:gd name="T1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25">
                  <a:moveTo>
                    <a:pt x="19" y="25"/>
                  </a:moveTo>
                  <a:cubicBezTo>
                    <a:pt x="19" y="25"/>
                    <a:pt x="19" y="16"/>
                    <a:pt x="22" y="13"/>
                  </a:cubicBezTo>
                  <a:cubicBezTo>
                    <a:pt x="24" y="10"/>
                    <a:pt x="26" y="7"/>
                    <a:pt x="36" y="5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4" y="2"/>
                    <a:pt x="21" y="4"/>
                    <a:pt x="17" y="16"/>
                  </a:cubicBezTo>
                  <a:cubicBezTo>
                    <a:pt x="17" y="16"/>
                    <a:pt x="12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16" y="9"/>
                    <a:pt x="16" y="25"/>
                  </a:cubicBezTo>
                  <a:lnTo>
                    <a:pt x="19" y="25"/>
                  </a:lnTo>
                  <a:close/>
                </a:path>
              </a:pathLst>
            </a:custGeom>
            <a:solidFill>
              <a:srgbClr val="EFB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6" name="Freeform 420"/>
            <p:cNvSpPr>
              <a:spLocks/>
            </p:cNvSpPr>
            <p:nvPr/>
          </p:nvSpPr>
          <p:spPr bwMode="auto">
            <a:xfrm>
              <a:off x="6980238" y="4603750"/>
              <a:ext cx="261938" cy="69850"/>
            </a:xfrm>
            <a:custGeom>
              <a:avLst/>
              <a:gdLst>
                <a:gd name="T0" fmla="*/ 21 w 109"/>
                <a:gd name="T1" fmla="*/ 26 h 29"/>
                <a:gd name="T2" fmla="*/ 10 w 109"/>
                <a:gd name="T3" fmla="*/ 7 h 29"/>
                <a:gd name="T4" fmla="*/ 53 w 109"/>
                <a:gd name="T5" fmla="*/ 1 h 29"/>
                <a:gd name="T6" fmla="*/ 106 w 109"/>
                <a:gd name="T7" fmla="*/ 12 h 29"/>
                <a:gd name="T8" fmla="*/ 89 w 109"/>
                <a:gd name="T9" fmla="*/ 29 h 29"/>
                <a:gd name="T10" fmla="*/ 21 w 109"/>
                <a:gd name="T11" fmla="*/ 2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29">
                  <a:moveTo>
                    <a:pt x="21" y="26"/>
                  </a:moveTo>
                  <a:cubicBezTo>
                    <a:pt x="21" y="26"/>
                    <a:pt x="0" y="14"/>
                    <a:pt x="10" y="7"/>
                  </a:cubicBezTo>
                  <a:cubicBezTo>
                    <a:pt x="19" y="0"/>
                    <a:pt x="38" y="1"/>
                    <a:pt x="53" y="1"/>
                  </a:cubicBezTo>
                  <a:cubicBezTo>
                    <a:pt x="68" y="1"/>
                    <a:pt x="102" y="2"/>
                    <a:pt x="106" y="12"/>
                  </a:cubicBezTo>
                  <a:cubicBezTo>
                    <a:pt x="109" y="21"/>
                    <a:pt x="89" y="29"/>
                    <a:pt x="89" y="29"/>
                  </a:cubicBezTo>
                  <a:lnTo>
                    <a:pt x="21" y="26"/>
                  </a:lnTo>
                  <a:close/>
                </a:path>
              </a:pathLst>
            </a:custGeom>
            <a:solidFill>
              <a:srgbClr val="EFB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7" name="Freeform 421"/>
            <p:cNvSpPr>
              <a:spLocks/>
            </p:cNvSpPr>
            <p:nvPr/>
          </p:nvSpPr>
          <p:spPr bwMode="auto">
            <a:xfrm>
              <a:off x="7223126" y="5013325"/>
              <a:ext cx="76200" cy="85725"/>
            </a:xfrm>
            <a:custGeom>
              <a:avLst/>
              <a:gdLst>
                <a:gd name="T0" fmla="*/ 29 w 32"/>
                <a:gd name="T1" fmla="*/ 0 h 36"/>
                <a:gd name="T2" fmla="*/ 32 w 32"/>
                <a:gd name="T3" fmla="*/ 4 h 36"/>
                <a:gd name="T4" fmla="*/ 31 w 32"/>
                <a:gd name="T5" fmla="*/ 22 h 36"/>
                <a:gd name="T6" fmla="*/ 17 w 32"/>
                <a:gd name="T7" fmla="*/ 35 h 36"/>
                <a:gd name="T8" fmla="*/ 0 w 32"/>
                <a:gd name="T9" fmla="*/ 21 h 36"/>
                <a:gd name="T10" fmla="*/ 0 w 32"/>
                <a:gd name="T11" fmla="*/ 0 h 36"/>
                <a:gd name="T12" fmla="*/ 29 w 32"/>
                <a:gd name="T13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36">
                  <a:moveTo>
                    <a:pt x="29" y="0"/>
                  </a:moveTo>
                  <a:cubicBezTo>
                    <a:pt x="32" y="4"/>
                    <a:pt x="32" y="4"/>
                    <a:pt x="32" y="4"/>
                  </a:cubicBezTo>
                  <a:cubicBezTo>
                    <a:pt x="31" y="22"/>
                    <a:pt x="31" y="22"/>
                    <a:pt x="31" y="22"/>
                  </a:cubicBezTo>
                  <a:cubicBezTo>
                    <a:pt x="31" y="22"/>
                    <a:pt x="29" y="35"/>
                    <a:pt x="17" y="35"/>
                  </a:cubicBezTo>
                  <a:cubicBezTo>
                    <a:pt x="1" y="36"/>
                    <a:pt x="0" y="21"/>
                    <a:pt x="0" y="2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8" name="Freeform 422"/>
            <p:cNvSpPr>
              <a:spLocks/>
            </p:cNvSpPr>
            <p:nvPr/>
          </p:nvSpPr>
          <p:spPr bwMode="auto">
            <a:xfrm>
              <a:off x="6992938" y="5056188"/>
              <a:ext cx="255588" cy="454025"/>
            </a:xfrm>
            <a:custGeom>
              <a:avLst/>
              <a:gdLst>
                <a:gd name="T0" fmla="*/ 6 w 161"/>
                <a:gd name="T1" fmla="*/ 3 h 286"/>
                <a:gd name="T2" fmla="*/ 0 w 161"/>
                <a:gd name="T3" fmla="*/ 8 h 286"/>
                <a:gd name="T4" fmla="*/ 6 w 161"/>
                <a:gd name="T5" fmla="*/ 283 h 286"/>
                <a:gd name="T6" fmla="*/ 66 w 161"/>
                <a:gd name="T7" fmla="*/ 286 h 286"/>
                <a:gd name="T8" fmla="*/ 78 w 161"/>
                <a:gd name="T9" fmla="*/ 53 h 286"/>
                <a:gd name="T10" fmla="*/ 89 w 161"/>
                <a:gd name="T11" fmla="*/ 53 h 286"/>
                <a:gd name="T12" fmla="*/ 102 w 161"/>
                <a:gd name="T13" fmla="*/ 286 h 286"/>
                <a:gd name="T14" fmla="*/ 161 w 161"/>
                <a:gd name="T15" fmla="*/ 283 h 286"/>
                <a:gd name="T16" fmla="*/ 158 w 161"/>
                <a:gd name="T17" fmla="*/ 8 h 286"/>
                <a:gd name="T18" fmla="*/ 151 w 161"/>
                <a:gd name="T19" fmla="*/ 0 h 286"/>
                <a:gd name="T20" fmla="*/ 6 w 161"/>
                <a:gd name="T21" fmla="*/ 3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1" h="286">
                  <a:moveTo>
                    <a:pt x="6" y="3"/>
                  </a:moveTo>
                  <a:lnTo>
                    <a:pt x="0" y="8"/>
                  </a:lnTo>
                  <a:lnTo>
                    <a:pt x="6" y="283"/>
                  </a:lnTo>
                  <a:lnTo>
                    <a:pt x="66" y="286"/>
                  </a:lnTo>
                  <a:lnTo>
                    <a:pt x="78" y="53"/>
                  </a:lnTo>
                  <a:lnTo>
                    <a:pt x="89" y="53"/>
                  </a:lnTo>
                  <a:lnTo>
                    <a:pt x="102" y="286"/>
                  </a:lnTo>
                  <a:lnTo>
                    <a:pt x="161" y="283"/>
                  </a:lnTo>
                  <a:lnTo>
                    <a:pt x="158" y="8"/>
                  </a:lnTo>
                  <a:lnTo>
                    <a:pt x="151" y="0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3D34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9" name="Freeform 423"/>
            <p:cNvSpPr>
              <a:spLocks/>
            </p:cNvSpPr>
            <p:nvPr/>
          </p:nvSpPr>
          <p:spPr bwMode="auto">
            <a:xfrm>
              <a:off x="6838951" y="4645025"/>
              <a:ext cx="419100" cy="415925"/>
            </a:xfrm>
            <a:custGeom>
              <a:avLst/>
              <a:gdLst>
                <a:gd name="T0" fmla="*/ 175 w 175"/>
                <a:gd name="T1" fmla="*/ 23 h 174"/>
                <a:gd name="T2" fmla="*/ 171 w 175"/>
                <a:gd name="T3" fmla="*/ 8 h 174"/>
                <a:gd name="T4" fmla="*/ 124 w 175"/>
                <a:gd name="T5" fmla="*/ 0 h 174"/>
                <a:gd name="T6" fmla="*/ 65 w 175"/>
                <a:gd name="T7" fmla="*/ 5 h 174"/>
                <a:gd name="T8" fmla="*/ 32 w 175"/>
                <a:gd name="T9" fmla="*/ 32 h 174"/>
                <a:gd name="T10" fmla="*/ 3 w 175"/>
                <a:gd name="T11" fmla="*/ 103 h 174"/>
                <a:gd name="T12" fmla="*/ 44 w 175"/>
                <a:gd name="T13" fmla="*/ 161 h 174"/>
                <a:gd name="T14" fmla="*/ 63 w 175"/>
                <a:gd name="T15" fmla="*/ 136 h 174"/>
                <a:gd name="T16" fmla="*/ 34 w 175"/>
                <a:gd name="T17" fmla="*/ 106 h 174"/>
                <a:gd name="T18" fmla="*/ 62 w 175"/>
                <a:gd name="T19" fmla="*/ 51 h 174"/>
                <a:gd name="T20" fmla="*/ 66 w 175"/>
                <a:gd name="T21" fmla="*/ 76 h 174"/>
                <a:gd name="T22" fmla="*/ 64 w 175"/>
                <a:gd name="T23" fmla="*/ 167 h 174"/>
                <a:gd name="T24" fmla="*/ 169 w 175"/>
                <a:gd name="T25" fmla="*/ 166 h 174"/>
                <a:gd name="T26" fmla="*/ 175 w 175"/>
                <a:gd name="T27" fmla="*/ 159 h 174"/>
                <a:gd name="T28" fmla="*/ 175 w 175"/>
                <a:gd name="T29" fmla="*/ 23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5" h="174">
                  <a:moveTo>
                    <a:pt x="175" y="23"/>
                  </a:moveTo>
                  <a:cubicBezTo>
                    <a:pt x="171" y="8"/>
                    <a:pt x="171" y="8"/>
                    <a:pt x="171" y="8"/>
                  </a:cubicBezTo>
                  <a:cubicBezTo>
                    <a:pt x="171" y="8"/>
                    <a:pt x="164" y="0"/>
                    <a:pt x="124" y="0"/>
                  </a:cubicBezTo>
                  <a:cubicBezTo>
                    <a:pt x="80" y="0"/>
                    <a:pt x="65" y="5"/>
                    <a:pt x="65" y="5"/>
                  </a:cubicBezTo>
                  <a:cubicBezTo>
                    <a:pt x="65" y="5"/>
                    <a:pt x="43" y="6"/>
                    <a:pt x="32" y="32"/>
                  </a:cubicBezTo>
                  <a:cubicBezTo>
                    <a:pt x="21" y="58"/>
                    <a:pt x="5" y="94"/>
                    <a:pt x="3" y="103"/>
                  </a:cubicBezTo>
                  <a:cubicBezTo>
                    <a:pt x="0" y="113"/>
                    <a:pt x="2" y="126"/>
                    <a:pt x="44" y="161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3" y="136"/>
                    <a:pt x="33" y="113"/>
                    <a:pt x="34" y="106"/>
                  </a:cubicBezTo>
                  <a:cubicBezTo>
                    <a:pt x="35" y="98"/>
                    <a:pt x="60" y="52"/>
                    <a:pt x="62" y="51"/>
                  </a:cubicBezTo>
                  <a:cubicBezTo>
                    <a:pt x="64" y="49"/>
                    <a:pt x="66" y="76"/>
                    <a:pt x="66" y="76"/>
                  </a:cubicBezTo>
                  <a:cubicBezTo>
                    <a:pt x="64" y="167"/>
                    <a:pt x="64" y="167"/>
                    <a:pt x="64" y="167"/>
                  </a:cubicBezTo>
                  <a:cubicBezTo>
                    <a:pt x="64" y="167"/>
                    <a:pt x="144" y="174"/>
                    <a:pt x="169" y="166"/>
                  </a:cubicBezTo>
                  <a:cubicBezTo>
                    <a:pt x="175" y="159"/>
                    <a:pt x="175" y="159"/>
                    <a:pt x="175" y="159"/>
                  </a:cubicBezTo>
                  <a:lnTo>
                    <a:pt x="175" y="23"/>
                  </a:lnTo>
                  <a:close/>
                </a:path>
              </a:pathLst>
            </a:custGeom>
            <a:solidFill>
              <a:srgbClr val="FFC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0" name="Freeform 424"/>
            <p:cNvSpPr>
              <a:spLocks/>
            </p:cNvSpPr>
            <p:nvPr/>
          </p:nvSpPr>
          <p:spPr bwMode="auto">
            <a:xfrm>
              <a:off x="7011988" y="4645025"/>
              <a:ext cx="212725" cy="65087"/>
            </a:xfrm>
            <a:custGeom>
              <a:avLst/>
              <a:gdLst>
                <a:gd name="T0" fmla="*/ 76 w 89"/>
                <a:gd name="T1" fmla="*/ 17 h 27"/>
                <a:gd name="T2" fmla="*/ 89 w 89"/>
                <a:gd name="T3" fmla="*/ 4 h 27"/>
                <a:gd name="T4" fmla="*/ 52 w 89"/>
                <a:gd name="T5" fmla="*/ 0 h 27"/>
                <a:gd name="T6" fmla="*/ 0 w 89"/>
                <a:gd name="T7" fmla="*/ 4 h 27"/>
                <a:gd name="T8" fmla="*/ 17 w 89"/>
                <a:gd name="T9" fmla="*/ 18 h 27"/>
                <a:gd name="T10" fmla="*/ 35 w 89"/>
                <a:gd name="T11" fmla="*/ 25 h 27"/>
                <a:gd name="T12" fmla="*/ 42 w 89"/>
                <a:gd name="T13" fmla="*/ 24 h 27"/>
                <a:gd name="T14" fmla="*/ 58 w 89"/>
                <a:gd name="T15" fmla="*/ 26 h 27"/>
                <a:gd name="T16" fmla="*/ 69 w 89"/>
                <a:gd name="T17" fmla="*/ 23 h 27"/>
                <a:gd name="T18" fmla="*/ 76 w 89"/>
                <a:gd name="T19" fmla="*/ 1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27">
                  <a:moveTo>
                    <a:pt x="76" y="17"/>
                  </a:moveTo>
                  <a:cubicBezTo>
                    <a:pt x="81" y="13"/>
                    <a:pt x="85" y="8"/>
                    <a:pt x="89" y="4"/>
                  </a:cubicBezTo>
                  <a:cubicBezTo>
                    <a:pt x="82" y="2"/>
                    <a:pt x="71" y="0"/>
                    <a:pt x="52" y="0"/>
                  </a:cubicBezTo>
                  <a:cubicBezTo>
                    <a:pt x="25" y="0"/>
                    <a:pt x="8" y="2"/>
                    <a:pt x="0" y="4"/>
                  </a:cubicBezTo>
                  <a:cubicBezTo>
                    <a:pt x="6" y="8"/>
                    <a:pt x="12" y="13"/>
                    <a:pt x="17" y="18"/>
                  </a:cubicBezTo>
                  <a:cubicBezTo>
                    <a:pt x="23" y="24"/>
                    <a:pt x="27" y="26"/>
                    <a:pt x="35" y="25"/>
                  </a:cubicBezTo>
                  <a:cubicBezTo>
                    <a:pt x="37" y="24"/>
                    <a:pt x="40" y="24"/>
                    <a:pt x="42" y="24"/>
                  </a:cubicBezTo>
                  <a:cubicBezTo>
                    <a:pt x="48" y="25"/>
                    <a:pt x="53" y="27"/>
                    <a:pt x="58" y="26"/>
                  </a:cubicBezTo>
                  <a:cubicBezTo>
                    <a:pt x="62" y="26"/>
                    <a:pt x="66" y="25"/>
                    <a:pt x="69" y="23"/>
                  </a:cubicBezTo>
                  <a:cubicBezTo>
                    <a:pt x="72" y="21"/>
                    <a:pt x="74" y="19"/>
                    <a:pt x="76" y="17"/>
                  </a:cubicBezTo>
                  <a:close/>
                </a:path>
              </a:pathLst>
            </a:custGeom>
            <a:solidFill>
              <a:srgbClr val="EFB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1" name="Freeform 425"/>
            <p:cNvSpPr>
              <a:spLocks/>
            </p:cNvSpPr>
            <p:nvPr/>
          </p:nvSpPr>
          <p:spPr bwMode="auto">
            <a:xfrm>
              <a:off x="7237413" y="4665663"/>
              <a:ext cx="20638" cy="376237"/>
            </a:xfrm>
            <a:custGeom>
              <a:avLst/>
              <a:gdLst>
                <a:gd name="T0" fmla="*/ 5 w 9"/>
                <a:gd name="T1" fmla="*/ 0 h 157"/>
                <a:gd name="T2" fmla="*/ 2 w 9"/>
                <a:gd name="T3" fmla="*/ 31 h 157"/>
                <a:gd name="T4" fmla="*/ 1 w 9"/>
                <a:gd name="T5" fmla="*/ 75 h 157"/>
                <a:gd name="T6" fmla="*/ 0 w 9"/>
                <a:gd name="T7" fmla="*/ 157 h 157"/>
                <a:gd name="T8" fmla="*/ 3 w 9"/>
                <a:gd name="T9" fmla="*/ 157 h 157"/>
                <a:gd name="T10" fmla="*/ 9 w 9"/>
                <a:gd name="T11" fmla="*/ 150 h 157"/>
                <a:gd name="T12" fmla="*/ 9 w 9"/>
                <a:gd name="T13" fmla="*/ 14 h 157"/>
                <a:gd name="T14" fmla="*/ 5 w 9"/>
                <a:gd name="T15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57">
                  <a:moveTo>
                    <a:pt x="5" y="0"/>
                  </a:moveTo>
                  <a:cubicBezTo>
                    <a:pt x="4" y="11"/>
                    <a:pt x="2" y="21"/>
                    <a:pt x="2" y="31"/>
                  </a:cubicBezTo>
                  <a:cubicBezTo>
                    <a:pt x="1" y="46"/>
                    <a:pt x="1" y="61"/>
                    <a:pt x="1" y="75"/>
                  </a:cubicBezTo>
                  <a:cubicBezTo>
                    <a:pt x="0" y="103"/>
                    <a:pt x="0" y="130"/>
                    <a:pt x="0" y="157"/>
                  </a:cubicBezTo>
                  <a:cubicBezTo>
                    <a:pt x="1" y="157"/>
                    <a:pt x="2" y="157"/>
                    <a:pt x="3" y="157"/>
                  </a:cubicBezTo>
                  <a:cubicBezTo>
                    <a:pt x="9" y="150"/>
                    <a:pt x="9" y="150"/>
                    <a:pt x="9" y="150"/>
                  </a:cubicBezTo>
                  <a:cubicBezTo>
                    <a:pt x="9" y="14"/>
                    <a:pt x="9" y="14"/>
                    <a:pt x="9" y="14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EFB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2" name="Freeform 426"/>
            <p:cNvSpPr>
              <a:spLocks/>
            </p:cNvSpPr>
            <p:nvPr/>
          </p:nvSpPr>
          <p:spPr bwMode="auto">
            <a:xfrm>
              <a:off x="7075488" y="4568825"/>
              <a:ext cx="74613" cy="114300"/>
            </a:xfrm>
            <a:custGeom>
              <a:avLst/>
              <a:gdLst>
                <a:gd name="T0" fmla="*/ 2 w 31"/>
                <a:gd name="T1" fmla="*/ 0 h 48"/>
                <a:gd name="T2" fmla="*/ 2 w 31"/>
                <a:gd name="T3" fmla="*/ 33 h 48"/>
                <a:gd name="T4" fmla="*/ 15 w 31"/>
                <a:gd name="T5" fmla="*/ 48 h 48"/>
                <a:gd name="T6" fmla="*/ 29 w 31"/>
                <a:gd name="T7" fmla="*/ 32 h 48"/>
                <a:gd name="T8" fmla="*/ 31 w 31"/>
                <a:gd name="T9" fmla="*/ 1 h 48"/>
                <a:gd name="T10" fmla="*/ 2 w 31"/>
                <a:gd name="T1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48">
                  <a:moveTo>
                    <a:pt x="2" y="0"/>
                  </a:moveTo>
                  <a:cubicBezTo>
                    <a:pt x="2" y="33"/>
                    <a:pt x="2" y="33"/>
                    <a:pt x="2" y="33"/>
                  </a:cubicBezTo>
                  <a:cubicBezTo>
                    <a:pt x="2" y="33"/>
                    <a:pt x="0" y="48"/>
                    <a:pt x="15" y="48"/>
                  </a:cubicBezTo>
                  <a:cubicBezTo>
                    <a:pt x="30" y="48"/>
                    <a:pt x="29" y="32"/>
                    <a:pt x="29" y="32"/>
                  </a:cubicBezTo>
                  <a:cubicBezTo>
                    <a:pt x="31" y="1"/>
                    <a:pt x="31" y="1"/>
                    <a:pt x="31" y="1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3" name="Freeform 427"/>
            <p:cNvSpPr>
              <a:spLocks/>
            </p:cNvSpPr>
            <p:nvPr/>
          </p:nvSpPr>
          <p:spPr bwMode="auto">
            <a:xfrm>
              <a:off x="7083426" y="4659313"/>
              <a:ext cx="60325" cy="23812"/>
            </a:xfrm>
            <a:custGeom>
              <a:avLst/>
              <a:gdLst>
                <a:gd name="T0" fmla="*/ 24 w 25"/>
                <a:gd name="T1" fmla="*/ 2 h 10"/>
                <a:gd name="T2" fmla="*/ 13 w 25"/>
                <a:gd name="T3" fmla="*/ 8 h 10"/>
                <a:gd name="T4" fmla="*/ 0 w 25"/>
                <a:gd name="T5" fmla="*/ 1 h 10"/>
                <a:gd name="T6" fmla="*/ 12 w 25"/>
                <a:gd name="T7" fmla="*/ 10 h 10"/>
                <a:gd name="T8" fmla="*/ 25 w 25"/>
                <a:gd name="T9" fmla="*/ 0 h 10"/>
                <a:gd name="T10" fmla="*/ 24 w 25"/>
                <a:gd name="T11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10">
                  <a:moveTo>
                    <a:pt x="24" y="2"/>
                  </a:moveTo>
                  <a:cubicBezTo>
                    <a:pt x="21" y="5"/>
                    <a:pt x="17" y="7"/>
                    <a:pt x="13" y="8"/>
                  </a:cubicBezTo>
                  <a:cubicBezTo>
                    <a:pt x="7" y="8"/>
                    <a:pt x="2" y="6"/>
                    <a:pt x="0" y="1"/>
                  </a:cubicBezTo>
                  <a:cubicBezTo>
                    <a:pt x="1" y="5"/>
                    <a:pt x="4" y="10"/>
                    <a:pt x="12" y="10"/>
                  </a:cubicBezTo>
                  <a:cubicBezTo>
                    <a:pt x="21" y="10"/>
                    <a:pt x="24" y="5"/>
                    <a:pt x="25" y="0"/>
                  </a:cubicBezTo>
                  <a:cubicBezTo>
                    <a:pt x="25" y="1"/>
                    <a:pt x="24" y="2"/>
                    <a:pt x="24" y="2"/>
                  </a:cubicBezTo>
                  <a:close/>
                </a:path>
              </a:pathLst>
            </a:custGeom>
            <a:solidFill>
              <a:srgbClr val="F2B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4" name="Freeform 428"/>
            <p:cNvSpPr>
              <a:spLocks/>
            </p:cNvSpPr>
            <p:nvPr/>
          </p:nvSpPr>
          <p:spPr bwMode="auto">
            <a:xfrm>
              <a:off x="7080251" y="4568825"/>
              <a:ext cx="69850" cy="25400"/>
            </a:xfrm>
            <a:custGeom>
              <a:avLst/>
              <a:gdLst>
                <a:gd name="T0" fmla="*/ 28 w 29"/>
                <a:gd name="T1" fmla="*/ 9 h 11"/>
                <a:gd name="T2" fmla="*/ 29 w 29"/>
                <a:gd name="T3" fmla="*/ 1 h 11"/>
                <a:gd name="T4" fmla="*/ 0 w 29"/>
                <a:gd name="T5" fmla="*/ 0 h 11"/>
                <a:gd name="T6" fmla="*/ 0 w 29"/>
                <a:gd name="T7" fmla="*/ 7 h 11"/>
                <a:gd name="T8" fmla="*/ 28 w 29"/>
                <a:gd name="T9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1">
                  <a:moveTo>
                    <a:pt x="28" y="9"/>
                  </a:moveTo>
                  <a:cubicBezTo>
                    <a:pt x="29" y="1"/>
                    <a:pt x="29" y="1"/>
                    <a:pt x="29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1" y="11"/>
                    <a:pt x="19" y="11"/>
                    <a:pt x="28" y="9"/>
                  </a:cubicBezTo>
                  <a:close/>
                </a:path>
              </a:pathLst>
            </a:custGeom>
            <a:solidFill>
              <a:srgbClr val="F2B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5" name="Rectangle 429"/>
            <p:cNvSpPr>
              <a:spLocks noChangeArrowheads="1"/>
            </p:cNvSpPr>
            <p:nvPr/>
          </p:nvSpPr>
          <p:spPr bwMode="auto">
            <a:xfrm>
              <a:off x="6992938" y="5041900"/>
              <a:ext cx="250825" cy="26987"/>
            </a:xfrm>
            <a:prstGeom prst="rect">
              <a:avLst/>
            </a:prstGeom>
            <a:solidFill>
              <a:srgbClr val="3D34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6" name="Freeform 430"/>
            <p:cNvSpPr>
              <a:spLocks/>
            </p:cNvSpPr>
            <p:nvPr/>
          </p:nvSpPr>
          <p:spPr bwMode="auto">
            <a:xfrm>
              <a:off x="6946901" y="4972050"/>
              <a:ext cx="93663" cy="101600"/>
            </a:xfrm>
            <a:custGeom>
              <a:avLst/>
              <a:gdLst>
                <a:gd name="T0" fmla="*/ 17 w 39"/>
                <a:gd name="T1" fmla="*/ 0 h 42"/>
                <a:gd name="T2" fmla="*/ 19 w 39"/>
                <a:gd name="T3" fmla="*/ 3 h 42"/>
                <a:gd name="T4" fmla="*/ 31 w 39"/>
                <a:gd name="T5" fmla="*/ 14 h 42"/>
                <a:gd name="T6" fmla="*/ 32 w 39"/>
                <a:gd name="T7" fmla="*/ 30 h 42"/>
                <a:gd name="T8" fmla="*/ 13 w 39"/>
                <a:gd name="T9" fmla="*/ 34 h 42"/>
                <a:gd name="T10" fmla="*/ 0 w 39"/>
                <a:gd name="T11" fmla="*/ 23 h 42"/>
                <a:gd name="T12" fmla="*/ 17 w 39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42">
                  <a:moveTo>
                    <a:pt x="17" y="0"/>
                  </a:moveTo>
                  <a:cubicBezTo>
                    <a:pt x="19" y="3"/>
                    <a:pt x="19" y="3"/>
                    <a:pt x="19" y="3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9" y="22"/>
                    <a:pt x="32" y="30"/>
                  </a:cubicBezTo>
                  <a:cubicBezTo>
                    <a:pt x="24" y="42"/>
                    <a:pt x="13" y="34"/>
                    <a:pt x="13" y="34"/>
                  </a:cubicBezTo>
                  <a:cubicBezTo>
                    <a:pt x="0" y="23"/>
                    <a:pt x="0" y="23"/>
                    <a:pt x="0" y="23"/>
                  </a:cubicBezTo>
                  <a:lnTo>
                    <a:pt x="17" y="0"/>
                  </a:ln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7" name="Freeform 431"/>
            <p:cNvSpPr>
              <a:spLocks/>
            </p:cNvSpPr>
            <p:nvPr/>
          </p:nvSpPr>
          <p:spPr bwMode="auto">
            <a:xfrm>
              <a:off x="7219951" y="4635500"/>
              <a:ext cx="84138" cy="401637"/>
            </a:xfrm>
            <a:custGeom>
              <a:avLst/>
              <a:gdLst>
                <a:gd name="T0" fmla="*/ 13 w 35"/>
                <a:gd name="T1" fmla="*/ 12 h 168"/>
                <a:gd name="T2" fmla="*/ 34 w 35"/>
                <a:gd name="T3" fmla="*/ 94 h 168"/>
                <a:gd name="T4" fmla="*/ 34 w 35"/>
                <a:gd name="T5" fmla="*/ 168 h 168"/>
                <a:gd name="T6" fmla="*/ 11 w 35"/>
                <a:gd name="T7" fmla="*/ 168 h 168"/>
                <a:gd name="T8" fmla="*/ 10 w 35"/>
                <a:gd name="T9" fmla="*/ 61 h 168"/>
                <a:gd name="T10" fmla="*/ 13 w 35"/>
                <a:gd name="T11" fmla="*/ 1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68">
                  <a:moveTo>
                    <a:pt x="13" y="12"/>
                  </a:moveTo>
                  <a:cubicBezTo>
                    <a:pt x="26" y="24"/>
                    <a:pt x="33" y="36"/>
                    <a:pt x="34" y="94"/>
                  </a:cubicBezTo>
                  <a:cubicBezTo>
                    <a:pt x="35" y="153"/>
                    <a:pt x="34" y="168"/>
                    <a:pt x="34" y="168"/>
                  </a:cubicBezTo>
                  <a:cubicBezTo>
                    <a:pt x="11" y="168"/>
                    <a:pt x="11" y="168"/>
                    <a:pt x="11" y="168"/>
                  </a:cubicBezTo>
                  <a:cubicBezTo>
                    <a:pt x="10" y="61"/>
                    <a:pt x="10" y="61"/>
                    <a:pt x="10" y="61"/>
                  </a:cubicBezTo>
                  <a:cubicBezTo>
                    <a:pt x="10" y="61"/>
                    <a:pt x="0" y="0"/>
                    <a:pt x="13" y="12"/>
                  </a:cubicBezTo>
                  <a:close/>
                </a:path>
              </a:pathLst>
            </a:custGeom>
            <a:solidFill>
              <a:srgbClr val="FFC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8" name="Freeform 432"/>
            <p:cNvSpPr>
              <a:spLocks/>
            </p:cNvSpPr>
            <p:nvPr/>
          </p:nvSpPr>
          <p:spPr bwMode="auto">
            <a:xfrm>
              <a:off x="7083426" y="5132388"/>
              <a:ext cx="79375" cy="12700"/>
            </a:xfrm>
            <a:custGeom>
              <a:avLst/>
              <a:gdLst>
                <a:gd name="T0" fmla="*/ 20 w 33"/>
                <a:gd name="T1" fmla="*/ 5 h 5"/>
                <a:gd name="T2" fmla="*/ 17 w 33"/>
                <a:gd name="T3" fmla="*/ 5 h 5"/>
                <a:gd name="T4" fmla="*/ 14 w 33"/>
                <a:gd name="T5" fmla="*/ 5 h 5"/>
                <a:gd name="T6" fmla="*/ 1 w 33"/>
                <a:gd name="T7" fmla="*/ 3 h 5"/>
                <a:gd name="T8" fmla="*/ 0 w 33"/>
                <a:gd name="T9" fmla="*/ 2 h 5"/>
                <a:gd name="T10" fmla="*/ 2 w 33"/>
                <a:gd name="T11" fmla="*/ 1 h 5"/>
                <a:gd name="T12" fmla="*/ 14 w 33"/>
                <a:gd name="T13" fmla="*/ 2 h 5"/>
                <a:gd name="T14" fmla="*/ 17 w 33"/>
                <a:gd name="T15" fmla="*/ 2 h 5"/>
                <a:gd name="T16" fmla="*/ 30 w 33"/>
                <a:gd name="T17" fmla="*/ 1 h 5"/>
                <a:gd name="T18" fmla="*/ 32 w 33"/>
                <a:gd name="T19" fmla="*/ 1 h 5"/>
                <a:gd name="T20" fmla="*/ 32 w 33"/>
                <a:gd name="T21" fmla="*/ 3 h 5"/>
                <a:gd name="T22" fmla="*/ 20 w 33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5">
                  <a:moveTo>
                    <a:pt x="20" y="5"/>
                  </a:moveTo>
                  <a:cubicBezTo>
                    <a:pt x="19" y="5"/>
                    <a:pt x="18" y="5"/>
                    <a:pt x="17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7" y="5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7" y="2"/>
                    <a:pt x="14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23" y="2"/>
                    <a:pt x="27" y="2"/>
                    <a:pt x="30" y="1"/>
                  </a:cubicBezTo>
                  <a:cubicBezTo>
                    <a:pt x="31" y="0"/>
                    <a:pt x="32" y="1"/>
                    <a:pt x="32" y="1"/>
                  </a:cubicBezTo>
                  <a:cubicBezTo>
                    <a:pt x="33" y="2"/>
                    <a:pt x="32" y="3"/>
                    <a:pt x="32" y="3"/>
                  </a:cubicBezTo>
                  <a:cubicBezTo>
                    <a:pt x="29" y="5"/>
                    <a:pt x="24" y="5"/>
                    <a:pt x="20" y="5"/>
                  </a:cubicBezTo>
                  <a:close/>
                </a:path>
              </a:pathLst>
            </a:custGeom>
            <a:solidFill>
              <a:srgbClr val="332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9" name="Rectangle 433"/>
            <p:cNvSpPr>
              <a:spLocks noChangeArrowheads="1"/>
            </p:cNvSpPr>
            <p:nvPr/>
          </p:nvSpPr>
          <p:spPr bwMode="auto">
            <a:xfrm>
              <a:off x="7065963" y="4697413"/>
              <a:ext cx="7938" cy="69850"/>
            </a:xfrm>
            <a:prstGeom prst="rect">
              <a:avLst/>
            </a:prstGeom>
            <a:solidFill>
              <a:srgbClr val="EFB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0" name="Oval 434"/>
            <p:cNvSpPr>
              <a:spLocks noChangeArrowheads="1"/>
            </p:cNvSpPr>
            <p:nvPr/>
          </p:nvSpPr>
          <p:spPr bwMode="auto">
            <a:xfrm>
              <a:off x="7064376" y="4759325"/>
              <a:ext cx="14288" cy="19050"/>
            </a:xfrm>
            <a:prstGeom prst="ellipse">
              <a:avLst/>
            </a:prstGeom>
            <a:solidFill>
              <a:srgbClr val="EFB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1" name="Rectangle 435"/>
            <p:cNvSpPr>
              <a:spLocks noChangeArrowheads="1"/>
            </p:cNvSpPr>
            <p:nvPr/>
          </p:nvSpPr>
          <p:spPr bwMode="auto">
            <a:xfrm>
              <a:off x="7159626" y="4697413"/>
              <a:ext cx="7938" cy="69850"/>
            </a:xfrm>
            <a:prstGeom prst="rect">
              <a:avLst/>
            </a:prstGeom>
            <a:solidFill>
              <a:srgbClr val="EFB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2" name="Oval 436"/>
            <p:cNvSpPr>
              <a:spLocks noChangeArrowheads="1"/>
            </p:cNvSpPr>
            <p:nvPr/>
          </p:nvSpPr>
          <p:spPr bwMode="auto">
            <a:xfrm>
              <a:off x="7158038" y="4759325"/>
              <a:ext cx="11113" cy="19050"/>
            </a:xfrm>
            <a:prstGeom prst="ellipse">
              <a:avLst/>
            </a:prstGeom>
            <a:solidFill>
              <a:srgbClr val="EFB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3" name="Freeform 437"/>
            <p:cNvSpPr>
              <a:spLocks/>
            </p:cNvSpPr>
            <p:nvPr/>
          </p:nvSpPr>
          <p:spPr bwMode="auto">
            <a:xfrm>
              <a:off x="6929438" y="4106863"/>
              <a:ext cx="407988" cy="331787"/>
            </a:xfrm>
            <a:custGeom>
              <a:avLst/>
              <a:gdLst>
                <a:gd name="T0" fmla="*/ 8 w 170"/>
                <a:gd name="T1" fmla="*/ 134 h 139"/>
                <a:gd name="T2" fmla="*/ 8 w 170"/>
                <a:gd name="T3" fmla="*/ 26 h 139"/>
                <a:gd name="T4" fmla="*/ 16 w 170"/>
                <a:gd name="T5" fmla="*/ 41 h 139"/>
                <a:gd name="T6" fmla="*/ 53 w 170"/>
                <a:gd name="T7" fmla="*/ 7 h 139"/>
                <a:gd name="T8" fmla="*/ 46 w 170"/>
                <a:gd name="T9" fmla="*/ 26 h 139"/>
                <a:gd name="T10" fmla="*/ 106 w 170"/>
                <a:gd name="T11" fmla="*/ 3 h 139"/>
                <a:gd name="T12" fmla="*/ 88 w 170"/>
                <a:gd name="T13" fmla="*/ 18 h 139"/>
                <a:gd name="T14" fmla="*/ 149 w 170"/>
                <a:gd name="T15" fmla="*/ 28 h 139"/>
                <a:gd name="T16" fmla="*/ 122 w 170"/>
                <a:gd name="T17" fmla="*/ 31 h 139"/>
                <a:gd name="T18" fmla="*/ 170 w 170"/>
                <a:gd name="T19" fmla="*/ 66 h 139"/>
                <a:gd name="T20" fmla="*/ 144 w 170"/>
                <a:gd name="T21" fmla="*/ 56 h 139"/>
                <a:gd name="T22" fmla="*/ 170 w 170"/>
                <a:gd name="T23" fmla="*/ 90 h 139"/>
                <a:gd name="T24" fmla="*/ 149 w 170"/>
                <a:gd name="T25" fmla="*/ 79 h 139"/>
                <a:gd name="T26" fmla="*/ 149 w 170"/>
                <a:gd name="T27" fmla="*/ 139 h 139"/>
                <a:gd name="T28" fmla="*/ 8 w 170"/>
                <a:gd name="T29" fmla="*/ 13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0" h="139">
                  <a:moveTo>
                    <a:pt x="8" y="134"/>
                  </a:moveTo>
                  <a:cubicBezTo>
                    <a:pt x="8" y="134"/>
                    <a:pt x="0" y="72"/>
                    <a:pt x="8" y="26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6" y="41"/>
                    <a:pt x="17" y="21"/>
                    <a:pt x="53" y="7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26"/>
                    <a:pt x="70" y="0"/>
                    <a:pt x="106" y="3"/>
                  </a:cubicBezTo>
                  <a:cubicBezTo>
                    <a:pt x="88" y="18"/>
                    <a:pt x="88" y="18"/>
                    <a:pt x="88" y="18"/>
                  </a:cubicBezTo>
                  <a:cubicBezTo>
                    <a:pt x="88" y="18"/>
                    <a:pt x="125" y="9"/>
                    <a:pt x="149" y="28"/>
                  </a:cubicBezTo>
                  <a:cubicBezTo>
                    <a:pt x="122" y="31"/>
                    <a:pt x="122" y="31"/>
                    <a:pt x="122" y="31"/>
                  </a:cubicBezTo>
                  <a:cubicBezTo>
                    <a:pt x="122" y="31"/>
                    <a:pt x="149" y="27"/>
                    <a:pt x="170" y="66"/>
                  </a:cubicBezTo>
                  <a:cubicBezTo>
                    <a:pt x="144" y="56"/>
                    <a:pt x="144" y="56"/>
                    <a:pt x="144" y="56"/>
                  </a:cubicBezTo>
                  <a:cubicBezTo>
                    <a:pt x="144" y="56"/>
                    <a:pt x="166" y="67"/>
                    <a:pt x="170" y="90"/>
                  </a:cubicBezTo>
                  <a:cubicBezTo>
                    <a:pt x="170" y="90"/>
                    <a:pt x="160" y="79"/>
                    <a:pt x="149" y="79"/>
                  </a:cubicBezTo>
                  <a:cubicBezTo>
                    <a:pt x="149" y="139"/>
                    <a:pt x="149" y="139"/>
                    <a:pt x="149" y="139"/>
                  </a:cubicBezTo>
                  <a:lnTo>
                    <a:pt x="8" y="134"/>
                  </a:lnTo>
                  <a:close/>
                </a:path>
              </a:pathLst>
            </a:custGeom>
            <a:solidFill>
              <a:srgbClr val="4C39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4" name="Freeform 438"/>
            <p:cNvSpPr>
              <a:spLocks/>
            </p:cNvSpPr>
            <p:nvPr/>
          </p:nvSpPr>
          <p:spPr bwMode="auto">
            <a:xfrm>
              <a:off x="6962776" y="4300538"/>
              <a:ext cx="303213" cy="301625"/>
            </a:xfrm>
            <a:custGeom>
              <a:avLst/>
              <a:gdLst>
                <a:gd name="T0" fmla="*/ 8 w 126"/>
                <a:gd name="T1" fmla="*/ 22 h 126"/>
                <a:gd name="T2" fmla="*/ 26 w 126"/>
                <a:gd name="T3" fmla="*/ 107 h 126"/>
                <a:gd name="T4" fmla="*/ 109 w 126"/>
                <a:gd name="T5" fmla="*/ 101 h 126"/>
                <a:gd name="T6" fmla="*/ 124 w 126"/>
                <a:gd name="T7" fmla="*/ 20 h 126"/>
                <a:gd name="T8" fmla="*/ 97 w 126"/>
                <a:gd name="T9" fmla="*/ 2 h 126"/>
                <a:gd name="T10" fmla="*/ 67 w 126"/>
                <a:gd name="T11" fmla="*/ 19 h 126"/>
                <a:gd name="T12" fmla="*/ 39 w 126"/>
                <a:gd name="T13" fmla="*/ 0 h 126"/>
                <a:gd name="T14" fmla="*/ 8 w 126"/>
                <a:gd name="T15" fmla="*/ 22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6">
                  <a:moveTo>
                    <a:pt x="8" y="22"/>
                  </a:moveTo>
                  <a:cubicBezTo>
                    <a:pt x="8" y="22"/>
                    <a:pt x="0" y="88"/>
                    <a:pt x="26" y="107"/>
                  </a:cubicBezTo>
                  <a:cubicBezTo>
                    <a:pt x="51" y="125"/>
                    <a:pt x="91" y="126"/>
                    <a:pt x="109" y="101"/>
                  </a:cubicBezTo>
                  <a:cubicBezTo>
                    <a:pt x="126" y="75"/>
                    <a:pt x="124" y="20"/>
                    <a:pt x="124" y="20"/>
                  </a:cubicBezTo>
                  <a:cubicBezTo>
                    <a:pt x="124" y="20"/>
                    <a:pt x="124" y="0"/>
                    <a:pt x="97" y="2"/>
                  </a:cubicBezTo>
                  <a:cubicBezTo>
                    <a:pt x="75" y="3"/>
                    <a:pt x="67" y="19"/>
                    <a:pt x="67" y="19"/>
                  </a:cubicBezTo>
                  <a:cubicBezTo>
                    <a:pt x="67" y="19"/>
                    <a:pt x="59" y="0"/>
                    <a:pt x="39" y="0"/>
                  </a:cubicBezTo>
                  <a:cubicBezTo>
                    <a:pt x="19" y="0"/>
                    <a:pt x="8" y="13"/>
                    <a:pt x="8" y="22"/>
                  </a:cubicBezTo>
                  <a:close/>
                </a:path>
              </a:pathLst>
            </a:cu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5" name="Oval 439"/>
            <p:cNvSpPr>
              <a:spLocks noChangeArrowheads="1"/>
            </p:cNvSpPr>
            <p:nvPr/>
          </p:nvSpPr>
          <p:spPr bwMode="auto">
            <a:xfrm>
              <a:off x="6929438" y="4403725"/>
              <a:ext cx="74613" cy="71437"/>
            </a:xfrm>
            <a:prstGeom prst="ellipse">
              <a:avLst/>
            </a:pr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6" name="Oval 440"/>
            <p:cNvSpPr>
              <a:spLocks noChangeArrowheads="1"/>
            </p:cNvSpPr>
            <p:nvPr/>
          </p:nvSpPr>
          <p:spPr bwMode="auto">
            <a:xfrm>
              <a:off x="7232651" y="4403725"/>
              <a:ext cx="71438" cy="71437"/>
            </a:xfrm>
            <a:prstGeom prst="ellipse">
              <a:avLst/>
            </a:prstGeom>
            <a:solidFill>
              <a:srgbClr val="FFC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7" name="Freeform 441"/>
            <p:cNvSpPr>
              <a:spLocks/>
            </p:cNvSpPr>
            <p:nvPr/>
          </p:nvSpPr>
          <p:spPr bwMode="auto">
            <a:xfrm>
              <a:off x="7096126" y="4403725"/>
              <a:ext cx="49213" cy="61912"/>
            </a:xfrm>
            <a:custGeom>
              <a:avLst/>
              <a:gdLst>
                <a:gd name="T0" fmla="*/ 13 w 31"/>
                <a:gd name="T1" fmla="*/ 0 h 39"/>
                <a:gd name="T2" fmla="*/ 0 w 31"/>
                <a:gd name="T3" fmla="*/ 39 h 39"/>
                <a:gd name="T4" fmla="*/ 31 w 31"/>
                <a:gd name="T5" fmla="*/ 39 h 39"/>
                <a:gd name="T6" fmla="*/ 13 w 31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39">
                  <a:moveTo>
                    <a:pt x="13" y="0"/>
                  </a:moveTo>
                  <a:lnTo>
                    <a:pt x="0" y="39"/>
                  </a:lnTo>
                  <a:lnTo>
                    <a:pt x="31" y="3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2B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8" name="Oval 442"/>
            <p:cNvSpPr>
              <a:spLocks noChangeArrowheads="1"/>
            </p:cNvSpPr>
            <p:nvPr/>
          </p:nvSpPr>
          <p:spPr bwMode="auto">
            <a:xfrm>
              <a:off x="7027863" y="4379913"/>
              <a:ext cx="41275" cy="39687"/>
            </a:xfrm>
            <a:prstGeom prst="ellipse">
              <a:avLst/>
            </a:prstGeom>
            <a:solidFill>
              <a:srgbClr val="2D2A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9" name="Oval 443"/>
            <p:cNvSpPr>
              <a:spLocks noChangeArrowheads="1"/>
            </p:cNvSpPr>
            <p:nvPr/>
          </p:nvSpPr>
          <p:spPr bwMode="auto">
            <a:xfrm>
              <a:off x="7164388" y="4379913"/>
              <a:ext cx="44450" cy="39687"/>
            </a:xfrm>
            <a:prstGeom prst="ellipse">
              <a:avLst/>
            </a:prstGeom>
            <a:solidFill>
              <a:srgbClr val="2D2A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0" name="Freeform 444"/>
            <p:cNvSpPr>
              <a:spLocks/>
            </p:cNvSpPr>
            <p:nvPr/>
          </p:nvSpPr>
          <p:spPr bwMode="auto">
            <a:xfrm>
              <a:off x="7050088" y="4503738"/>
              <a:ext cx="136525" cy="31750"/>
            </a:xfrm>
            <a:custGeom>
              <a:avLst/>
              <a:gdLst>
                <a:gd name="T0" fmla="*/ 12 w 57"/>
                <a:gd name="T1" fmla="*/ 13 h 13"/>
                <a:gd name="T2" fmla="*/ 2 w 57"/>
                <a:gd name="T3" fmla="*/ 12 h 13"/>
                <a:gd name="T4" fmla="*/ 0 w 57"/>
                <a:gd name="T5" fmla="*/ 10 h 13"/>
                <a:gd name="T6" fmla="*/ 2 w 57"/>
                <a:gd name="T7" fmla="*/ 9 h 13"/>
                <a:gd name="T8" fmla="*/ 55 w 57"/>
                <a:gd name="T9" fmla="*/ 0 h 13"/>
                <a:gd name="T10" fmla="*/ 57 w 57"/>
                <a:gd name="T11" fmla="*/ 1 h 13"/>
                <a:gd name="T12" fmla="*/ 56 w 57"/>
                <a:gd name="T13" fmla="*/ 3 h 13"/>
                <a:gd name="T14" fmla="*/ 12 w 57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3">
                  <a:moveTo>
                    <a:pt x="12" y="13"/>
                  </a:moveTo>
                  <a:cubicBezTo>
                    <a:pt x="6" y="13"/>
                    <a:pt x="2" y="12"/>
                    <a:pt x="2" y="12"/>
                  </a:cubicBezTo>
                  <a:cubicBezTo>
                    <a:pt x="1" y="12"/>
                    <a:pt x="0" y="11"/>
                    <a:pt x="0" y="10"/>
                  </a:cubicBezTo>
                  <a:cubicBezTo>
                    <a:pt x="1" y="10"/>
                    <a:pt x="1" y="9"/>
                    <a:pt x="2" y="9"/>
                  </a:cubicBezTo>
                  <a:cubicBezTo>
                    <a:pt x="2" y="9"/>
                    <a:pt x="29" y="13"/>
                    <a:pt x="55" y="0"/>
                  </a:cubicBezTo>
                  <a:cubicBezTo>
                    <a:pt x="56" y="0"/>
                    <a:pt x="57" y="0"/>
                    <a:pt x="57" y="1"/>
                  </a:cubicBezTo>
                  <a:cubicBezTo>
                    <a:pt x="57" y="2"/>
                    <a:pt x="57" y="3"/>
                    <a:pt x="56" y="3"/>
                  </a:cubicBezTo>
                  <a:cubicBezTo>
                    <a:pt x="39" y="11"/>
                    <a:pt x="22" y="13"/>
                    <a:pt x="12" y="13"/>
                  </a:cubicBezTo>
                  <a:close/>
                </a:path>
              </a:pathLst>
            </a:custGeom>
            <a:solidFill>
              <a:srgbClr val="302C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1" name="Freeform 445"/>
            <p:cNvSpPr>
              <a:spLocks/>
            </p:cNvSpPr>
            <p:nvPr/>
          </p:nvSpPr>
          <p:spPr bwMode="auto">
            <a:xfrm>
              <a:off x="7002463" y="4346575"/>
              <a:ext cx="61913" cy="33337"/>
            </a:xfrm>
            <a:custGeom>
              <a:avLst/>
              <a:gdLst>
                <a:gd name="T0" fmla="*/ 2 w 26"/>
                <a:gd name="T1" fmla="*/ 14 h 14"/>
                <a:gd name="T2" fmla="*/ 0 w 26"/>
                <a:gd name="T3" fmla="*/ 13 h 14"/>
                <a:gd name="T4" fmla="*/ 1 w 26"/>
                <a:gd name="T5" fmla="*/ 11 h 14"/>
                <a:gd name="T6" fmla="*/ 23 w 26"/>
                <a:gd name="T7" fmla="*/ 0 h 14"/>
                <a:gd name="T8" fmla="*/ 25 w 26"/>
                <a:gd name="T9" fmla="*/ 1 h 14"/>
                <a:gd name="T10" fmla="*/ 24 w 26"/>
                <a:gd name="T11" fmla="*/ 3 h 14"/>
                <a:gd name="T12" fmla="*/ 2 w 26"/>
                <a:gd name="T13" fmla="*/ 14 h 14"/>
                <a:gd name="T14" fmla="*/ 2 w 26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" h="14">
                  <a:moveTo>
                    <a:pt x="2" y="14"/>
                  </a:moveTo>
                  <a:cubicBezTo>
                    <a:pt x="1" y="14"/>
                    <a:pt x="1" y="14"/>
                    <a:pt x="0" y="13"/>
                  </a:cubicBezTo>
                  <a:cubicBezTo>
                    <a:pt x="0" y="12"/>
                    <a:pt x="0" y="12"/>
                    <a:pt x="1" y="11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4" y="0"/>
                    <a:pt x="25" y="0"/>
                    <a:pt x="25" y="1"/>
                  </a:cubicBezTo>
                  <a:cubicBezTo>
                    <a:pt x="26" y="2"/>
                    <a:pt x="25" y="3"/>
                    <a:pt x="24" y="3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lose/>
                </a:path>
              </a:pathLst>
            </a:custGeom>
            <a:solidFill>
              <a:srgbClr val="302C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2" name="Freeform 446"/>
            <p:cNvSpPr>
              <a:spLocks/>
            </p:cNvSpPr>
            <p:nvPr/>
          </p:nvSpPr>
          <p:spPr bwMode="auto">
            <a:xfrm>
              <a:off x="7172326" y="4346575"/>
              <a:ext cx="61913" cy="33337"/>
            </a:xfrm>
            <a:custGeom>
              <a:avLst/>
              <a:gdLst>
                <a:gd name="T0" fmla="*/ 24 w 26"/>
                <a:gd name="T1" fmla="*/ 14 h 14"/>
                <a:gd name="T2" fmla="*/ 26 w 26"/>
                <a:gd name="T3" fmla="*/ 13 h 14"/>
                <a:gd name="T4" fmla="*/ 25 w 26"/>
                <a:gd name="T5" fmla="*/ 11 h 14"/>
                <a:gd name="T6" fmla="*/ 3 w 26"/>
                <a:gd name="T7" fmla="*/ 0 h 14"/>
                <a:gd name="T8" fmla="*/ 1 w 26"/>
                <a:gd name="T9" fmla="*/ 1 h 14"/>
                <a:gd name="T10" fmla="*/ 1 w 26"/>
                <a:gd name="T11" fmla="*/ 3 h 14"/>
                <a:gd name="T12" fmla="*/ 23 w 26"/>
                <a:gd name="T13" fmla="*/ 14 h 14"/>
                <a:gd name="T14" fmla="*/ 24 w 26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" h="14">
                  <a:moveTo>
                    <a:pt x="24" y="14"/>
                  </a:moveTo>
                  <a:cubicBezTo>
                    <a:pt x="25" y="14"/>
                    <a:pt x="25" y="14"/>
                    <a:pt x="26" y="13"/>
                  </a:cubicBezTo>
                  <a:cubicBezTo>
                    <a:pt x="26" y="12"/>
                    <a:pt x="26" y="12"/>
                    <a:pt x="25" y="1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4" y="14"/>
                    <a:pt x="24" y="14"/>
                    <a:pt x="24" y="14"/>
                  </a:cubicBezTo>
                  <a:close/>
                </a:path>
              </a:pathLst>
            </a:custGeom>
            <a:solidFill>
              <a:srgbClr val="302C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pic>
        <p:nvPicPr>
          <p:cNvPr id="952" name="图片 9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0847" y="4219301"/>
            <a:ext cx="294722" cy="211119"/>
          </a:xfrm>
          <a:prstGeom prst="rect">
            <a:avLst/>
          </a:prstGeom>
        </p:spPr>
      </p:pic>
      <p:pic>
        <p:nvPicPr>
          <p:cNvPr id="953" name="图片 9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377987" flipH="1">
            <a:off x="7566106" y="3480352"/>
            <a:ext cx="294722" cy="211119"/>
          </a:xfrm>
          <a:prstGeom prst="rect">
            <a:avLst/>
          </a:prstGeom>
        </p:spPr>
      </p:pic>
      <p:grpSp>
        <p:nvGrpSpPr>
          <p:cNvPr id="439" name="组合 438"/>
          <p:cNvGrpSpPr/>
          <p:nvPr/>
        </p:nvGrpSpPr>
        <p:grpSpPr>
          <a:xfrm>
            <a:off x="798573" y="684099"/>
            <a:ext cx="6275401" cy="2462214"/>
            <a:chOff x="551258" y="658115"/>
            <a:chExt cx="5401400" cy="2119292"/>
          </a:xfrm>
        </p:grpSpPr>
        <p:grpSp>
          <p:nvGrpSpPr>
            <p:cNvPr id="440" name="组合 439"/>
            <p:cNvGrpSpPr/>
            <p:nvPr/>
          </p:nvGrpSpPr>
          <p:grpSpPr>
            <a:xfrm>
              <a:off x="551258" y="658115"/>
              <a:ext cx="2635088" cy="2119292"/>
              <a:chOff x="497466" y="2389217"/>
              <a:chExt cx="1601391" cy="949308"/>
            </a:xfrm>
          </p:grpSpPr>
          <p:sp>
            <p:nvSpPr>
              <p:cNvPr id="504" name="Freeform 255"/>
              <p:cNvSpPr>
                <a:spLocks noEditPoints="1"/>
              </p:cNvSpPr>
              <p:nvPr/>
            </p:nvSpPr>
            <p:spPr bwMode="auto">
              <a:xfrm>
                <a:off x="533185" y="2415790"/>
                <a:ext cx="765572" cy="922735"/>
              </a:xfrm>
              <a:custGeom>
                <a:avLst/>
                <a:gdLst>
                  <a:gd name="T0" fmla="*/ 268 w 533"/>
                  <a:gd name="T1" fmla="*/ 0 h 642"/>
                  <a:gd name="T2" fmla="*/ 434 w 533"/>
                  <a:gd name="T3" fmla="*/ 43 h 642"/>
                  <a:gd name="T4" fmla="*/ 533 w 533"/>
                  <a:gd name="T5" fmla="*/ 222 h 642"/>
                  <a:gd name="T6" fmla="*/ 467 w 533"/>
                  <a:gd name="T7" fmla="*/ 432 h 642"/>
                  <a:gd name="T8" fmla="*/ 296 w 533"/>
                  <a:gd name="T9" fmla="*/ 626 h 642"/>
                  <a:gd name="T10" fmla="*/ 257 w 533"/>
                  <a:gd name="T11" fmla="*/ 642 h 642"/>
                  <a:gd name="T12" fmla="*/ 185 w 533"/>
                  <a:gd name="T13" fmla="*/ 618 h 642"/>
                  <a:gd name="T14" fmla="*/ 142 w 533"/>
                  <a:gd name="T15" fmla="*/ 579 h 642"/>
                  <a:gd name="T16" fmla="*/ 169 w 533"/>
                  <a:gd name="T17" fmla="*/ 552 h 642"/>
                  <a:gd name="T18" fmla="*/ 227 w 533"/>
                  <a:gd name="T19" fmla="*/ 492 h 642"/>
                  <a:gd name="T20" fmla="*/ 249 w 533"/>
                  <a:gd name="T21" fmla="*/ 436 h 642"/>
                  <a:gd name="T22" fmla="*/ 231 w 533"/>
                  <a:gd name="T23" fmla="*/ 418 h 642"/>
                  <a:gd name="T24" fmla="*/ 200 w 533"/>
                  <a:gd name="T25" fmla="*/ 421 h 642"/>
                  <a:gd name="T26" fmla="*/ 187 w 533"/>
                  <a:gd name="T27" fmla="*/ 421 h 642"/>
                  <a:gd name="T28" fmla="*/ 70 w 533"/>
                  <a:gd name="T29" fmla="*/ 378 h 642"/>
                  <a:gd name="T30" fmla="*/ 19 w 533"/>
                  <a:gd name="T31" fmla="*/ 302 h 642"/>
                  <a:gd name="T32" fmla="*/ 1 w 533"/>
                  <a:gd name="T33" fmla="*/ 208 h 642"/>
                  <a:gd name="T34" fmla="*/ 76 w 533"/>
                  <a:gd name="T35" fmla="*/ 57 h 642"/>
                  <a:gd name="T36" fmla="*/ 268 w 533"/>
                  <a:gd name="T37" fmla="*/ 0 h 642"/>
                  <a:gd name="T38" fmla="*/ 261 w 533"/>
                  <a:gd name="T39" fmla="*/ 131 h 642"/>
                  <a:gd name="T40" fmla="*/ 228 w 533"/>
                  <a:gd name="T41" fmla="*/ 147 h 642"/>
                  <a:gd name="T42" fmla="*/ 215 w 533"/>
                  <a:gd name="T43" fmla="*/ 188 h 642"/>
                  <a:gd name="T44" fmla="*/ 237 w 533"/>
                  <a:gd name="T45" fmla="*/ 269 h 642"/>
                  <a:gd name="T46" fmla="*/ 291 w 533"/>
                  <a:gd name="T47" fmla="*/ 303 h 642"/>
                  <a:gd name="T48" fmla="*/ 322 w 533"/>
                  <a:gd name="T49" fmla="*/ 290 h 642"/>
                  <a:gd name="T50" fmla="*/ 333 w 533"/>
                  <a:gd name="T51" fmla="*/ 254 h 642"/>
                  <a:gd name="T52" fmla="*/ 323 w 533"/>
                  <a:gd name="T53" fmla="*/ 198 h 642"/>
                  <a:gd name="T54" fmla="*/ 300 w 533"/>
                  <a:gd name="T55" fmla="*/ 151 h 642"/>
                  <a:gd name="T56" fmla="*/ 261 w 533"/>
                  <a:gd name="T57" fmla="*/ 131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33" h="642">
                    <a:moveTo>
                      <a:pt x="268" y="0"/>
                    </a:moveTo>
                    <a:cubicBezTo>
                      <a:pt x="329" y="1"/>
                      <a:pt x="384" y="15"/>
                      <a:pt x="434" y="43"/>
                    </a:cubicBezTo>
                    <a:cubicBezTo>
                      <a:pt x="501" y="80"/>
                      <a:pt x="533" y="140"/>
                      <a:pt x="533" y="222"/>
                    </a:cubicBezTo>
                    <a:cubicBezTo>
                      <a:pt x="533" y="289"/>
                      <a:pt x="511" y="359"/>
                      <a:pt x="467" y="432"/>
                    </a:cubicBezTo>
                    <a:cubicBezTo>
                      <a:pt x="419" y="513"/>
                      <a:pt x="362" y="578"/>
                      <a:pt x="296" y="626"/>
                    </a:cubicBezTo>
                    <a:cubicBezTo>
                      <a:pt x="281" y="636"/>
                      <a:pt x="268" y="642"/>
                      <a:pt x="257" y="642"/>
                    </a:cubicBezTo>
                    <a:cubicBezTo>
                      <a:pt x="238" y="642"/>
                      <a:pt x="214" y="634"/>
                      <a:pt x="185" y="618"/>
                    </a:cubicBezTo>
                    <a:cubicBezTo>
                      <a:pt x="156" y="602"/>
                      <a:pt x="141" y="589"/>
                      <a:pt x="142" y="579"/>
                    </a:cubicBezTo>
                    <a:cubicBezTo>
                      <a:pt x="142" y="573"/>
                      <a:pt x="151" y="564"/>
                      <a:pt x="169" y="552"/>
                    </a:cubicBezTo>
                    <a:cubicBezTo>
                      <a:pt x="191" y="538"/>
                      <a:pt x="210" y="518"/>
                      <a:pt x="227" y="492"/>
                    </a:cubicBezTo>
                    <a:cubicBezTo>
                      <a:pt x="242" y="469"/>
                      <a:pt x="249" y="450"/>
                      <a:pt x="249" y="436"/>
                    </a:cubicBezTo>
                    <a:cubicBezTo>
                      <a:pt x="249" y="424"/>
                      <a:pt x="243" y="418"/>
                      <a:pt x="231" y="418"/>
                    </a:cubicBezTo>
                    <a:cubicBezTo>
                      <a:pt x="227" y="418"/>
                      <a:pt x="216" y="419"/>
                      <a:pt x="200" y="421"/>
                    </a:cubicBezTo>
                    <a:cubicBezTo>
                      <a:pt x="198" y="421"/>
                      <a:pt x="193" y="421"/>
                      <a:pt x="187" y="421"/>
                    </a:cubicBezTo>
                    <a:cubicBezTo>
                      <a:pt x="138" y="421"/>
                      <a:pt x="99" y="407"/>
                      <a:pt x="70" y="378"/>
                    </a:cubicBezTo>
                    <a:cubicBezTo>
                      <a:pt x="48" y="358"/>
                      <a:pt x="31" y="332"/>
                      <a:pt x="19" y="302"/>
                    </a:cubicBezTo>
                    <a:cubicBezTo>
                      <a:pt x="6" y="272"/>
                      <a:pt x="0" y="240"/>
                      <a:pt x="1" y="208"/>
                    </a:cubicBezTo>
                    <a:cubicBezTo>
                      <a:pt x="1" y="142"/>
                      <a:pt x="26" y="92"/>
                      <a:pt x="76" y="57"/>
                    </a:cubicBezTo>
                    <a:cubicBezTo>
                      <a:pt x="129" y="19"/>
                      <a:pt x="193" y="0"/>
                      <a:pt x="268" y="0"/>
                    </a:cubicBezTo>
                    <a:close/>
                    <a:moveTo>
                      <a:pt x="261" y="131"/>
                    </a:moveTo>
                    <a:cubicBezTo>
                      <a:pt x="248" y="131"/>
                      <a:pt x="237" y="136"/>
                      <a:pt x="228" y="147"/>
                    </a:cubicBezTo>
                    <a:cubicBezTo>
                      <a:pt x="219" y="158"/>
                      <a:pt x="215" y="172"/>
                      <a:pt x="215" y="188"/>
                    </a:cubicBezTo>
                    <a:cubicBezTo>
                      <a:pt x="214" y="219"/>
                      <a:pt x="222" y="246"/>
                      <a:pt x="237" y="269"/>
                    </a:cubicBezTo>
                    <a:cubicBezTo>
                      <a:pt x="252" y="292"/>
                      <a:pt x="270" y="303"/>
                      <a:pt x="291" y="303"/>
                    </a:cubicBezTo>
                    <a:cubicBezTo>
                      <a:pt x="304" y="303"/>
                      <a:pt x="314" y="299"/>
                      <a:pt x="322" y="290"/>
                    </a:cubicBezTo>
                    <a:cubicBezTo>
                      <a:pt x="329" y="281"/>
                      <a:pt x="333" y="269"/>
                      <a:pt x="333" y="254"/>
                    </a:cubicBezTo>
                    <a:cubicBezTo>
                      <a:pt x="334" y="238"/>
                      <a:pt x="330" y="219"/>
                      <a:pt x="323" y="198"/>
                    </a:cubicBezTo>
                    <a:cubicBezTo>
                      <a:pt x="316" y="177"/>
                      <a:pt x="309" y="161"/>
                      <a:pt x="300" y="151"/>
                    </a:cubicBezTo>
                    <a:cubicBezTo>
                      <a:pt x="289" y="138"/>
                      <a:pt x="276" y="131"/>
                      <a:pt x="261" y="131"/>
                    </a:cubicBezTo>
                    <a:close/>
                  </a:path>
                </a:pathLst>
              </a:custGeom>
              <a:solidFill>
                <a:srgbClr val="E2C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05" name="Freeform 256"/>
              <p:cNvSpPr>
                <a:spLocks noEditPoints="1"/>
              </p:cNvSpPr>
              <p:nvPr/>
            </p:nvSpPr>
            <p:spPr bwMode="auto">
              <a:xfrm>
                <a:off x="1357097" y="2415788"/>
                <a:ext cx="741760" cy="776288"/>
              </a:xfrm>
              <a:custGeom>
                <a:avLst/>
                <a:gdLst>
                  <a:gd name="T0" fmla="*/ 250 w 516"/>
                  <a:gd name="T1" fmla="*/ 0 h 540"/>
                  <a:gd name="T2" fmla="*/ 370 w 516"/>
                  <a:gd name="T3" fmla="*/ 31 h 540"/>
                  <a:gd name="T4" fmla="*/ 487 w 516"/>
                  <a:gd name="T5" fmla="*/ 155 h 540"/>
                  <a:gd name="T6" fmla="*/ 515 w 516"/>
                  <a:gd name="T7" fmla="*/ 281 h 540"/>
                  <a:gd name="T8" fmla="*/ 421 w 516"/>
                  <a:gd name="T9" fmla="*/ 481 h 540"/>
                  <a:gd name="T10" fmla="*/ 257 w 516"/>
                  <a:gd name="T11" fmla="*/ 540 h 540"/>
                  <a:gd name="T12" fmla="*/ 84 w 516"/>
                  <a:gd name="T13" fmla="*/ 473 h 540"/>
                  <a:gd name="T14" fmla="*/ 1 w 516"/>
                  <a:gd name="T15" fmla="*/ 263 h 540"/>
                  <a:gd name="T16" fmla="*/ 79 w 516"/>
                  <a:gd name="T17" fmla="*/ 64 h 540"/>
                  <a:gd name="T18" fmla="*/ 250 w 516"/>
                  <a:gd name="T19" fmla="*/ 0 h 540"/>
                  <a:gd name="T20" fmla="*/ 239 w 516"/>
                  <a:gd name="T21" fmla="*/ 136 h 540"/>
                  <a:gd name="T22" fmla="*/ 196 w 516"/>
                  <a:gd name="T23" fmla="*/ 208 h 540"/>
                  <a:gd name="T24" fmla="*/ 231 w 516"/>
                  <a:gd name="T25" fmla="*/ 378 h 540"/>
                  <a:gd name="T26" fmla="*/ 269 w 516"/>
                  <a:gd name="T27" fmla="*/ 408 h 540"/>
                  <a:gd name="T28" fmla="*/ 311 w 516"/>
                  <a:gd name="T29" fmla="*/ 335 h 540"/>
                  <a:gd name="T30" fmla="*/ 302 w 516"/>
                  <a:gd name="T31" fmla="*/ 246 h 540"/>
                  <a:gd name="T32" fmla="*/ 280 w 516"/>
                  <a:gd name="T33" fmla="*/ 170 h 540"/>
                  <a:gd name="T34" fmla="*/ 239 w 516"/>
                  <a:gd name="T35" fmla="*/ 136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16" h="540">
                    <a:moveTo>
                      <a:pt x="250" y="0"/>
                    </a:moveTo>
                    <a:cubicBezTo>
                      <a:pt x="292" y="0"/>
                      <a:pt x="332" y="11"/>
                      <a:pt x="370" y="31"/>
                    </a:cubicBezTo>
                    <a:cubicBezTo>
                      <a:pt x="423" y="59"/>
                      <a:pt x="462" y="100"/>
                      <a:pt x="487" y="155"/>
                    </a:cubicBezTo>
                    <a:cubicBezTo>
                      <a:pt x="506" y="194"/>
                      <a:pt x="516" y="236"/>
                      <a:pt x="515" y="281"/>
                    </a:cubicBezTo>
                    <a:cubicBezTo>
                      <a:pt x="515" y="363"/>
                      <a:pt x="483" y="430"/>
                      <a:pt x="421" y="481"/>
                    </a:cubicBezTo>
                    <a:cubicBezTo>
                      <a:pt x="372" y="521"/>
                      <a:pt x="318" y="540"/>
                      <a:pt x="257" y="540"/>
                    </a:cubicBezTo>
                    <a:cubicBezTo>
                      <a:pt x="189" y="539"/>
                      <a:pt x="131" y="517"/>
                      <a:pt x="84" y="473"/>
                    </a:cubicBezTo>
                    <a:cubicBezTo>
                      <a:pt x="28" y="420"/>
                      <a:pt x="0" y="350"/>
                      <a:pt x="1" y="263"/>
                    </a:cubicBezTo>
                    <a:cubicBezTo>
                      <a:pt x="1" y="178"/>
                      <a:pt x="27" y="112"/>
                      <a:pt x="79" y="64"/>
                    </a:cubicBezTo>
                    <a:cubicBezTo>
                      <a:pt x="125" y="21"/>
                      <a:pt x="182" y="0"/>
                      <a:pt x="250" y="0"/>
                    </a:cubicBezTo>
                    <a:close/>
                    <a:moveTo>
                      <a:pt x="239" y="136"/>
                    </a:moveTo>
                    <a:cubicBezTo>
                      <a:pt x="210" y="136"/>
                      <a:pt x="196" y="160"/>
                      <a:pt x="196" y="208"/>
                    </a:cubicBezTo>
                    <a:cubicBezTo>
                      <a:pt x="195" y="271"/>
                      <a:pt x="207" y="328"/>
                      <a:pt x="231" y="378"/>
                    </a:cubicBezTo>
                    <a:cubicBezTo>
                      <a:pt x="240" y="398"/>
                      <a:pt x="253" y="408"/>
                      <a:pt x="269" y="408"/>
                    </a:cubicBezTo>
                    <a:cubicBezTo>
                      <a:pt x="296" y="408"/>
                      <a:pt x="310" y="384"/>
                      <a:pt x="311" y="335"/>
                    </a:cubicBezTo>
                    <a:cubicBezTo>
                      <a:pt x="311" y="307"/>
                      <a:pt x="308" y="278"/>
                      <a:pt x="302" y="246"/>
                    </a:cubicBezTo>
                    <a:cubicBezTo>
                      <a:pt x="297" y="215"/>
                      <a:pt x="289" y="190"/>
                      <a:pt x="280" y="170"/>
                    </a:cubicBezTo>
                    <a:cubicBezTo>
                      <a:pt x="270" y="149"/>
                      <a:pt x="256" y="137"/>
                      <a:pt x="239" y="136"/>
                    </a:cubicBezTo>
                    <a:close/>
                  </a:path>
                </a:pathLst>
              </a:custGeom>
              <a:solidFill>
                <a:srgbClr val="E2C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06" name="Freeform 273"/>
              <p:cNvSpPr>
                <a:spLocks noEditPoints="1"/>
              </p:cNvSpPr>
              <p:nvPr/>
            </p:nvSpPr>
            <p:spPr bwMode="auto">
              <a:xfrm>
                <a:off x="533185" y="2415790"/>
                <a:ext cx="765572" cy="922735"/>
              </a:xfrm>
              <a:custGeom>
                <a:avLst/>
                <a:gdLst>
                  <a:gd name="T0" fmla="*/ 268 w 533"/>
                  <a:gd name="T1" fmla="*/ 0 h 642"/>
                  <a:gd name="T2" fmla="*/ 434 w 533"/>
                  <a:gd name="T3" fmla="*/ 43 h 642"/>
                  <a:gd name="T4" fmla="*/ 533 w 533"/>
                  <a:gd name="T5" fmla="*/ 222 h 642"/>
                  <a:gd name="T6" fmla="*/ 467 w 533"/>
                  <a:gd name="T7" fmla="*/ 432 h 642"/>
                  <a:gd name="T8" fmla="*/ 296 w 533"/>
                  <a:gd name="T9" fmla="*/ 626 h 642"/>
                  <a:gd name="T10" fmla="*/ 257 w 533"/>
                  <a:gd name="T11" fmla="*/ 642 h 642"/>
                  <a:gd name="T12" fmla="*/ 185 w 533"/>
                  <a:gd name="T13" fmla="*/ 618 h 642"/>
                  <a:gd name="T14" fmla="*/ 142 w 533"/>
                  <a:gd name="T15" fmla="*/ 579 h 642"/>
                  <a:gd name="T16" fmla="*/ 169 w 533"/>
                  <a:gd name="T17" fmla="*/ 552 h 642"/>
                  <a:gd name="T18" fmla="*/ 227 w 533"/>
                  <a:gd name="T19" fmla="*/ 492 h 642"/>
                  <a:gd name="T20" fmla="*/ 249 w 533"/>
                  <a:gd name="T21" fmla="*/ 436 h 642"/>
                  <a:gd name="T22" fmla="*/ 231 w 533"/>
                  <a:gd name="T23" fmla="*/ 418 h 642"/>
                  <a:gd name="T24" fmla="*/ 200 w 533"/>
                  <a:gd name="T25" fmla="*/ 421 h 642"/>
                  <a:gd name="T26" fmla="*/ 187 w 533"/>
                  <a:gd name="T27" fmla="*/ 421 h 642"/>
                  <a:gd name="T28" fmla="*/ 70 w 533"/>
                  <a:gd name="T29" fmla="*/ 378 h 642"/>
                  <a:gd name="T30" fmla="*/ 19 w 533"/>
                  <a:gd name="T31" fmla="*/ 302 h 642"/>
                  <a:gd name="T32" fmla="*/ 1 w 533"/>
                  <a:gd name="T33" fmla="*/ 208 h 642"/>
                  <a:gd name="T34" fmla="*/ 76 w 533"/>
                  <a:gd name="T35" fmla="*/ 57 h 642"/>
                  <a:gd name="T36" fmla="*/ 268 w 533"/>
                  <a:gd name="T37" fmla="*/ 0 h 642"/>
                  <a:gd name="T38" fmla="*/ 261 w 533"/>
                  <a:gd name="T39" fmla="*/ 131 h 642"/>
                  <a:gd name="T40" fmla="*/ 228 w 533"/>
                  <a:gd name="T41" fmla="*/ 147 h 642"/>
                  <a:gd name="T42" fmla="*/ 215 w 533"/>
                  <a:gd name="T43" fmla="*/ 188 h 642"/>
                  <a:gd name="T44" fmla="*/ 237 w 533"/>
                  <a:gd name="T45" fmla="*/ 269 h 642"/>
                  <a:gd name="T46" fmla="*/ 291 w 533"/>
                  <a:gd name="T47" fmla="*/ 303 h 642"/>
                  <a:gd name="T48" fmla="*/ 322 w 533"/>
                  <a:gd name="T49" fmla="*/ 290 h 642"/>
                  <a:gd name="T50" fmla="*/ 333 w 533"/>
                  <a:gd name="T51" fmla="*/ 254 h 642"/>
                  <a:gd name="T52" fmla="*/ 323 w 533"/>
                  <a:gd name="T53" fmla="*/ 198 h 642"/>
                  <a:gd name="T54" fmla="*/ 300 w 533"/>
                  <a:gd name="T55" fmla="*/ 151 h 642"/>
                  <a:gd name="T56" fmla="*/ 261 w 533"/>
                  <a:gd name="T57" fmla="*/ 131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33" h="642">
                    <a:moveTo>
                      <a:pt x="268" y="0"/>
                    </a:moveTo>
                    <a:cubicBezTo>
                      <a:pt x="329" y="1"/>
                      <a:pt x="384" y="15"/>
                      <a:pt x="434" y="43"/>
                    </a:cubicBezTo>
                    <a:cubicBezTo>
                      <a:pt x="501" y="80"/>
                      <a:pt x="533" y="140"/>
                      <a:pt x="533" y="222"/>
                    </a:cubicBezTo>
                    <a:cubicBezTo>
                      <a:pt x="533" y="289"/>
                      <a:pt x="511" y="359"/>
                      <a:pt x="467" y="432"/>
                    </a:cubicBezTo>
                    <a:cubicBezTo>
                      <a:pt x="419" y="513"/>
                      <a:pt x="362" y="578"/>
                      <a:pt x="296" y="626"/>
                    </a:cubicBezTo>
                    <a:cubicBezTo>
                      <a:pt x="281" y="636"/>
                      <a:pt x="268" y="642"/>
                      <a:pt x="257" y="642"/>
                    </a:cubicBezTo>
                    <a:cubicBezTo>
                      <a:pt x="238" y="642"/>
                      <a:pt x="214" y="634"/>
                      <a:pt x="185" y="618"/>
                    </a:cubicBezTo>
                    <a:cubicBezTo>
                      <a:pt x="156" y="602"/>
                      <a:pt x="141" y="589"/>
                      <a:pt x="142" y="579"/>
                    </a:cubicBezTo>
                    <a:cubicBezTo>
                      <a:pt x="142" y="573"/>
                      <a:pt x="151" y="564"/>
                      <a:pt x="169" y="552"/>
                    </a:cubicBezTo>
                    <a:cubicBezTo>
                      <a:pt x="191" y="538"/>
                      <a:pt x="210" y="518"/>
                      <a:pt x="227" y="492"/>
                    </a:cubicBezTo>
                    <a:cubicBezTo>
                      <a:pt x="242" y="469"/>
                      <a:pt x="249" y="450"/>
                      <a:pt x="249" y="436"/>
                    </a:cubicBezTo>
                    <a:cubicBezTo>
                      <a:pt x="249" y="424"/>
                      <a:pt x="243" y="418"/>
                      <a:pt x="231" y="418"/>
                    </a:cubicBezTo>
                    <a:cubicBezTo>
                      <a:pt x="227" y="418"/>
                      <a:pt x="216" y="419"/>
                      <a:pt x="200" y="421"/>
                    </a:cubicBezTo>
                    <a:cubicBezTo>
                      <a:pt x="198" y="421"/>
                      <a:pt x="193" y="421"/>
                      <a:pt x="187" y="421"/>
                    </a:cubicBezTo>
                    <a:cubicBezTo>
                      <a:pt x="138" y="421"/>
                      <a:pt x="99" y="407"/>
                      <a:pt x="70" y="378"/>
                    </a:cubicBezTo>
                    <a:cubicBezTo>
                      <a:pt x="48" y="358"/>
                      <a:pt x="31" y="332"/>
                      <a:pt x="19" y="302"/>
                    </a:cubicBezTo>
                    <a:cubicBezTo>
                      <a:pt x="6" y="272"/>
                      <a:pt x="0" y="240"/>
                      <a:pt x="1" y="208"/>
                    </a:cubicBezTo>
                    <a:cubicBezTo>
                      <a:pt x="1" y="142"/>
                      <a:pt x="26" y="92"/>
                      <a:pt x="76" y="57"/>
                    </a:cubicBezTo>
                    <a:cubicBezTo>
                      <a:pt x="129" y="19"/>
                      <a:pt x="193" y="0"/>
                      <a:pt x="268" y="0"/>
                    </a:cubicBezTo>
                    <a:close/>
                    <a:moveTo>
                      <a:pt x="261" y="131"/>
                    </a:moveTo>
                    <a:cubicBezTo>
                      <a:pt x="248" y="131"/>
                      <a:pt x="237" y="136"/>
                      <a:pt x="228" y="147"/>
                    </a:cubicBezTo>
                    <a:cubicBezTo>
                      <a:pt x="219" y="158"/>
                      <a:pt x="215" y="172"/>
                      <a:pt x="215" y="188"/>
                    </a:cubicBezTo>
                    <a:cubicBezTo>
                      <a:pt x="214" y="219"/>
                      <a:pt x="222" y="246"/>
                      <a:pt x="237" y="269"/>
                    </a:cubicBezTo>
                    <a:cubicBezTo>
                      <a:pt x="252" y="292"/>
                      <a:pt x="270" y="303"/>
                      <a:pt x="291" y="303"/>
                    </a:cubicBezTo>
                    <a:cubicBezTo>
                      <a:pt x="304" y="303"/>
                      <a:pt x="314" y="299"/>
                      <a:pt x="322" y="290"/>
                    </a:cubicBezTo>
                    <a:cubicBezTo>
                      <a:pt x="329" y="281"/>
                      <a:pt x="333" y="269"/>
                      <a:pt x="333" y="254"/>
                    </a:cubicBezTo>
                    <a:cubicBezTo>
                      <a:pt x="334" y="238"/>
                      <a:pt x="330" y="219"/>
                      <a:pt x="323" y="198"/>
                    </a:cubicBezTo>
                    <a:cubicBezTo>
                      <a:pt x="316" y="177"/>
                      <a:pt x="309" y="161"/>
                      <a:pt x="300" y="151"/>
                    </a:cubicBezTo>
                    <a:cubicBezTo>
                      <a:pt x="289" y="138"/>
                      <a:pt x="276" y="131"/>
                      <a:pt x="261" y="131"/>
                    </a:cubicBezTo>
                    <a:close/>
                  </a:path>
                </a:pathLst>
              </a:custGeom>
              <a:solidFill>
                <a:srgbClr val="8EB185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07" name="Freeform 274"/>
              <p:cNvSpPr>
                <a:spLocks noEditPoints="1"/>
              </p:cNvSpPr>
              <p:nvPr/>
            </p:nvSpPr>
            <p:spPr bwMode="auto">
              <a:xfrm>
                <a:off x="1357097" y="2415788"/>
                <a:ext cx="741760" cy="776288"/>
              </a:xfrm>
              <a:custGeom>
                <a:avLst/>
                <a:gdLst>
                  <a:gd name="T0" fmla="*/ 250 w 516"/>
                  <a:gd name="T1" fmla="*/ 0 h 540"/>
                  <a:gd name="T2" fmla="*/ 370 w 516"/>
                  <a:gd name="T3" fmla="*/ 31 h 540"/>
                  <a:gd name="T4" fmla="*/ 487 w 516"/>
                  <a:gd name="T5" fmla="*/ 155 h 540"/>
                  <a:gd name="T6" fmla="*/ 515 w 516"/>
                  <a:gd name="T7" fmla="*/ 281 h 540"/>
                  <a:gd name="T8" fmla="*/ 421 w 516"/>
                  <a:gd name="T9" fmla="*/ 481 h 540"/>
                  <a:gd name="T10" fmla="*/ 257 w 516"/>
                  <a:gd name="T11" fmla="*/ 540 h 540"/>
                  <a:gd name="T12" fmla="*/ 84 w 516"/>
                  <a:gd name="T13" fmla="*/ 473 h 540"/>
                  <a:gd name="T14" fmla="*/ 1 w 516"/>
                  <a:gd name="T15" fmla="*/ 263 h 540"/>
                  <a:gd name="T16" fmla="*/ 79 w 516"/>
                  <a:gd name="T17" fmla="*/ 64 h 540"/>
                  <a:gd name="T18" fmla="*/ 250 w 516"/>
                  <a:gd name="T19" fmla="*/ 0 h 540"/>
                  <a:gd name="T20" fmla="*/ 239 w 516"/>
                  <a:gd name="T21" fmla="*/ 136 h 540"/>
                  <a:gd name="T22" fmla="*/ 196 w 516"/>
                  <a:gd name="T23" fmla="*/ 208 h 540"/>
                  <a:gd name="T24" fmla="*/ 231 w 516"/>
                  <a:gd name="T25" fmla="*/ 378 h 540"/>
                  <a:gd name="T26" fmla="*/ 269 w 516"/>
                  <a:gd name="T27" fmla="*/ 408 h 540"/>
                  <a:gd name="T28" fmla="*/ 311 w 516"/>
                  <a:gd name="T29" fmla="*/ 335 h 540"/>
                  <a:gd name="T30" fmla="*/ 302 w 516"/>
                  <a:gd name="T31" fmla="*/ 246 h 540"/>
                  <a:gd name="T32" fmla="*/ 280 w 516"/>
                  <a:gd name="T33" fmla="*/ 170 h 540"/>
                  <a:gd name="T34" fmla="*/ 239 w 516"/>
                  <a:gd name="T35" fmla="*/ 136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16" h="540">
                    <a:moveTo>
                      <a:pt x="250" y="0"/>
                    </a:moveTo>
                    <a:cubicBezTo>
                      <a:pt x="292" y="0"/>
                      <a:pt x="332" y="11"/>
                      <a:pt x="370" y="31"/>
                    </a:cubicBezTo>
                    <a:cubicBezTo>
                      <a:pt x="423" y="59"/>
                      <a:pt x="462" y="100"/>
                      <a:pt x="487" y="155"/>
                    </a:cubicBezTo>
                    <a:cubicBezTo>
                      <a:pt x="506" y="194"/>
                      <a:pt x="516" y="236"/>
                      <a:pt x="515" y="281"/>
                    </a:cubicBezTo>
                    <a:cubicBezTo>
                      <a:pt x="515" y="363"/>
                      <a:pt x="483" y="430"/>
                      <a:pt x="421" y="481"/>
                    </a:cubicBezTo>
                    <a:cubicBezTo>
                      <a:pt x="372" y="521"/>
                      <a:pt x="318" y="540"/>
                      <a:pt x="257" y="540"/>
                    </a:cubicBezTo>
                    <a:cubicBezTo>
                      <a:pt x="189" y="539"/>
                      <a:pt x="131" y="517"/>
                      <a:pt x="84" y="473"/>
                    </a:cubicBezTo>
                    <a:cubicBezTo>
                      <a:pt x="28" y="420"/>
                      <a:pt x="0" y="350"/>
                      <a:pt x="1" y="263"/>
                    </a:cubicBezTo>
                    <a:cubicBezTo>
                      <a:pt x="1" y="178"/>
                      <a:pt x="27" y="112"/>
                      <a:pt x="79" y="64"/>
                    </a:cubicBezTo>
                    <a:cubicBezTo>
                      <a:pt x="125" y="21"/>
                      <a:pt x="182" y="0"/>
                      <a:pt x="250" y="0"/>
                    </a:cubicBezTo>
                    <a:close/>
                    <a:moveTo>
                      <a:pt x="239" y="136"/>
                    </a:moveTo>
                    <a:cubicBezTo>
                      <a:pt x="210" y="136"/>
                      <a:pt x="196" y="160"/>
                      <a:pt x="196" y="208"/>
                    </a:cubicBezTo>
                    <a:cubicBezTo>
                      <a:pt x="195" y="271"/>
                      <a:pt x="207" y="328"/>
                      <a:pt x="231" y="378"/>
                    </a:cubicBezTo>
                    <a:cubicBezTo>
                      <a:pt x="240" y="398"/>
                      <a:pt x="253" y="408"/>
                      <a:pt x="269" y="408"/>
                    </a:cubicBezTo>
                    <a:cubicBezTo>
                      <a:pt x="296" y="408"/>
                      <a:pt x="310" y="384"/>
                      <a:pt x="311" y="335"/>
                    </a:cubicBezTo>
                    <a:cubicBezTo>
                      <a:pt x="311" y="307"/>
                      <a:pt x="308" y="278"/>
                      <a:pt x="302" y="246"/>
                    </a:cubicBezTo>
                    <a:cubicBezTo>
                      <a:pt x="297" y="215"/>
                      <a:pt x="289" y="190"/>
                      <a:pt x="280" y="170"/>
                    </a:cubicBezTo>
                    <a:cubicBezTo>
                      <a:pt x="270" y="149"/>
                      <a:pt x="256" y="137"/>
                      <a:pt x="239" y="136"/>
                    </a:cubicBezTo>
                    <a:close/>
                  </a:path>
                </a:pathLst>
              </a:custGeom>
              <a:solidFill>
                <a:srgbClr val="8EB185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08" name="Freeform 255"/>
              <p:cNvSpPr>
                <a:spLocks noEditPoints="1"/>
              </p:cNvSpPr>
              <p:nvPr/>
            </p:nvSpPr>
            <p:spPr bwMode="auto">
              <a:xfrm>
                <a:off x="497466" y="2389219"/>
                <a:ext cx="765572" cy="922735"/>
              </a:xfrm>
              <a:custGeom>
                <a:avLst/>
                <a:gdLst>
                  <a:gd name="T0" fmla="*/ 268 w 533"/>
                  <a:gd name="T1" fmla="*/ 0 h 642"/>
                  <a:gd name="T2" fmla="*/ 434 w 533"/>
                  <a:gd name="T3" fmla="*/ 43 h 642"/>
                  <a:gd name="T4" fmla="*/ 533 w 533"/>
                  <a:gd name="T5" fmla="*/ 222 h 642"/>
                  <a:gd name="T6" fmla="*/ 467 w 533"/>
                  <a:gd name="T7" fmla="*/ 432 h 642"/>
                  <a:gd name="T8" fmla="*/ 296 w 533"/>
                  <a:gd name="T9" fmla="*/ 626 h 642"/>
                  <a:gd name="T10" fmla="*/ 257 w 533"/>
                  <a:gd name="T11" fmla="*/ 642 h 642"/>
                  <a:gd name="T12" fmla="*/ 185 w 533"/>
                  <a:gd name="T13" fmla="*/ 618 h 642"/>
                  <a:gd name="T14" fmla="*/ 142 w 533"/>
                  <a:gd name="T15" fmla="*/ 579 h 642"/>
                  <a:gd name="T16" fmla="*/ 169 w 533"/>
                  <a:gd name="T17" fmla="*/ 552 h 642"/>
                  <a:gd name="T18" fmla="*/ 227 w 533"/>
                  <a:gd name="T19" fmla="*/ 492 h 642"/>
                  <a:gd name="T20" fmla="*/ 249 w 533"/>
                  <a:gd name="T21" fmla="*/ 436 h 642"/>
                  <a:gd name="T22" fmla="*/ 231 w 533"/>
                  <a:gd name="T23" fmla="*/ 418 h 642"/>
                  <a:gd name="T24" fmla="*/ 200 w 533"/>
                  <a:gd name="T25" fmla="*/ 421 h 642"/>
                  <a:gd name="T26" fmla="*/ 187 w 533"/>
                  <a:gd name="T27" fmla="*/ 421 h 642"/>
                  <a:gd name="T28" fmla="*/ 70 w 533"/>
                  <a:gd name="T29" fmla="*/ 378 h 642"/>
                  <a:gd name="T30" fmla="*/ 19 w 533"/>
                  <a:gd name="T31" fmla="*/ 302 h 642"/>
                  <a:gd name="T32" fmla="*/ 1 w 533"/>
                  <a:gd name="T33" fmla="*/ 208 h 642"/>
                  <a:gd name="T34" fmla="*/ 76 w 533"/>
                  <a:gd name="T35" fmla="*/ 57 h 642"/>
                  <a:gd name="T36" fmla="*/ 268 w 533"/>
                  <a:gd name="T37" fmla="*/ 0 h 642"/>
                  <a:gd name="T38" fmla="*/ 261 w 533"/>
                  <a:gd name="T39" fmla="*/ 131 h 642"/>
                  <a:gd name="T40" fmla="*/ 228 w 533"/>
                  <a:gd name="T41" fmla="*/ 147 h 642"/>
                  <a:gd name="T42" fmla="*/ 215 w 533"/>
                  <a:gd name="T43" fmla="*/ 188 h 642"/>
                  <a:gd name="T44" fmla="*/ 237 w 533"/>
                  <a:gd name="T45" fmla="*/ 269 h 642"/>
                  <a:gd name="T46" fmla="*/ 291 w 533"/>
                  <a:gd name="T47" fmla="*/ 303 h 642"/>
                  <a:gd name="T48" fmla="*/ 322 w 533"/>
                  <a:gd name="T49" fmla="*/ 290 h 642"/>
                  <a:gd name="T50" fmla="*/ 333 w 533"/>
                  <a:gd name="T51" fmla="*/ 254 h 642"/>
                  <a:gd name="T52" fmla="*/ 323 w 533"/>
                  <a:gd name="T53" fmla="*/ 198 h 642"/>
                  <a:gd name="T54" fmla="*/ 300 w 533"/>
                  <a:gd name="T55" fmla="*/ 151 h 642"/>
                  <a:gd name="T56" fmla="*/ 261 w 533"/>
                  <a:gd name="T57" fmla="*/ 131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33" h="642">
                    <a:moveTo>
                      <a:pt x="268" y="0"/>
                    </a:moveTo>
                    <a:cubicBezTo>
                      <a:pt x="329" y="1"/>
                      <a:pt x="384" y="15"/>
                      <a:pt x="434" y="43"/>
                    </a:cubicBezTo>
                    <a:cubicBezTo>
                      <a:pt x="501" y="80"/>
                      <a:pt x="533" y="140"/>
                      <a:pt x="533" y="222"/>
                    </a:cubicBezTo>
                    <a:cubicBezTo>
                      <a:pt x="533" y="289"/>
                      <a:pt x="511" y="359"/>
                      <a:pt x="467" y="432"/>
                    </a:cubicBezTo>
                    <a:cubicBezTo>
                      <a:pt x="419" y="513"/>
                      <a:pt x="362" y="578"/>
                      <a:pt x="296" y="626"/>
                    </a:cubicBezTo>
                    <a:cubicBezTo>
                      <a:pt x="281" y="636"/>
                      <a:pt x="268" y="642"/>
                      <a:pt x="257" y="642"/>
                    </a:cubicBezTo>
                    <a:cubicBezTo>
                      <a:pt x="238" y="642"/>
                      <a:pt x="214" y="634"/>
                      <a:pt x="185" y="618"/>
                    </a:cubicBezTo>
                    <a:cubicBezTo>
                      <a:pt x="156" y="602"/>
                      <a:pt x="141" y="589"/>
                      <a:pt x="142" y="579"/>
                    </a:cubicBezTo>
                    <a:cubicBezTo>
                      <a:pt x="142" y="573"/>
                      <a:pt x="151" y="564"/>
                      <a:pt x="169" y="552"/>
                    </a:cubicBezTo>
                    <a:cubicBezTo>
                      <a:pt x="191" y="538"/>
                      <a:pt x="210" y="518"/>
                      <a:pt x="227" y="492"/>
                    </a:cubicBezTo>
                    <a:cubicBezTo>
                      <a:pt x="242" y="469"/>
                      <a:pt x="249" y="450"/>
                      <a:pt x="249" y="436"/>
                    </a:cubicBezTo>
                    <a:cubicBezTo>
                      <a:pt x="249" y="424"/>
                      <a:pt x="243" y="418"/>
                      <a:pt x="231" y="418"/>
                    </a:cubicBezTo>
                    <a:cubicBezTo>
                      <a:pt x="227" y="418"/>
                      <a:pt x="216" y="419"/>
                      <a:pt x="200" y="421"/>
                    </a:cubicBezTo>
                    <a:cubicBezTo>
                      <a:pt x="198" y="421"/>
                      <a:pt x="193" y="421"/>
                      <a:pt x="187" y="421"/>
                    </a:cubicBezTo>
                    <a:cubicBezTo>
                      <a:pt x="138" y="421"/>
                      <a:pt x="99" y="407"/>
                      <a:pt x="70" y="378"/>
                    </a:cubicBezTo>
                    <a:cubicBezTo>
                      <a:pt x="48" y="358"/>
                      <a:pt x="31" y="332"/>
                      <a:pt x="19" y="302"/>
                    </a:cubicBezTo>
                    <a:cubicBezTo>
                      <a:pt x="6" y="272"/>
                      <a:pt x="0" y="240"/>
                      <a:pt x="1" y="208"/>
                    </a:cubicBezTo>
                    <a:cubicBezTo>
                      <a:pt x="1" y="142"/>
                      <a:pt x="26" y="92"/>
                      <a:pt x="76" y="57"/>
                    </a:cubicBezTo>
                    <a:cubicBezTo>
                      <a:pt x="129" y="19"/>
                      <a:pt x="193" y="0"/>
                      <a:pt x="268" y="0"/>
                    </a:cubicBezTo>
                    <a:close/>
                    <a:moveTo>
                      <a:pt x="261" y="131"/>
                    </a:moveTo>
                    <a:cubicBezTo>
                      <a:pt x="248" y="131"/>
                      <a:pt x="237" y="136"/>
                      <a:pt x="228" y="147"/>
                    </a:cubicBezTo>
                    <a:cubicBezTo>
                      <a:pt x="219" y="158"/>
                      <a:pt x="215" y="172"/>
                      <a:pt x="215" y="188"/>
                    </a:cubicBezTo>
                    <a:cubicBezTo>
                      <a:pt x="214" y="219"/>
                      <a:pt x="222" y="246"/>
                      <a:pt x="237" y="269"/>
                    </a:cubicBezTo>
                    <a:cubicBezTo>
                      <a:pt x="252" y="292"/>
                      <a:pt x="270" y="303"/>
                      <a:pt x="291" y="303"/>
                    </a:cubicBezTo>
                    <a:cubicBezTo>
                      <a:pt x="304" y="303"/>
                      <a:pt x="314" y="299"/>
                      <a:pt x="322" y="290"/>
                    </a:cubicBezTo>
                    <a:cubicBezTo>
                      <a:pt x="329" y="281"/>
                      <a:pt x="333" y="269"/>
                      <a:pt x="333" y="254"/>
                    </a:cubicBezTo>
                    <a:cubicBezTo>
                      <a:pt x="334" y="238"/>
                      <a:pt x="330" y="219"/>
                      <a:pt x="323" y="198"/>
                    </a:cubicBezTo>
                    <a:cubicBezTo>
                      <a:pt x="316" y="177"/>
                      <a:pt x="309" y="161"/>
                      <a:pt x="300" y="151"/>
                    </a:cubicBezTo>
                    <a:cubicBezTo>
                      <a:pt x="289" y="138"/>
                      <a:pt x="276" y="131"/>
                      <a:pt x="261" y="131"/>
                    </a:cubicBezTo>
                    <a:close/>
                  </a:path>
                </a:pathLst>
              </a:custGeom>
              <a:solidFill>
                <a:srgbClr val="BF7F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09" name="Freeform 256"/>
              <p:cNvSpPr>
                <a:spLocks noEditPoints="1"/>
              </p:cNvSpPr>
              <p:nvPr/>
            </p:nvSpPr>
            <p:spPr bwMode="auto">
              <a:xfrm>
                <a:off x="1321378" y="2389217"/>
                <a:ext cx="741760" cy="776288"/>
              </a:xfrm>
              <a:custGeom>
                <a:avLst/>
                <a:gdLst>
                  <a:gd name="T0" fmla="*/ 250 w 516"/>
                  <a:gd name="T1" fmla="*/ 0 h 540"/>
                  <a:gd name="T2" fmla="*/ 370 w 516"/>
                  <a:gd name="T3" fmla="*/ 31 h 540"/>
                  <a:gd name="T4" fmla="*/ 487 w 516"/>
                  <a:gd name="T5" fmla="*/ 155 h 540"/>
                  <a:gd name="T6" fmla="*/ 515 w 516"/>
                  <a:gd name="T7" fmla="*/ 281 h 540"/>
                  <a:gd name="T8" fmla="*/ 421 w 516"/>
                  <a:gd name="T9" fmla="*/ 481 h 540"/>
                  <a:gd name="T10" fmla="*/ 257 w 516"/>
                  <a:gd name="T11" fmla="*/ 540 h 540"/>
                  <a:gd name="T12" fmla="*/ 84 w 516"/>
                  <a:gd name="T13" fmla="*/ 473 h 540"/>
                  <a:gd name="T14" fmla="*/ 1 w 516"/>
                  <a:gd name="T15" fmla="*/ 263 h 540"/>
                  <a:gd name="T16" fmla="*/ 79 w 516"/>
                  <a:gd name="T17" fmla="*/ 64 h 540"/>
                  <a:gd name="T18" fmla="*/ 250 w 516"/>
                  <a:gd name="T19" fmla="*/ 0 h 540"/>
                  <a:gd name="T20" fmla="*/ 239 w 516"/>
                  <a:gd name="T21" fmla="*/ 136 h 540"/>
                  <a:gd name="T22" fmla="*/ 196 w 516"/>
                  <a:gd name="T23" fmla="*/ 208 h 540"/>
                  <a:gd name="T24" fmla="*/ 231 w 516"/>
                  <a:gd name="T25" fmla="*/ 378 h 540"/>
                  <a:gd name="T26" fmla="*/ 269 w 516"/>
                  <a:gd name="T27" fmla="*/ 408 h 540"/>
                  <a:gd name="T28" fmla="*/ 311 w 516"/>
                  <a:gd name="T29" fmla="*/ 335 h 540"/>
                  <a:gd name="T30" fmla="*/ 302 w 516"/>
                  <a:gd name="T31" fmla="*/ 246 h 540"/>
                  <a:gd name="T32" fmla="*/ 280 w 516"/>
                  <a:gd name="T33" fmla="*/ 170 h 540"/>
                  <a:gd name="T34" fmla="*/ 239 w 516"/>
                  <a:gd name="T35" fmla="*/ 136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16" h="540">
                    <a:moveTo>
                      <a:pt x="250" y="0"/>
                    </a:moveTo>
                    <a:cubicBezTo>
                      <a:pt x="292" y="0"/>
                      <a:pt x="332" y="11"/>
                      <a:pt x="370" y="31"/>
                    </a:cubicBezTo>
                    <a:cubicBezTo>
                      <a:pt x="423" y="59"/>
                      <a:pt x="462" y="100"/>
                      <a:pt x="487" y="155"/>
                    </a:cubicBezTo>
                    <a:cubicBezTo>
                      <a:pt x="506" y="194"/>
                      <a:pt x="516" y="236"/>
                      <a:pt x="515" y="281"/>
                    </a:cubicBezTo>
                    <a:cubicBezTo>
                      <a:pt x="515" y="363"/>
                      <a:pt x="483" y="430"/>
                      <a:pt x="421" y="481"/>
                    </a:cubicBezTo>
                    <a:cubicBezTo>
                      <a:pt x="372" y="521"/>
                      <a:pt x="318" y="540"/>
                      <a:pt x="257" y="540"/>
                    </a:cubicBezTo>
                    <a:cubicBezTo>
                      <a:pt x="189" y="539"/>
                      <a:pt x="131" y="517"/>
                      <a:pt x="84" y="473"/>
                    </a:cubicBezTo>
                    <a:cubicBezTo>
                      <a:pt x="28" y="420"/>
                      <a:pt x="0" y="350"/>
                      <a:pt x="1" y="263"/>
                    </a:cubicBezTo>
                    <a:cubicBezTo>
                      <a:pt x="1" y="178"/>
                      <a:pt x="27" y="112"/>
                      <a:pt x="79" y="64"/>
                    </a:cubicBezTo>
                    <a:cubicBezTo>
                      <a:pt x="125" y="21"/>
                      <a:pt x="182" y="0"/>
                      <a:pt x="250" y="0"/>
                    </a:cubicBezTo>
                    <a:close/>
                    <a:moveTo>
                      <a:pt x="239" y="136"/>
                    </a:moveTo>
                    <a:cubicBezTo>
                      <a:pt x="210" y="136"/>
                      <a:pt x="196" y="160"/>
                      <a:pt x="196" y="208"/>
                    </a:cubicBezTo>
                    <a:cubicBezTo>
                      <a:pt x="195" y="271"/>
                      <a:pt x="207" y="328"/>
                      <a:pt x="231" y="378"/>
                    </a:cubicBezTo>
                    <a:cubicBezTo>
                      <a:pt x="240" y="398"/>
                      <a:pt x="253" y="408"/>
                      <a:pt x="269" y="408"/>
                    </a:cubicBezTo>
                    <a:cubicBezTo>
                      <a:pt x="296" y="408"/>
                      <a:pt x="310" y="384"/>
                      <a:pt x="311" y="335"/>
                    </a:cubicBezTo>
                    <a:cubicBezTo>
                      <a:pt x="311" y="307"/>
                      <a:pt x="308" y="278"/>
                      <a:pt x="302" y="246"/>
                    </a:cubicBezTo>
                    <a:cubicBezTo>
                      <a:pt x="297" y="215"/>
                      <a:pt x="289" y="190"/>
                      <a:pt x="280" y="170"/>
                    </a:cubicBezTo>
                    <a:cubicBezTo>
                      <a:pt x="270" y="149"/>
                      <a:pt x="256" y="137"/>
                      <a:pt x="239" y="136"/>
                    </a:cubicBezTo>
                    <a:close/>
                  </a:path>
                </a:pathLst>
              </a:custGeom>
              <a:solidFill>
                <a:srgbClr val="BF7F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10" name="Freeform 273"/>
              <p:cNvSpPr>
                <a:spLocks noEditPoints="1"/>
              </p:cNvSpPr>
              <p:nvPr/>
            </p:nvSpPr>
            <p:spPr bwMode="auto">
              <a:xfrm>
                <a:off x="497466" y="2389219"/>
                <a:ext cx="765572" cy="922735"/>
              </a:xfrm>
              <a:custGeom>
                <a:avLst/>
                <a:gdLst>
                  <a:gd name="T0" fmla="*/ 268 w 533"/>
                  <a:gd name="T1" fmla="*/ 0 h 642"/>
                  <a:gd name="T2" fmla="*/ 434 w 533"/>
                  <a:gd name="T3" fmla="*/ 43 h 642"/>
                  <a:gd name="T4" fmla="*/ 533 w 533"/>
                  <a:gd name="T5" fmla="*/ 222 h 642"/>
                  <a:gd name="T6" fmla="*/ 467 w 533"/>
                  <a:gd name="T7" fmla="*/ 432 h 642"/>
                  <a:gd name="T8" fmla="*/ 296 w 533"/>
                  <a:gd name="T9" fmla="*/ 626 h 642"/>
                  <a:gd name="T10" fmla="*/ 257 w 533"/>
                  <a:gd name="T11" fmla="*/ 642 h 642"/>
                  <a:gd name="T12" fmla="*/ 185 w 533"/>
                  <a:gd name="T13" fmla="*/ 618 h 642"/>
                  <a:gd name="T14" fmla="*/ 142 w 533"/>
                  <a:gd name="T15" fmla="*/ 579 h 642"/>
                  <a:gd name="T16" fmla="*/ 169 w 533"/>
                  <a:gd name="T17" fmla="*/ 552 h 642"/>
                  <a:gd name="T18" fmla="*/ 227 w 533"/>
                  <a:gd name="T19" fmla="*/ 492 h 642"/>
                  <a:gd name="T20" fmla="*/ 249 w 533"/>
                  <a:gd name="T21" fmla="*/ 436 h 642"/>
                  <a:gd name="T22" fmla="*/ 231 w 533"/>
                  <a:gd name="T23" fmla="*/ 418 h 642"/>
                  <a:gd name="T24" fmla="*/ 200 w 533"/>
                  <a:gd name="T25" fmla="*/ 421 h 642"/>
                  <a:gd name="T26" fmla="*/ 187 w 533"/>
                  <a:gd name="T27" fmla="*/ 421 h 642"/>
                  <a:gd name="T28" fmla="*/ 70 w 533"/>
                  <a:gd name="T29" fmla="*/ 378 h 642"/>
                  <a:gd name="T30" fmla="*/ 19 w 533"/>
                  <a:gd name="T31" fmla="*/ 302 h 642"/>
                  <a:gd name="T32" fmla="*/ 1 w 533"/>
                  <a:gd name="T33" fmla="*/ 208 h 642"/>
                  <a:gd name="T34" fmla="*/ 76 w 533"/>
                  <a:gd name="T35" fmla="*/ 57 h 642"/>
                  <a:gd name="T36" fmla="*/ 268 w 533"/>
                  <a:gd name="T37" fmla="*/ 0 h 642"/>
                  <a:gd name="T38" fmla="*/ 261 w 533"/>
                  <a:gd name="T39" fmla="*/ 131 h 642"/>
                  <a:gd name="T40" fmla="*/ 228 w 533"/>
                  <a:gd name="T41" fmla="*/ 147 h 642"/>
                  <a:gd name="T42" fmla="*/ 215 w 533"/>
                  <a:gd name="T43" fmla="*/ 188 h 642"/>
                  <a:gd name="T44" fmla="*/ 237 w 533"/>
                  <a:gd name="T45" fmla="*/ 269 h 642"/>
                  <a:gd name="T46" fmla="*/ 291 w 533"/>
                  <a:gd name="T47" fmla="*/ 303 h 642"/>
                  <a:gd name="T48" fmla="*/ 322 w 533"/>
                  <a:gd name="T49" fmla="*/ 290 h 642"/>
                  <a:gd name="T50" fmla="*/ 333 w 533"/>
                  <a:gd name="T51" fmla="*/ 254 h 642"/>
                  <a:gd name="T52" fmla="*/ 323 w 533"/>
                  <a:gd name="T53" fmla="*/ 198 h 642"/>
                  <a:gd name="T54" fmla="*/ 300 w 533"/>
                  <a:gd name="T55" fmla="*/ 151 h 642"/>
                  <a:gd name="T56" fmla="*/ 261 w 533"/>
                  <a:gd name="T57" fmla="*/ 131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33" h="642">
                    <a:moveTo>
                      <a:pt x="268" y="0"/>
                    </a:moveTo>
                    <a:cubicBezTo>
                      <a:pt x="329" y="1"/>
                      <a:pt x="384" y="15"/>
                      <a:pt x="434" y="43"/>
                    </a:cubicBezTo>
                    <a:cubicBezTo>
                      <a:pt x="501" y="80"/>
                      <a:pt x="533" y="140"/>
                      <a:pt x="533" y="222"/>
                    </a:cubicBezTo>
                    <a:cubicBezTo>
                      <a:pt x="533" y="289"/>
                      <a:pt x="511" y="359"/>
                      <a:pt x="467" y="432"/>
                    </a:cubicBezTo>
                    <a:cubicBezTo>
                      <a:pt x="419" y="513"/>
                      <a:pt x="362" y="578"/>
                      <a:pt x="296" y="626"/>
                    </a:cubicBezTo>
                    <a:cubicBezTo>
                      <a:pt x="281" y="636"/>
                      <a:pt x="268" y="642"/>
                      <a:pt x="257" y="642"/>
                    </a:cubicBezTo>
                    <a:cubicBezTo>
                      <a:pt x="238" y="642"/>
                      <a:pt x="214" y="634"/>
                      <a:pt x="185" y="618"/>
                    </a:cubicBezTo>
                    <a:cubicBezTo>
                      <a:pt x="156" y="602"/>
                      <a:pt x="141" y="589"/>
                      <a:pt x="142" y="579"/>
                    </a:cubicBezTo>
                    <a:cubicBezTo>
                      <a:pt x="142" y="573"/>
                      <a:pt x="151" y="564"/>
                      <a:pt x="169" y="552"/>
                    </a:cubicBezTo>
                    <a:cubicBezTo>
                      <a:pt x="191" y="538"/>
                      <a:pt x="210" y="518"/>
                      <a:pt x="227" y="492"/>
                    </a:cubicBezTo>
                    <a:cubicBezTo>
                      <a:pt x="242" y="469"/>
                      <a:pt x="249" y="450"/>
                      <a:pt x="249" y="436"/>
                    </a:cubicBezTo>
                    <a:cubicBezTo>
                      <a:pt x="249" y="424"/>
                      <a:pt x="243" y="418"/>
                      <a:pt x="231" y="418"/>
                    </a:cubicBezTo>
                    <a:cubicBezTo>
                      <a:pt x="227" y="418"/>
                      <a:pt x="216" y="419"/>
                      <a:pt x="200" y="421"/>
                    </a:cubicBezTo>
                    <a:cubicBezTo>
                      <a:pt x="198" y="421"/>
                      <a:pt x="193" y="421"/>
                      <a:pt x="187" y="421"/>
                    </a:cubicBezTo>
                    <a:cubicBezTo>
                      <a:pt x="138" y="421"/>
                      <a:pt x="99" y="407"/>
                      <a:pt x="70" y="378"/>
                    </a:cubicBezTo>
                    <a:cubicBezTo>
                      <a:pt x="48" y="358"/>
                      <a:pt x="31" y="332"/>
                      <a:pt x="19" y="302"/>
                    </a:cubicBezTo>
                    <a:cubicBezTo>
                      <a:pt x="6" y="272"/>
                      <a:pt x="0" y="240"/>
                      <a:pt x="1" y="208"/>
                    </a:cubicBezTo>
                    <a:cubicBezTo>
                      <a:pt x="1" y="142"/>
                      <a:pt x="26" y="92"/>
                      <a:pt x="76" y="57"/>
                    </a:cubicBezTo>
                    <a:cubicBezTo>
                      <a:pt x="129" y="19"/>
                      <a:pt x="193" y="0"/>
                      <a:pt x="268" y="0"/>
                    </a:cubicBezTo>
                    <a:close/>
                    <a:moveTo>
                      <a:pt x="261" y="131"/>
                    </a:moveTo>
                    <a:cubicBezTo>
                      <a:pt x="248" y="131"/>
                      <a:pt x="237" y="136"/>
                      <a:pt x="228" y="147"/>
                    </a:cubicBezTo>
                    <a:cubicBezTo>
                      <a:pt x="219" y="158"/>
                      <a:pt x="215" y="172"/>
                      <a:pt x="215" y="188"/>
                    </a:cubicBezTo>
                    <a:cubicBezTo>
                      <a:pt x="214" y="219"/>
                      <a:pt x="222" y="246"/>
                      <a:pt x="237" y="269"/>
                    </a:cubicBezTo>
                    <a:cubicBezTo>
                      <a:pt x="252" y="292"/>
                      <a:pt x="270" y="303"/>
                      <a:pt x="291" y="303"/>
                    </a:cubicBezTo>
                    <a:cubicBezTo>
                      <a:pt x="304" y="303"/>
                      <a:pt x="314" y="299"/>
                      <a:pt x="322" y="290"/>
                    </a:cubicBezTo>
                    <a:cubicBezTo>
                      <a:pt x="329" y="281"/>
                      <a:pt x="333" y="269"/>
                      <a:pt x="333" y="254"/>
                    </a:cubicBezTo>
                    <a:cubicBezTo>
                      <a:pt x="334" y="238"/>
                      <a:pt x="330" y="219"/>
                      <a:pt x="323" y="198"/>
                    </a:cubicBezTo>
                    <a:cubicBezTo>
                      <a:pt x="316" y="177"/>
                      <a:pt x="309" y="161"/>
                      <a:pt x="300" y="151"/>
                    </a:cubicBezTo>
                    <a:cubicBezTo>
                      <a:pt x="289" y="138"/>
                      <a:pt x="276" y="131"/>
                      <a:pt x="261" y="131"/>
                    </a:cubicBezTo>
                    <a:close/>
                  </a:path>
                </a:pathLst>
              </a:custGeom>
              <a:solidFill>
                <a:srgbClr val="709B64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11" name="Freeform 274"/>
              <p:cNvSpPr>
                <a:spLocks noEditPoints="1"/>
              </p:cNvSpPr>
              <p:nvPr/>
            </p:nvSpPr>
            <p:spPr bwMode="auto">
              <a:xfrm>
                <a:off x="1321378" y="2389217"/>
                <a:ext cx="741760" cy="776288"/>
              </a:xfrm>
              <a:custGeom>
                <a:avLst/>
                <a:gdLst>
                  <a:gd name="T0" fmla="*/ 250 w 516"/>
                  <a:gd name="T1" fmla="*/ 0 h 540"/>
                  <a:gd name="T2" fmla="*/ 370 w 516"/>
                  <a:gd name="T3" fmla="*/ 31 h 540"/>
                  <a:gd name="T4" fmla="*/ 487 w 516"/>
                  <a:gd name="T5" fmla="*/ 155 h 540"/>
                  <a:gd name="T6" fmla="*/ 515 w 516"/>
                  <a:gd name="T7" fmla="*/ 281 h 540"/>
                  <a:gd name="T8" fmla="*/ 421 w 516"/>
                  <a:gd name="T9" fmla="*/ 481 h 540"/>
                  <a:gd name="T10" fmla="*/ 257 w 516"/>
                  <a:gd name="T11" fmla="*/ 540 h 540"/>
                  <a:gd name="T12" fmla="*/ 84 w 516"/>
                  <a:gd name="T13" fmla="*/ 473 h 540"/>
                  <a:gd name="T14" fmla="*/ 1 w 516"/>
                  <a:gd name="T15" fmla="*/ 263 h 540"/>
                  <a:gd name="T16" fmla="*/ 79 w 516"/>
                  <a:gd name="T17" fmla="*/ 64 h 540"/>
                  <a:gd name="T18" fmla="*/ 250 w 516"/>
                  <a:gd name="T19" fmla="*/ 0 h 540"/>
                  <a:gd name="T20" fmla="*/ 239 w 516"/>
                  <a:gd name="T21" fmla="*/ 136 h 540"/>
                  <a:gd name="T22" fmla="*/ 196 w 516"/>
                  <a:gd name="T23" fmla="*/ 208 h 540"/>
                  <a:gd name="T24" fmla="*/ 231 w 516"/>
                  <a:gd name="T25" fmla="*/ 378 h 540"/>
                  <a:gd name="T26" fmla="*/ 269 w 516"/>
                  <a:gd name="T27" fmla="*/ 408 h 540"/>
                  <a:gd name="T28" fmla="*/ 311 w 516"/>
                  <a:gd name="T29" fmla="*/ 335 h 540"/>
                  <a:gd name="T30" fmla="*/ 302 w 516"/>
                  <a:gd name="T31" fmla="*/ 246 h 540"/>
                  <a:gd name="T32" fmla="*/ 280 w 516"/>
                  <a:gd name="T33" fmla="*/ 170 h 540"/>
                  <a:gd name="T34" fmla="*/ 239 w 516"/>
                  <a:gd name="T35" fmla="*/ 136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16" h="540">
                    <a:moveTo>
                      <a:pt x="250" y="0"/>
                    </a:moveTo>
                    <a:cubicBezTo>
                      <a:pt x="292" y="0"/>
                      <a:pt x="332" y="11"/>
                      <a:pt x="370" y="31"/>
                    </a:cubicBezTo>
                    <a:cubicBezTo>
                      <a:pt x="423" y="59"/>
                      <a:pt x="462" y="100"/>
                      <a:pt x="487" y="155"/>
                    </a:cubicBezTo>
                    <a:cubicBezTo>
                      <a:pt x="506" y="194"/>
                      <a:pt x="516" y="236"/>
                      <a:pt x="515" y="281"/>
                    </a:cubicBezTo>
                    <a:cubicBezTo>
                      <a:pt x="515" y="363"/>
                      <a:pt x="483" y="430"/>
                      <a:pt x="421" y="481"/>
                    </a:cubicBezTo>
                    <a:cubicBezTo>
                      <a:pt x="372" y="521"/>
                      <a:pt x="318" y="540"/>
                      <a:pt x="257" y="540"/>
                    </a:cubicBezTo>
                    <a:cubicBezTo>
                      <a:pt x="189" y="539"/>
                      <a:pt x="131" y="517"/>
                      <a:pt x="84" y="473"/>
                    </a:cubicBezTo>
                    <a:cubicBezTo>
                      <a:pt x="28" y="420"/>
                      <a:pt x="0" y="350"/>
                      <a:pt x="1" y="263"/>
                    </a:cubicBezTo>
                    <a:cubicBezTo>
                      <a:pt x="1" y="178"/>
                      <a:pt x="27" y="112"/>
                      <a:pt x="79" y="64"/>
                    </a:cubicBezTo>
                    <a:cubicBezTo>
                      <a:pt x="125" y="21"/>
                      <a:pt x="182" y="0"/>
                      <a:pt x="250" y="0"/>
                    </a:cubicBezTo>
                    <a:close/>
                    <a:moveTo>
                      <a:pt x="239" y="136"/>
                    </a:moveTo>
                    <a:cubicBezTo>
                      <a:pt x="210" y="136"/>
                      <a:pt x="196" y="160"/>
                      <a:pt x="196" y="208"/>
                    </a:cubicBezTo>
                    <a:cubicBezTo>
                      <a:pt x="195" y="271"/>
                      <a:pt x="207" y="328"/>
                      <a:pt x="231" y="378"/>
                    </a:cubicBezTo>
                    <a:cubicBezTo>
                      <a:pt x="240" y="398"/>
                      <a:pt x="253" y="408"/>
                      <a:pt x="269" y="408"/>
                    </a:cubicBezTo>
                    <a:cubicBezTo>
                      <a:pt x="296" y="408"/>
                      <a:pt x="310" y="384"/>
                      <a:pt x="311" y="335"/>
                    </a:cubicBezTo>
                    <a:cubicBezTo>
                      <a:pt x="311" y="307"/>
                      <a:pt x="308" y="278"/>
                      <a:pt x="302" y="246"/>
                    </a:cubicBezTo>
                    <a:cubicBezTo>
                      <a:pt x="297" y="215"/>
                      <a:pt x="289" y="190"/>
                      <a:pt x="280" y="170"/>
                    </a:cubicBezTo>
                    <a:cubicBezTo>
                      <a:pt x="270" y="149"/>
                      <a:pt x="256" y="137"/>
                      <a:pt x="239" y="136"/>
                    </a:cubicBezTo>
                    <a:close/>
                  </a:path>
                </a:pathLst>
              </a:custGeom>
              <a:solidFill>
                <a:srgbClr val="709B64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</p:grpSp>
        <p:grpSp>
          <p:nvGrpSpPr>
            <p:cNvPr id="441" name="组合 440"/>
            <p:cNvGrpSpPr/>
            <p:nvPr/>
          </p:nvGrpSpPr>
          <p:grpSpPr>
            <a:xfrm>
              <a:off x="3286453" y="669625"/>
              <a:ext cx="964342" cy="954440"/>
              <a:chOff x="2204602" y="2209811"/>
              <a:chExt cx="1122760" cy="1111231"/>
            </a:xfrm>
          </p:grpSpPr>
          <p:sp>
            <p:nvSpPr>
              <p:cNvPr id="499" name="Freeform 252"/>
              <p:cNvSpPr>
                <a:spLocks noEditPoints="1"/>
              </p:cNvSpPr>
              <p:nvPr/>
            </p:nvSpPr>
            <p:spPr bwMode="auto">
              <a:xfrm>
                <a:off x="2240321" y="2236382"/>
                <a:ext cx="1087041" cy="1084660"/>
              </a:xfrm>
              <a:custGeom>
                <a:avLst/>
                <a:gdLst>
                  <a:gd name="T0" fmla="*/ 110 w 756"/>
                  <a:gd name="T1" fmla="*/ 31 h 754"/>
                  <a:gd name="T2" fmla="*/ 508 w 756"/>
                  <a:gd name="T3" fmla="*/ 31 h 754"/>
                  <a:gd name="T4" fmla="*/ 595 w 756"/>
                  <a:gd name="T5" fmla="*/ 0 h 754"/>
                  <a:gd name="T6" fmla="*/ 735 w 756"/>
                  <a:gd name="T7" fmla="*/ 0 h 754"/>
                  <a:gd name="T8" fmla="*/ 619 w 756"/>
                  <a:gd name="T9" fmla="*/ 77 h 754"/>
                  <a:gd name="T10" fmla="*/ 209 w 756"/>
                  <a:gd name="T11" fmla="*/ 77 h 754"/>
                  <a:gd name="T12" fmla="*/ 178 w 756"/>
                  <a:gd name="T13" fmla="*/ 107 h 754"/>
                  <a:gd name="T14" fmla="*/ 178 w 756"/>
                  <a:gd name="T15" fmla="*/ 203 h 754"/>
                  <a:gd name="T16" fmla="*/ 756 w 756"/>
                  <a:gd name="T17" fmla="*/ 203 h 754"/>
                  <a:gd name="T18" fmla="*/ 756 w 756"/>
                  <a:gd name="T19" fmla="*/ 248 h 754"/>
                  <a:gd name="T20" fmla="*/ 178 w 756"/>
                  <a:gd name="T21" fmla="*/ 248 h 754"/>
                  <a:gd name="T22" fmla="*/ 178 w 756"/>
                  <a:gd name="T23" fmla="*/ 567 h 754"/>
                  <a:gd name="T24" fmla="*/ 127 w 756"/>
                  <a:gd name="T25" fmla="*/ 754 h 754"/>
                  <a:gd name="T26" fmla="*/ 0 w 756"/>
                  <a:gd name="T27" fmla="*/ 754 h 754"/>
                  <a:gd name="T28" fmla="*/ 57 w 756"/>
                  <a:gd name="T29" fmla="*/ 567 h 754"/>
                  <a:gd name="T30" fmla="*/ 57 w 756"/>
                  <a:gd name="T31" fmla="*/ 84 h 754"/>
                  <a:gd name="T32" fmla="*/ 110 w 756"/>
                  <a:gd name="T33" fmla="*/ 31 h 754"/>
                  <a:gd name="T34" fmla="*/ 235 w 756"/>
                  <a:gd name="T35" fmla="*/ 414 h 754"/>
                  <a:gd name="T36" fmla="*/ 289 w 756"/>
                  <a:gd name="T37" fmla="*/ 360 h 754"/>
                  <a:gd name="T38" fmla="*/ 674 w 756"/>
                  <a:gd name="T39" fmla="*/ 360 h 754"/>
                  <a:gd name="T40" fmla="*/ 728 w 756"/>
                  <a:gd name="T41" fmla="*/ 414 h 754"/>
                  <a:gd name="T42" fmla="*/ 728 w 756"/>
                  <a:gd name="T43" fmla="*/ 700 h 754"/>
                  <a:gd name="T44" fmla="*/ 674 w 756"/>
                  <a:gd name="T45" fmla="*/ 752 h 754"/>
                  <a:gd name="T46" fmla="*/ 289 w 756"/>
                  <a:gd name="T47" fmla="*/ 752 h 754"/>
                  <a:gd name="T48" fmla="*/ 235 w 756"/>
                  <a:gd name="T49" fmla="*/ 700 h 754"/>
                  <a:gd name="T50" fmla="*/ 235 w 756"/>
                  <a:gd name="T51" fmla="*/ 414 h 754"/>
                  <a:gd name="T52" fmla="*/ 606 w 756"/>
                  <a:gd name="T53" fmla="*/ 436 h 754"/>
                  <a:gd name="T54" fmla="*/ 576 w 756"/>
                  <a:gd name="T55" fmla="*/ 406 h 754"/>
                  <a:gd name="T56" fmla="*/ 387 w 756"/>
                  <a:gd name="T57" fmla="*/ 406 h 754"/>
                  <a:gd name="T58" fmla="*/ 357 w 756"/>
                  <a:gd name="T59" fmla="*/ 436 h 754"/>
                  <a:gd name="T60" fmla="*/ 357 w 756"/>
                  <a:gd name="T61" fmla="*/ 677 h 754"/>
                  <a:gd name="T62" fmla="*/ 387 w 756"/>
                  <a:gd name="T63" fmla="*/ 707 h 754"/>
                  <a:gd name="T64" fmla="*/ 576 w 756"/>
                  <a:gd name="T65" fmla="*/ 707 h 754"/>
                  <a:gd name="T66" fmla="*/ 606 w 756"/>
                  <a:gd name="T67" fmla="*/ 677 h 754"/>
                  <a:gd name="T68" fmla="*/ 606 w 756"/>
                  <a:gd name="T69" fmla="*/ 436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56" h="754">
                    <a:moveTo>
                      <a:pt x="110" y="31"/>
                    </a:moveTo>
                    <a:cubicBezTo>
                      <a:pt x="508" y="31"/>
                      <a:pt x="508" y="31"/>
                      <a:pt x="508" y="31"/>
                    </a:cubicBezTo>
                    <a:cubicBezTo>
                      <a:pt x="554" y="31"/>
                      <a:pt x="579" y="29"/>
                      <a:pt x="595" y="0"/>
                    </a:cubicBezTo>
                    <a:cubicBezTo>
                      <a:pt x="735" y="0"/>
                      <a:pt x="735" y="0"/>
                      <a:pt x="735" y="0"/>
                    </a:cubicBezTo>
                    <a:cubicBezTo>
                      <a:pt x="722" y="53"/>
                      <a:pt x="689" y="77"/>
                      <a:pt x="619" y="77"/>
                    </a:cubicBezTo>
                    <a:cubicBezTo>
                      <a:pt x="209" y="77"/>
                      <a:pt x="209" y="77"/>
                      <a:pt x="209" y="77"/>
                    </a:cubicBezTo>
                    <a:cubicBezTo>
                      <a:pt x="192" y="77"/>
                      <a:pt x="178" y="91"/>
                      <a:pt x="178" y="107"/>
                    </a:cubicBezTo>
                    <a:cubicBezTo>
                      <a:pt x="178" y="203"/>
                      <a:pt x="178" y="203"/>
                      <a:pt x="178" y="203"/>
                    </a:cubicBezTo>
                    <a:cubicBezTo>
                      <a:pt x="756" y="203"/>
                      <a:pt x="756" y="203"/>
                      <a:pt x="756" y="203"/>
                    </a:cubicBezTo>
                    <a:cubicBezTo>
                      <a:pt x="756" y="248"/>
                      <a:pt x="756" y="248"/>
                      <a:pt x="756" y="248"/>
                    </a:cubicBezTo>
                    <a:cubicBezTo>
                      <a:pt x="178" y="248"/>
                      <a:pt x="178" y="248"/>
                      <a:pt x="178" y="248"/>
                    </a:cubicBezTo>
                    <a:cubicBezTo>
                      <a:pt x="178" y="567"/>
                      <a:pt x="178" y="567"/>
                      <a:pt x="178" y="567"/>
                    </a:cubicBezTo>
                    <a:cubicBezTo>
                      <a:pt x="178" y="634"/>
                      <a:pt x="162" y="702"/>
                      <a:pt x="127" y="754"/>
                    </a:cubicBezTo>
                    <a:cubicBezTo>
                      <a:pt x="0" y="754"/>
                      <a:pt x="0" y="754"/>
                      <a:pt x="0" y="754"/>
                    </a:cubicBezTo>
                    <a:cubicBezTo>
                      <a:pt x="42" y="695"/>
                      <a:pt x="57" y="635"/>
                      <a:pt x="57" y="567"/>
                    </a:cubicBezTo>
                    <a:cubicBezTo>
                      <a:pt x="57" y="84"/>
                      <a:pt x="57" y="84"/>
                      <a:pt x="57" y="84"/>
                    </a:cubicBezTo>
                    <a:cubicBezTo>
                      <a:pt x="57" y="55"/>
                      <a:pt x="81" y="31"/>
                      <a:pt x="110" y="31"/>
                    </a:cubicBezTo>
                    <a:close/>
                    <a:moveTo>
                      <a:pt x="235" y="414"/>
                    </a:moveTo>
                    <a:cubicBezTo>
                      <a:pt x="235" y="385"/>
                      <a:pt x="259" y="360"/>
                      <a:pt x="289" y="360"/>
                    </a:cubicBezTo>
                    <a:cubicBezTo>
                      <a:pt x="674" y="360"/>
                      <a:pt x="674" y="360"/>
                      <a:pt x="674" y="360"/>
                    </a:cubicBezTo>
                    <a:cubicBezTo>
                      <a:pt x="704" y="360"/>
                      <a:pt x="728" y="385"/>
                      <a:pt x="728" y="414"/>
                    </a:cubicBezTo>
                    <a:cubicBezTo>
                      <a:pt x="728" y="700"/>
                      <a:pt x="728" y="700"/>
                      <a:pt x="728" y="700"/>
                    </a:cubicBezTo>
                    <a:cubicBezTo>
                      <a:pt x="728" y="729"/>
                      <a:pt x="704" y="752"/>
                      <a:pt x="674" y="752"/>
                    </a:cubicBezTo>
                    <a:cubicBezTo>
                      <a:pt x="289" y="752"/>
                      <a:pt x="289" y="752"/>
                      <a:pt x="289" y="752"/>
                    </a:cubicBezTo>
                    <a:cubicBezTo>
                      <a:pt x="259" y="752"/>
                      <a:pt x="235" y="729"/>
                      <a:pt x="235" y="700"/>
                    </a:cubicBezTo>
                    <a:lnTo>
                      <a:pt x="235" y="414"/>
                    </a:lnTo>
                    <a:close/>
                    <a:moveTo>
                      <a:pt x="606" y="436"/>
                    </a:moveTo>
                    <a:cubicBezTo>
                      <a:pt x="606" y="419"/>
                      <a:pt x="593" y="406"/>
                      <a:pt x="576" y="406"/>
                    </a:cubicBezTo>
                    <a:cubicBezTo>
                      <a:pt x="387" y="406"/>
                      <a:pt x="387" y="406"/>
                      <a:pt x="387" y="406"/>
                    </a:cubicBezTo>
                    <a:cubicBezTo>
                      <a:pt x="370" y="406"/>
                      <a:pt x="357" y="419"/>
                      <a:pt x="357" y="436"/>
                    </a:cubicBezTo>
                    <a:cubicBezTo>
                      <a:pt x="357" y="677"/>
                      <a:pt x="357" y="677"/>
                      <a:pt x="357" y="677"/>
                    </a:cubicBezTo>
                    <a:cubicBezTo>
                      <a:pt x="357" y="694"/>
                      <a:pt x="370" y="707"/>
                      <a:pt x="387" y="707"/>
                    </a:cubicBezTo>
                    <a:cubicBezTo>
                      <a:pt x="576" y="707"/>
                      <a:pt x="576" y="707"/>
                      <a:pt x="576" y="707"/>
                    </a:cubicBezTo>
                    <a:cubicBezTo>
                      <a:pt x="593" y="707"/>
                      <a:pt x="606" y="694"/>
                      <a:pt x="606" y="677"/>
                    </a:cubicBezTo>
                    <a:lnTo>
                      <a:pt x="606" y="436"/>
                    </a:lnTo>
                    <a:close/>
                  </a:path>
                </a:pathLst>
              </a:custGeom>
              <a:solidFill>
                <a:srgbClr val="E2C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00" name="Rectangle 284"/>
              <p:cNvSpPr>
                <a:spLocks noChangeArrowheads="1"/>
              </p:cNvSpPr>
              <p:nvPr/>
            </p:nvSpPr>
            <p:spPr bwMode="auto">
              <a:xfrm>
                <a:off x="2590365" y="2526895"/>
                <a:ext cx="736997" cy="69056"/>
              </a:xfrm>
              <a:prstGeom prst="rect">
                <a:avLst/>
              </a:prstGeom>
              <a:solidFill>
                <a:srgbClr val="8EB1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01" name="Freeform 285"/>
              <p:cNvSpPr>
                <a:spLocks noEditPoints="1"/>
              </p:cNvSpPr>
              <p:nvPr/>
            </p:nvSpPr>
            <p:spPr bwMode="auto">
              <a:xfrm>
                <a:off x="2579649" y="2756685"/>
                <a:ext cx="707231" cy="564356"/>
              </a:xfrm>
              <a:custGeom>
                <a:avLst/>
                <a:gdLst>
                  <a:gd name="T0" fmla="*/ 438 w 492"/>
                  <a:gd name="T1" fmla="*/ 0 h 392"/>
                  <a:gd name="T2" fmla="*/ 53 w 492"/>
                  <a:gd name="T3" fmla="*/ 0 h 392"/>
                  <a:gd name="T4" fmla="*/ 0 w 492"/>
                  <a:gd name="T5" fmla="*/ 52 h 392"/>
                  <a:gd name="T6" fmla="*/ 0 w 492"/>
                  <a:gd name="T7" fmla="*/ 338 h 392"/>
                  <a:gd name="T8" fmla="*/ 53 w 492"/>
                  <a:gd name="T9" fmla="*/ 392 h 392"/>
                  <a:gd name="T10" fmla="*/ 438 w 492"/>
                  <a:gd name="T11" fmla="*/ 392 h 392"/>
                  <a:gd name="T12" fmla="*/ 492 w 492"/>
                  <a:gd name="T13" fmla="*/ 338 h 392"/>
                  <a:gd name="T14" fmla="*/ 492 w 492"/>
                  <a:gd name="T15" fmla="*/ 52 h 392"/>
                  <a:gd name="T16" fmla="*/ 438 w 492"/>
                  <a:gd name="T17" fmla="*/ 0 h 392"/>
                  <a:gd name="T18" fmla="*/ 368 w 492"/>
                  <a:gd name="T19" fmla="*/ 314 h 392"/>
                  <a:gd name="T20" fmla="*/ 338 w 492"/>
                  <a:gd name="T21" fmla="*/ 344 h 392"/>
                  <a:gd name="T22" fmla="*/ 150 w 492"/>
                  <a:gd name="T23" fmla="*/ 344 h 392"/>
                  <a:gd name="T24" fmla="*/ 120 w 492"/>
                  <a:gd name="T25" fmla="*/ 314 h 392"/>
                  <a:gd name="T26" fmla="*/ 120 w 492"/>
                  <a:gd name="T27" fmla="*/ 74 h 392"/>
                  <a:gd name="T28" fmla="*/ 150 w 492"/>
                  <a:gd name="T29" fmla="*/ 44 h 392"/>
                  <a:gd name="T30" fmla="*/ 338 w 492"/>
                  <a:gd name="T31" fmla="*/ 44 h 392"/>
                  <a:gd name="T32" fmla="*/ 368 w 492"/>
                  <a:gd name="T33" fmla="*/ 74 h 392"/>
                  <a:gd name="T34" fmla="*/ 368 w 492"/>
                  <a:gd name="T35" fmla="*/ 314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92" h="392">
                    <a:moveTo>
                      <a:pt x="438" y="0"/>
                    </a:moveTo>
                    <a:cubicBezTo>
                      <a:pt x="53" y="0"/>
                      <a:pt x="53" y="0"/>
                      <a:pt x="53" y="0"/>
                    </a:cubicBezTo>
                    <a:cubicBezTo>
                      <a:pt x="23" y="0"/>
                      <a:pt x="0" y="23"/>
                      <a:pt x="0" y="52"/>
                    </a:cubicBezTo>
                    <a:cubicBezTo>
                      <a:pt x="0" y="338"/>
                      <a:pt x="0" y="338"/>
                      <a:pt x="0" y="338"/>
                    </a:cubicBezTo>
                    <a:cubicBezTo>
                      <a:pt x="0" y="367"/>
                      <a:pt x="23" y="392"/>
                      <a:pt x="53" y="392"/>
                    </a:cubicBezTo>
                    <a:cubicBezTo>
                      <a:pt x="438" y="392"/>
                      <a:pt x="438" y="392"/>
                      <a:pt x="438" y="392"/>
                    </a:cubicBezTo>
                    <a:cubicBezTo>
                      <a:pt x="468" y="392"/>
                      <a:pt x="492" y="367"/>
                      <a:pt x="492" y="338"/>
                    </a:cubicBezTo>
                    <a:cubicBezTo>
                      <a:pt x="492" y="52"/>
                      <a:pt x="492" y="52"/>
                      <a:pt x="492" y="52"/>
                    </a:cubicBezTo>
                    <a:cubicBezTo>
                      <a:pt x="492" y="23"/>
                      <a:pt x="468" y="0"/>
                      <a:pt x="438" y="0"/>
                    </a:cubicBezTo>
                    <a:close/>
                    <a:moveTo>
                      <a:pt x="368" y="314"/>
                    </a:moveTo>
                    <a:cubicBezTo>
                      <a:pt x="368" y="330"/>
                      <a:pt x="354" y="344"/>
                      <a:pt x="338" y="344"/>
                    </a:cubicBezTo>
                    <a:cubicBezTo>
                      <a:pt x="150" y="344"/>
                      <a:pt x="150" y="344"/>
                      <a:pt x="150" y="344"/>
                    </a:cubicBezTo>
                    <a:cubicBezTo>
                      <a:pt x="134" y="344"/>
                      <a:pt x="120" y="330"/>
                      <a:pt x="120" y="314"/>
                    </a:cubicBezTo>
                    <a:cubicBezTo>
                      <a:pt x="120" y="74"/>
                      <a:pt x="120" y="74"/>
                      <a:pt x="120" y="74"/>
                    </a:cubicBezTo>
                    <a:cubicBezTo>
                      <a:pt x="120" y="58"/>
                      <a:pt x="134" y="44"/>
                      <a:pt x="150" y="44"/>
                    </a:cubicBezTo>
                    <a:cubicBezTo>
                      <a:pt x="338" y="44"/>
                      <a:pt x="338" y="44"/>
                      <a:pt x="338" y="44"/>
                    </a:cubicBezTo>
                    <a:cubicBezTo>
                      <a:pt x="354" y="44"/>
                      <a:pt x="368" y="58"/>
                      <a:pt x="368" y="74"/>
                    </a:cubicBezTo>
                    <a:lnTo>
                      <a:pt x="368" y="314"/>
                    </a:lnTo>
                    <a:close/>
                  </a:path>
                </a:pathLst>
              </a:custGeom>
              <a:solidFill>
                <a:srgbClr val="8EB1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02" name="Freeform 286"/>
              <p:cNvSpPr>
                <a:spLocks/>
              </p:cNvSpPr>
              <p:nvPr/>
            </p:nvSpPr>
            <p:spPr bwMode="auto">
              <a:xfrm>
                <a:off x="2240321" y="2239954"/>
                <a:ext cx="1056085" cy="1081088"/>
              </a:xfrm>
              <a:custGeom>
                <a:avLst/>
                <a:gdLst>
                  <a:gd name="T0" fmla="*/ 180 w 735"/>
                  <a:gd name="T1" fmla="*/ 152 h 752"/>
                  <a:gd name="T2" fmla="*/ 180 w 735"/>
                  <a:gd name="T3" fmla="*/ 105 h 752"/>
                  <a:gd name="T4" fmla="*/ 209 w 735"/>
                  <a:gd name="T5" fmla="*/ 76 h 752"/>
                  <a:gd name="T6" fmla="*/ 619 w 735"/>
                  <a:gd name="T7" fmla="*/ 76 h 752"/>
                  <a:gd name="T8" fmla="*/ 735 w 735"/>
                  <a:gd name="T9" fmla="*/ 0 h 752"/>
                  <a:gd name="T10" fmla="*/ 595 w 735"/>
                  <a:gd name="T11" fmla="*/ 0 h 752"/>
                  <a:gd name="T12" fmla="*/ 508 w 735"/>
                  <a:gd name="T13" fmla="*/ 28 h 752"/>
                  <a:gd name="T14" fmla="*/ 110 w 735"/>
                  <a:gd name="T15" fmla="*/ 28 h 752"/>
                  <a:gd name="T16" fmla="*/ 56 w 735"/>
                  <a:gd name="T17" fmla="*/ 82 h 752"/>
                  <a:gd name="T18" fmla="*/ 56 w 735"/>
                  <a:gd name="T19" fmla="*/ 565 h 752"/>
                  <a:gd name="T20" fmla="*/ 0 w 735"/>
                  <a:gd name="T21" fmla="*/ 752 h 752"/>
                  <a:gd name="T22" fmla="*/ 127 w 735"/>
                  <a:gd name="T23" fmla="*/ 752 h 752"/>
                  <a:gd name="T24" fmla="*/ 180 w 735"/>
                  <a:gd name="T25" fmla="*/ 565 h 752"/>
                  <a:gd name="T26" fmla="*/ 180 w 735"/>
                  <a:gd name="T27" fmla="*/ 280 h 752"/>
                  <a:gd name="T28" fmla="*/ 180 w 735"/>
                  <a:gd name="T29" fmla="*/ 152 h 7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5" h="752">
                    <a:moveTo>
                      <a:pt x="180" y="152"/>
                    </a:moveTo>
                    <a:cubicBezTo>
                      <a:pt x="180" y="105"/>
                      <a:pt x="180" y="105"/>
                      <a:pt x="180" y="105"/>
                    </a:cubicBezTo>
                    <a:cubicBezTo>
                      <a:pt x="180" y="89"/>
                      <a:pt x="192" y="76"/>
                      <a:pt x="209" y="76"/>
                    </a:cubicBezTo>
                    <a:cubicBezTo>
                      <a:pt x="619" y="76"/>
                      <a:pt x="619" y="76"/>
                      <a:pt x="619" y="76"/>
                    </a:cubicBezTo>
                    <a:cubicBezTo>
                      <a:pt x="689" y="76"/>
                      <a:pt x="722" y="52"/>
                      <a:pt x="735" y="0"/>
                    </a:cubicBezTo>
                    <a:cubicBezTo>
                      <a:pt x="595" y="0"/>
                      <a:pt x="595" y="0"/>
                      <a:pt x="595" y="0"/>
                    </a:cubicBezTo>
                    <a:cubicBezTo>
                      <a:pt x="579" y="28"/>
                      <a:pt x="554" y="28"/>
                      <a:pt x="508" y="28"/>
                    </a:cubicBezTo>
                    <a:cubicBezTo>
                      <a:pt x="110" y="28"/>
                      <a:pt x="110" y="28"/>
                      <a:pt x="110" y="28"/>
                    </a:cubicBezTo>
                    <a:cubicBezTo>
                      <a:pt x="81" y="28"/>
                      <a:pt x="56" y="53"/>
                      <a:pt x="56" y="82"/>
                    </a:cubicBezTo>
                    <a:cubicBezTo>
                      <a:pt x="56" y="565"/>
                      <a:pt x="56" y="565"/>
                      <a:pt x="56" y="565"/>
                    </a:cubicBezTo>
                    <a:cubicBezTo>
                      <a:pt x="56" y="633"/>
                      <a:pt x="42" y="692"/>
                      <a:pt x="0" y="752"/>
                    </a:cubicBezTo>
                    <a:cubicBezTo>
                      <a:pt x="127" y="752"/>
                      <a:pt x="127" y="752"/>
                      <a:pt x="127" y="752"/>
                    </a:cubicBezTo>
                    <a:cubicBezTo>
                      <a:pt x="162" y="700"/>
                      <a:pt x="180" y="632"/>
                      <a:pt x="180" y="565"/>
                    </a:cubicBezTo>
                    <a:cubicBezTo>
                      <a:pt x="180" y="280"/>
                      <a:pt x="180" y="280"/>
                      <a:pt x="180" y="280"/>
                    </a:cubicBezTo>
                    <a:cubicBezTo>
                      <a:pt x="180" y="237"/>
                      <a:pt x="180" y="195"/>
                      <a:pt x="180" y="152"/>
                    </a:cubicBezTo>
                    <a:close/>
                  </a:path>
                </a:pathLst>
              </a:custGeom>
              <a:solidFill>
                <a:srgbClr val="8EB1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03" name="Freeform 252"/>
              <p:cNvSpPr>
                <a:spLocks noEditPoints="1"/>
              </p:cNvSpPr>
              <p:nvPr/>
            </p:nvSpPr>
            <p:spPr bwMode="auto">
              <a:xfrm>
                <a:off x="2204602" y="2209811"/>
                <a:ext cx="1087041" cy="1084660"/>
              </a:xfrm>
              <a:custGeom>
                <a:avLst/>
                <a:gdLst>
                  <a:gd name="T0" fmla="*/ 110 w 756"/>
                  <a:gd name="T1" fmla="*/ 31 h 754"/>
                  <a:gd name="T2" fmla="*/ 508 w 756"/>
                  <a:gd name="T3" fmla="*/ 31 h 754"/>
                  <a:gd name="T4" fmla="*/ 595 w 756"/>
                  <a:gd name="T5" fmla="*/ 0 h 754"/>
                  <a:gd name="T6" fmla="*/ 735 w 756"/>
                  <a:gd name="T7" fmla="*/ 0 h 754"/>
                  <a:gd name="T8" fmla="*/ 619 w 756"/>
                  <a:gd name="T9" fmla="*/ 77 h 754"/>
                  <a:gd name="T10" fmla="*/ 209 w 756"/>
                  <a:gd name="T11" fmla="*/ 77 h 754"/>
                  <a:gd name="T12" fmla="*/ 178 w 756"/>
                  <a:gd name="T13" fmla="*/ 107 h 754"/>
                  <a:gd name="T14" fmla="*/ 178 w 756"/>
                  <a:gd name="T15" fmla="*/ 203 h 754"/>
                  <a:gd name="T16" fmla="*/ 756 w 756"/>
                  <a:gd name="T17" fmla="*/ 203 h 754"/>
                  <a:gd name="T18" fmla="*/ 756 w 756"/>
                  <a:gd name="T19" fmla="*/ 248 h 754"/>
                  <a:gd name="T20" fmla="*/ 178 w 756"/>
                  <a:gd name="T21" fmla="*/ 248 h 754"/>
                  <a:gd name="T22" fmla="*/ 178 w 756"/>
                  <a:gd name="T23" fmla="*/ 567 h 754"/>
                  <a:gd name="T24" fmla="*/ 127 w 756"/>
                  <a:gd name="T25" fmla="*/ 754 h 754"/>
                  <a:gd name="T26" fmla="*/ 0 w 756"/>
                  <a:gd name="T27" fmla="*/ 754 h 754"/>
                  <a:gd name="T28" fmla="*/ 57 w 756"/>
                  <a:gd name="T29" fmla="*/ 567 h 754"/>
                  <a:gd name="T30" fmla="*/ 57 w 756"/>
                  <a:gd name="T31" fmla="*/ 84 h 754"/>
                  <a:gd name="T32" fmla="*/ 110 w 756"/>
                  <a:gd name="T33" fmla="*/ 31 h 754"/>
                  <a:gd name="T34" fmla="*/ 235 w 756"/>
                  <a:gd name="T35" fmla="*/ 414 h 754"/>
                  <a:gd name="T36" fmla="*/ 289 w 756"/>
                  <a:gd name="T37" fmla="*/ 360 h 754"/>
                  <a:gd name="T38" fmla="*/ 674 w 756"/>
                  <a:gd name="T39" fmla="*/ 360 h 754"/>
                  <a:gd name="T40" fmla="*/ 728 w 756"/>
                  <a:gd name="T41" fmla="*/ 414 h 754"/>
                  <a:gd name="T42" fmla="*/ 728 w 756"/>
                  <a:gd name="T43" fmla="*/ 700 h 754"/>
                  <a:gd name="T44" fmla="*/ 674 w 756"/>
                  <a:gd name="T45" fmla="*/ 752 h 754"/>
                  <a:gd name="T46" fmla="*/ 289 w 756"/>
                  <a:gd name="T47" fmla="*/ 752 h 754"/>
                  <a:gd name="T48" fmla="*/ 235 w 756"/>
                  <a:gd name="T49" fmla="*/ 700 h 754"/>
                  <a:gd name="T50" fmla="*/ 235 w 756"/>
                  <a:gd name="T51" fmla="*/ 414 h 754"/>
                  <a:gd name="T52" fmla="*/ 606 w 756"/>
                  <a:gd name="T53" fmla="*/ 436 h 754"/>
                  <a:gd name="T54" fmla="*/ 576 w 756"/>
                  <a:gd name="T55" fmla="*/ 406 h 754"/>
                  <a:gd name="T56" fmla="*/ 387 w 756"/>
                  <a:gd name="T57" fmla="*/ 406 h 754"/>
                  <a:gd name="T58" fmla="*/ 357 w 756"/>
                  <a:gd name="T59" fmla="*/ 436 h 754"/>
                  <a:gd name="T60" fmla="*/ 357 w 756"/>
                  <a:gd name="T61" fmla="*/ 677 h 754"/>
                  <a:gd name="T62" fmla="*/ 387 w 756"/>
                  <a:gd name="T63" fmla="*/ 707 h 754"/>
                  <a:gd name="T64" fmla="*/ 576 w 756"/>
                  <a:gd name="T65" fmla="*/ 707 h 754"/>
                  <a:gd name="T66" fmla="*/ 606 w 756"/>
                  <a:gd name="T67" fmla="*/ 677 h 754"/>
                  <a:gd name="T68" fmla="*/ 606 w 756"/>
                  <a:gd name="T69" fmla="*/ 436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56" h="754">
                    <a:moveTo>
                      <a:pt x="110" y="31"/>
                    </a:moveTo>
                    <a:cubicBezTo>
                      <a:pt x="508" y="31"/>
                      <a:pt x="508" y="31"/>
                      <a:pt x="508" y="31"/>
                    </a:cubicBezTo>
                    <a:cubicBezTo>
                      <a:pt x="554" y="31"/>
                      <a:pt x="579" y="29"/>
                      <a:pt x="595" y="0"/>
                    </a:cubicBezTo>
                    <a:cubicBezTo>
                      <a:pt x="735" y="0"/>
                      <a:pt x="735" y="0"/>
                      <a:pt x="735" y="0"/>
                    </a:cubicBezTo>
                    <a:cubicBezTo>
                      <a:pt x="722" y="53"/>
                      <a:pt x="689" y="77"/>
                      <a:pt x="619" y="77"/>
                    </a:cubicBezTo>
                    <a:cubicBezTo>
                      <a:pt x="209" y="77"/>
                      <a:pt x="209" y="77"/>
                      <a:pt x="209" y="77"/>
                    </a:cubicBezTo>
                    <a:cubicBezTo>
                      <a:pt x="192" y="77"/>
                      <a:pt x="178" y="91"/>
                      <a:pt x="178" y="107"/>
                    </a:cubicBezTo>
                    <a:cubicBezTo>
                      <a:pt x="178" y="203"/>
                      <a:pt x="178" y="203"/>
                      <a:pt x="178" y="203"/>
                    </a:cubicBezTo>
                    <a:cubicBezTo>
                      <a:pt x="756" y="203"/>
                      <a:pt x="756" y="203"/>
                      <a:pt x="756" y="203"/>
                    </a:cubicBezTo>
                    <a:cubicBezTo>
                      <a:pt x="756" y="248"/>
                      <a:pt x="756" y="248"/>
                      <a:pt x="756" y="248"/>
                    </a:cubicBezTo>
                    <a:cubicBezTo>
                      <a:pt x="178" y="248"/>
                      <a:pt x="178" y="248"/>
                      <a:pt x="178" y="248"/>
                    </a:cubicBezTo>
                    <a:cubicBezTo>
                      <a:pt x="178" y="567"/>
                      <a:pt x="178" y="567"/>
                      <a:pt x="178" y="567"/>
                    </a:cubicBezTo>
                    <a:cubicBezTo>
                      <a:pt x="178" y="634"/>
                      <a:pt x="162" y="702"/>
                      <a:pt x="127" y="754"/>
                    </a:cubicBezTo>
                    <a:cubicBezTo>
                      <a:pt x="0" y="754"/>
                      <a:pt x="0" y="754"/>
                      <a:pt x="0" y="754"/>
                    </a:cubicBezTo>
                    <a:cubicBezTo>
                      <a:pt x="42" y="695"/>
                      <a:pt x="57" y="635"/>
                      <a:pt x="57" y="567"/>
                    </a:cubicBezTo>
                    <a:cubicBezTo>
                      <a:pt x="57" y="84"/>
                      <a:pt x="57" y="84"/>
                      <a:pt x="57" y="84"/>
                    </a:cubicBezTo>
                    <a:cubicBezTo>
                      <a:pt x="57" y="55"/>
                      <a:pt x="81" y="31"/>
                      <a:pt x="110" y="31"/>
                    </a:cubicBezTo>
                    <a:close/>
                    <a:moveTo>
                      <a:pt x="235" y="414"/>
                    </a:moveTo>
                    <a:cubicBezTo>
                      <a:pt x="235" y="385"/>
                      <a:pt x="259" y="360"/>
                      <a:pt x="289" y="360"/>
                    </a:cubicBezTo>
                    <a:cubicBezTo>
                      <a:pt x="674" y="360"/>
                      <a:pt x="674" y="360"/>
                      <a:pt x="674" y="360"/>
                    </a:cubicBezTo>
                    <a:cubicBezTo>
                      <a:pt x="704" y="360"/>
                      <a:pt x="728" y="385"/>
                      <a:pt x="728" y="414"/>
                    </a:cubicBezTo>
                    <a:cubicBezTo>
                      <a:pt x="728" y="700"/>
                      <a:pt x="728" y="700"/>
                      <a:pt x="728" y="700"/>
                    </a:cubicBezTo>
                    <a:cubicBezTo>
                      <a:pt x="728" y="729"/>
                      <a:pt x="704" y="752"/>
                      <a:pt x="674" y="752"/>
                    </a:cubicBezTo>
                    <a:cubicBezTo>
                      <a:pt x="289" y="752"/>
                      <a:pt x="289" y="752"/>
                      <a:pt x="289" y="752"/>
                    </a:cubicBezTo>
                    <a:cubicBezTo>
                      <a:pt x="259" y="752"/>
                      <a:pt x="235" y="729"/>
                      <a:pt x="235" y="700"/>
                    </a:cubicBezTo>
                    <a:lnTo>
                      <a:pt x="235" y="414"/>
                    </a:lnTo>
                    <a:close/>
                    <a:moveTo>
                      <a:pt x="606" y="436"/>
                    </a:moveTo>
                    <a:cubicBezTo>
                      <a:pt x="606" y="419"/>
                      <a:pt x="593" y="406"/>
                      <a:pt x="576" y="406"/>
                    </a:cubicBezTo>
                    <a:cubicBezTo>
                      <a:pt x="387" y="406"/>
                      <a:pt x="387" y="406"/>
                      <a:pt x="387" y="406"/>
                    </a:cubicBezTo>
                    <a:cubicBezTo>
                      <a:pt x="370" y="406"/>
                      <a:pt x="357" y="419"/>
                      <a:pt x="357" y="436"/>
                    </a:cubicBezTo>
                    <a:cubicBezTo>
                      <a:pt x="357" y="677"/>
                      <a:pt x="357" y="677"/>
                      <a:pt x="357" y="677"/>
                    </a:cubicBezTo>
                    <a:cubicBezTo>
                      <a:pt x="357" y="694"/>
                      <a:pt x="370" y="707"/>
                      <a:pt x="387" y="707"/>
                    </a:cubicBezTo>
                    <a:cubicBezTo>
                      <a:pt x="576" y="707"/>
                      <a:pt x="576" y="707"/>
                      <a:pt x="576" y="707"/>
                    </a:cubicBezTo>
                    <a:cubicBezTo>
                      <a:pt x="593" y="707"/>
                      <a:pt x="606" y="694"/>
                      <a:pt x="606" y="677"/>
                    </a:cubicBezTo>
                    <a:lnTo>
                      <a:pt x="606" y="436"/>
                    </a:lnTo>
                    <a:close/>
                  </a:path>
                </a:pathLst>
              </a:custGeom>
              <a:solidFill>
                <a:srgbClr val="709B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</p:grpSp>
        <p:grpSp>
          <p:nvGrpSpPr>
            <p:cNvPr id="442" name="组合 441"/>
            <p:cNvGrpSpPr/>
            <p:nvPr/>
          </p:nvGrpSpPr>
          <p:grpSpPr>
            <a:xfrm>
              <a:off x="4388704" y="940916"/>
              <a:ext cx="1563954" cy="763024"/>
              <a:chOff x="3351174" y="2211001"/>
              <a:chExt cx="2277666" cy="1111231"/>
            </a:xfrm>
          </p:grpSpPr>
          <p:sp>
            <p:nvSpPr>
              <p:cNvPr id="443" name="Freeform 253"/>
              <p:cNvSpPr>
                <a:spLocks noEditPoints="1"/>
              </p:cNvSpPr>
              <p:nvPr/>
            </p:nvSpPr>
            <p:spPr bwMode="auto">
              <a:xfrm>
                <a:off x="3386892" y="2237572"/>
                <a:ext cx="1094185" cy="1084660"/>
              </a:xfrm>
              <a:custGeom>
                <a:avLst/>
                <a:gdLst>
                  <a:gd name="T0" fmla="*/ 21 w 760"/>
                  <a:gd name="T1" fmla="*/ 63 h 754"/>
                  <a:gd name="T2" fmla="*/ 320 w 760"/>
                  <a:gd name="T3" fmla="*/ 63 h 754"/>
                  <a:gd name="T4" fmla="*/ 320 w 760"/>
                  <a:gd name="T5" fmla="*/ 0 h 754"/>
                  <a:gd name="T6" fmla="*/ 441 w 760"/>
                  <a:gd name="T7" fmla="*/ 0 h 754"/>
                  <a:gd name="T8" fmla="*/ 441 w 760"/>
                  <a:gd name="T9" fmla="*/ 63 h 754"/>
                  <a:gd name="T10" fmla="*/ 739 w 760"/>
                  <a:gd name="T11" fmla="*/ 63 h 754"/>
                  <a:gd name="T12" fmla="*/ 739 w 760"/>
                  <a:gd name="T13" fmla="*/ 109 h 754"/>
                  <a:gd name="T14" fmla="*/ 441 w 760"/>
                  <a:gd name="T15" fmla="*/ 109 h 754"/>
                  <a:gd name="T16" fmla="*/ 441 w 760"/>
                  <a:gd name="T17" fmla="*/ 174 h 754"/>
                  <a:gd name="T18" fmla="*/ 719 w 760"/>
                  <a:gd name="T19" fmla="*/ 174 h 754"/>
                  <a:gd name="T20" fmla="*/ 719 w 760"/>
                  <a:gd name="T21" fmla="*/ 219 h 754"/>
                  <a:gd name="T22" fmla="*/ 441 w 760"/>
                  <a:gd name="T23" fmla="*/ 219 h 754"/>
                  <a:gd name="T24" fmla="*/ 441 w 760"/>
                  <a:gd name="T25" fmla="*/ 285 h 754"/>
                  <a:gd name="T26" fmla="*/ 760 w 760"/>
                  <a:gd name="T27" fmla="*/ 285 h 754"/>
                  <a:gd name="T28" fmla="*/ 760 w 760"/>
                  <a:gd name="T29" fmla="*/ 330 h 754"/>
                  <a:gd name="T30" fmla="*/ 0 w 760"/>
                  <a:gd name="T31" fmla="*/ 330 h 754"/>
                  <a:gd name="T32" fmla="*/ 0 w 760"/>
                  <a:gd name="T33" fmla="*/ 285 h 754"/>
                  <a:gd name="T34" fmla="*/ 320 w 760"/>
                  <a:gd name="T35" fmla="*/ 285 h 754"/>
                  <a:gd name="T36" fmla="*/ 320 w 760"/>
                  <a:gd name="T37" fmla="*/ 219 h 754"/>
                  <a:gd name="T38" fmla="*/ 41 w 760"/>
                  <a:gd name="T39" fmla="*/ 219 h 754"/>
                  <a:gd name="T40" fmla="*/ 41 w 760"/>
                  <a:gd name="T41" fmla="*/ 174 h 754"/>
                  <a:gd name="T42" fmla="*/ 320 w 760"/>
                  <a:gd name="T43" fmla="*/ 174 h 754"/>
                  <a:gd name="T44" fmla="*/ 320 w 760"/>
                  <a:gd name="T45" fmla="*/ 109 h 754"/>
                  <a:gd name="T46" fmla="*/ 21 w 760"/>
                  <a:gd name="T47" fmla="*/ 109 h 754"/>
                  <a:gd name="T48" fmla="*/ 21 w 760"/>
                  <a:gd name="T49" fmla="*/ 63 h 754"/>
                  <a:gd name="T50" fmla="*/ 161 w 760"/>
                  <a:gd name="T51" fmla="*/ 754 h 754"/>
                  <a:gd name="T52" fmla="*/ 161 w 760"/>
                  <a:gd name="T53" fmla="*/ 647 h 754"/>
                  <a:gd name="T54" fmla="*/ 599 w 760"/>
                  <a:gd name="T55" fmla="*/ 647 h 754"/>
                  <a:gd name="T56" fmla="*/ 599 w 760"/>
                  <a:gd name="T57" fmla="*/ 678 h 754"/>
                  <a:gd name="T58" fmla="*/ 568 w 760"/>
                  <a:gd name="T59" fmla="*/ 709 h 754"/>
                  <a:gd name="T60" fmla="*/ 495 w 760"/>
                  <a:gd name="T61" fmla="*/ 709 h 754"/>
                  <a:gd name="T62" fmla="*/ 495 w 760"/>
                  <a:gd name="T63" fmla="*/ 754 h 754"/>
                  <a:gd name="T64" fmla="*/ 667 w 760"/>
                  <a:gd name="T65" fmla="*/ 754 h 754"/>
                  <a:gd name="T66" fmla="*/ 720 w 760"/>
                  <a:gd name="T67" fmla="*/ 702 h 754"/>
                  <a:gd name="T68" fmla="*/ 720 w 760"/>
                  <a:gd name="T69" fmla="*/ 430 h 754"/>
                  <a:gd name="T70" fmla="*/ 667 w 760"/>
                  <a:gd name="T71" fmla="*/ 376 h 754"/>
                  <a:gd name="T72" fmla="*/ 93 w 760"/>
                  <a:gd name="T73" fmla="*/ 376 h 754"/>
                  <a:gd name="T74" fmla="*/ 40 w 760"/>
                  <a:gd name="T75" fmla="*/ 430 h 754"/>
                  <a:gd name="T76" fmla="*/ 40 w 760"/>
                  <a:gd name="T77" fmla="*/ 754 h 754"/>
                  <a:gd name="T78" fmla="*/ 161 w 760"/>
                  <a:gd name="T79" fmla="*/ 754 h 754"/>
                  <a:gd name="T80" fmla="*/ 599 w 760"/>
                  <a:gd name="T81" fmla="*/ 486 h 754"/>
                  <a:gd name="T82" fmla="*/ 161 w 760"/>
                  <a:gd name="T83" fmla="*/ 486 h 754"/>
                  <a:gd name="T84" fmla="*/ 161 w 760"/>
                  <a:gd name="T85" fmla="*/ 452 h 754"/>
                  <a:gd name="T86" fmla="*/ 192 w 760"/>
                  <a:gd name="T87" fmla="*/ 422 h 754"/>
                  <a:gd name="T88" fmla="*/ 568 w 760"/>
                  <a:gd name="T89" fmla="*/ 422 h 754"/>
                  <a:gd name="T90" fmla="*/ 599 w 760"/>
                  <a:gd name="T91" fmla="*/ 452 h 754"/>
                  <a:gd name="T92" fmla="*/ 599 w 760"/>
                  <a:gd name="T93" fmla="*/ 486 h 754"/>
                  <a:gd name="T94" fmla="*/ 161 w 760"/>
                  <a:gd name="T95" fmla="*/ 531 h 754"/>
                  <a:gd name="T96" fmla="*/ 599 w 760"/>
                  <a:gd name="T97" fmla="*/ 531 h 754"/>
                  <a:gd name="T98" fmla="*/ 599 w 760"/>
                  <a:gd name="T99" fmla="*/ 602 h 754"/>
                  <a:gd name="T100" fmla="*/ 161 w 760"/>
                  <a:gd name="T101" fmla="*/ 602 h 754"/>
                  <a:gd name="T102" fmla="*/ 161 w 760"/>
                  <a:gd name="T103" fmla="*/ 531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60" h="754">
                    <a:moveTo>
                      <a:pt x="21" y="63"/>
                    </a:moveTo>
                    <a:cubicBezTo>
                      <a:pt x="320" y="63"/>
                      <a:pt x="320" y="63"/>
                      <a:pt x="320" y="63"/>
                    </a:cubicBezTo>
                    <a:cubicBezTo>
                      <a:pt x="320" y="0"/>
                      <a:pt x="320" y="0"/>
                      <a:pt x="320" y="0"/>
                    </a:cubicBezTo>
                    <a:cubicBezTo>
                      <a:pt x="441" y="0"/>
                      <a:pt x="441" y="0"/>
                      <a:pt x="441" y="0"/>
                    </a:cubicBezTo>
                    <a:cubicBezTo>
                      <a:pt x="441" y="63"/>
                      <a:pt x="441" y="63"/>
                      <a:pt x="441" y="63"/>
                    </a:cubicBezTo>
                    <a:cubicBezTo>
                      <a:pt x="739" y="63"/>
                      <a:pt x="739" y="63"/>
                      <a:pt x="739" y="63"/>
                    </a:cubicBezTo>
                    <a:cubicBezTo>
                      <a:pt x="739" y="109"/>
                      <a:pt x="739" y="109"/>
                      <a:pt x="739" y="109"/>
                    </a:cubicBezTo>
                    <a:cubicBezTo>
                      <a:pt x="441" y="109"/>
                      <a:pt x="441" y="109"/>
                      <a:pt x="441" y="109"/>
                    </a:cubicBezTo>
                    <a:cubicBezTo>
                      <a:pt x="441" y="174"/>
                      <a:pt x="441" y="174"/>
                      <a:pt x="441" y="174"/>
                    </a:cubicBezTo>
                    <a:cubicBezTo>
                      <a:pt x="719" y="174"/>
                      <a:pt x="719" y="174"/>
                      <a:pt x="719" y="174"/>
                    </a:cubicBezTo>
                    <a:cubicBezTo>
                      <a:pt x="719" y="219"/>
                      <a:pt x="719" y="219"/>
                      <a:pt x="719" y="219"/>
                    </a:cubicBezTo>
                    <a:cubicBezTo>
                      <a:pt x="441" y="219"/>
                      <a:pt x="441" y="219"/>
                      <a:pt x="441" y="219"/>
                    </a:cubicBezTo>
                    <a:cubicBezTo>
                      <a:pt x="441" y="285"/>
                      <a:pt x="441" y="285"/>
                      <a:pt x="441" y="285"/>
                    </a:cubicBezTo>
                    <a:cubicBezTo>
                      <a:pt x="760" y="285"/>
                      <a:pt x="760" y="285"/>
                      <a:pt x="760" y="285"/>
                    </a:cubicBezTo>
                    <a:cubicBezTo>
                      <a:pt x="760" y="330"/>
                      <a:pt x="760" y="330"/>
                      <a:pt x="760" y="330"/>
                    </a:cubicBezTo>
                    <a:cubicBezTo>
                      <a:pt x="0" y="330"/>
                      <a:pt x="0" y="330"/>
                      <a:pt x="0" y="330"/>
                    </a:cubicBezTo>
                    <a:cubicBezTo>
                      <a:pt x="0" y="285"/>
                      <a:pt x="0" y="285"/>
                      <a:pt x="0" y="285"/>
                    </a:cubicBezTo>
                    <a:cubicBezTo>
                      <a:pt x="320" y="285"/>
                      <a:pt x="320" y="285"/>
                      <a:pt x="320" y="285"/>
                    </a:cubicBezTo>
                    <a:cubicBezTo>
                      <a:pt x="320" y="219"/>
                      <a:pt x="320" y="219"/>
                      <a:pt x="320" y="219"/>
                    </a:cubicBezTo>
                    <a:cubicBezTo>
                      <a:pt x="41" y="219"/>
                      <a:pt x="41" y="219"/>
                      <a:pt x="41" y="219"/>
                    </a:cubicBezTo>
                    <a:cubicBezTo>
                      <a:pt x="41" y="174"/>
                      <a:pt x="41" y="174"/>
                      <a:pt x="41" y="174"/>
                    </a:cubicBezTo>
                    <a:cubicBezTo>
                      <a:pt x="320" y="174"/>
                      <a:pt x="320" y="174"/>
                      <a:pt x="320" y="174"/>
                    </a:cubicBezTo>
                    <a:cubicBezTo>
                      <a:pt x="320" y="109"/>
                      <a:pt x="320" y="109"/>
                      <a:pt x="320" y="109"/>
                    </a:cubicBezTo>
                    <a:cubicBezTo>
                      <a:pt x="21" y="109"/>
                      <a:pt x="21" y="109"/>
                      <a:pt x="21" y="109"/>
                    </a:cubicBezTo>
                    <a:lnTo>
                      <a:pt x="21" y="63"/>
                    </a:lnTo>
                    <a:close/>
                    <a:moveTo>
                      <a:pt x="161" y="754"/>
                    </a:moveTo>
                    <a:cubicBezTo>
                      <a:pt x="161" y="647"/>
                      <a:pt x="161" y="647"/>
                      <a:pt x="161" y="647"/>
                    </a:cubicBezTo>
                    <a:cubicBezTo>
                      <a:pt x="599" y="647"/>
                      <a:pt x="599" y="647"/>
                      <a:pt x="599" y="647"/>
                    </a:cubicBezTo>
                    <a:cubicBezTo>
                      <a:pt x="599" y="678"/>
                      <a:pt x="599" y="678"/>
                      <a:pt x="599" y="678"/>
                    </a:cubicBezTo>
                    <a:cubicBezTo>
                      <a:pt x="599" y="695"/>
                      <a:pt x="585" y="709"/>
                      <a:pt x="568" y="709"/>
                    </a:cubicBezTo>
                    <a:cubicBezTo>
                      <a:pt x="495" y="709"/>
                      <a:pt x="495" y="709"/>
                      <a:pt x="495" y="709"/>
                    </a:cubicBezTo>
                    <a:cubicBezTo>
                      <a:pt x="495" y="754"/>
                      <a:pt x="495" y="754"/>
                      <a:pt x="495" y="754"/>
                    </a:cubicBezTo>
                    <a:cubicBezTo>
                      <a:pt x="667" y="754"/>
                      <a:pt x="667" y="754"/>
                      <a:pt x="667" y="754"/>
                    </a:cubicBezTo>
                    <a:cubicBezTo>
                      <a:pt x="696" y="754"/>
                      <a:pt x="720" y="731"/>
                      <a:pt x="720" y="702"/>
                    </a:cubicBezTo>
                    <a:cubicBezTo>
                      <a:pt x="720" y="430"/>
                      <a:pt x="720" y="430"/>
                      <a:pt x="720" y="430"/>
                    </a:cubicBezTo>
                    <a:cubicBezTo>
                      <a:pt x="720" y="400"/>
                      <a:pt x="696" y="376"/>
                      <a:pt x="667" y="376"/>
                    </a:cubicBezTo>
                    <a:cubicBezTo>
                      <a:pt x="93" y="376"/>
                      <a:pt x="93" y="376"/>
                      <a:pt x="93" y="376"/>
                    </a:cubicBezTo>
                    <a:cubicBezTo>
                      <a:pt x="64" y="376"/>
                      <a:pt x="40" y="400"/>
                      <a:pt x="40" y="430"/>
                    </a:cubicBezTo>
                    <a:cubicBezTo>
                      <a:pt x="40" y="754"/>
                      <a:pt x="40" y="754"/>
                      <a:pt x="40" y="754"/>
                    </a:cubicBezTo>
                    <a:lnTo>
                      <a:pt x="161" y="754"/>
                    </a:lnTo>
                    <a:close/>
                    <a:moveTo>
                      <a:pt x="599" y="486"/>
                    </a:moveTo>
                    <a:cubicBezTo>
                      <a:pt x="161" y="486"/>
                      <a:pt x="161" y="486"/>
                      <a:pt x="161" y="486"/>
                    </a:cubicBezTo>
                    <a:cubicBezTo>
                      <a:pt x="161" y="452"/>
                      <a:pt x="161" y="452"/>
                      <a:pt x="161" y="452"/>
                    </a:cubicBezTo>
                    <a:cubicBezTo>
                      <a:pt x="161" y="435"/>
                      <a:pt x="175" y="422"/>
                      <a:pt x="192" y="422"/>
                    </a:cubicBezTo>
                    <a:cubicBezTo>
                      <a:pt x="568" y="422"/>
                      <a:pt x="568" y="422"/>
                      <a:pt x="568" y="422"/>
                    </a:cubicBezTo>
                    <a:cubicBezTo>
                      <a:pt x="585" y="422"/>
                      <a:pt x="599" y="435"/>
                      <a:pt x="599" y="452"/>
                    </a:cubicBezTo>
                    <a:lnTo>
                      <a:pt x="599" y="486"/>
                    </a:lnTo>
                    <a:close/>
                    <a:moveTo>
                      <a:pt x="161" y="531"/>
                    </a:moveTo>
                    <a:cubicBezTo>
                      <a:pt x="599" y="531"/>
                      <a:pt x="599" y="531"/>
                      <a:pt x="599" y="531"/>
                    </a:cubicBezTo>
                    <a:cubicBezTo>
                      <a:pt x="599" y="602"/>
                      <a:pt x="599" y="602"/>
                      <a:pt x="599" y="602"/>
                    </a:cubicBezTo>
                    <a:cubicBezTo>
                      <a:pt x="161" y="602"/>
                      <a:pt x="161" y="602"/>
                      <a:pt x="161" y="602"/>
                    </a:cubicBezTo>
                    <a:lnTo>
                      <a:pt x="161" y="531"/>
                    </a:lnTo>
                    <a:close/>
                  </a:path>
                </a:pathLst>
              </a:custGeom>
              <a:solidFill>
                <a:srgbClr val="E2C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61" name="Freeform 254"/>
              <p:cNvSpPr>
                <a:spLocks noEditPoints="1"/>
              </p:cNvSpPr>
              <p:nvPr/>
            </p:nvSpPr>
            <p:spPr bwMode="auto">
              <a:xfrm>
                <a:off x="4541799" y="2237572"/>
                <a:ext cx="1087041" cy="1084660"/>
              </a:xfrm>
              <a:custGeom>
                <a:avLst/>
                <a:gdLst>
                  <a:gd name="T0" fmla="*/ 17 w 755"/>
                  <a:gd name="T1" fmla="*/ 64 h 754"/>
                  <a:gd name="T2" fmla="*/ 272 w 755"/>
                  <a:gd name="T3" fmla="*/ 64 h 754"/>
                  <a:gd name="T4" fmla="*/ 288 w 755"/>
                  <a:gd name="T5" fmla="*/ 0 h 754"/>
                  <a:gd name="T6" fmla="*/ 409 w 755"/>
                  <a:gd name="T7" fmla="*/ 0 h 754"/>
                  <a:gd name="T8" fmla="*/ 393 w 755"/>
                  <a:gd name="T9" fmla="*/ 64 h 754"/>
                  <a:gd name="T10" fmla="*/ 738 w 755"/>
                  <a:gd name="T11" fmla="*/ 64 h 754"/>
                  <a:gd name="T12" fmla="*/ 738 w 755"/>
                  <a:gd name="T13" fmla="*/ 109 h 754"/>
                  <a:gd name="T14" fmla="*/ 381 w 755"/>
                  <a:gd name="T15" fmla="*/ 109 h 754"/>
                  <a:gd name="T16" fmla="*/ 353 w 755"/>
                  <a:gd name="T17" fmla="*/ 189 h 754"/>
                  <a:gd name="T18" fmla="*/ 712 w 755"/>
                  <a:gd name="T19" fmla="*/ 189 h 754"/>
                  <a:gd name="T20" fmla="*/ 712 w 755"/>
                  <a:gd name="T21" fmla="*/ 234 h 754"/>
                  <a:gd name="T22" fmla="*/ 336 w 755"/>
                  <a:gd name="T23" fmla="*/ 234 h 754"/>
                  <a:gd name="T24" fmla="*/ 297 w 755"/>
                  <a:gd name="T25" fmla="*/ 318 h 754"/>
                  <a:gd name="T26" fmla="*/ 755 w 755"/>
                  <a:gd name="T27" fmla="*/ 318 h 754"/>
                  <a:gd name="T28" fmla="*/ 755 w 755"/>
                  <a:gd name="T29" fmla="*/ 364 h 754"/>
                  <a:gd name="T30" fmla="*/ 612 w 755"/>
                  <a:gd name="T31" fmla="*/ 364 h 754"/>
                  <a:gd name="T32" fmla="*/ 755 w 755"/>
                  <a:gd name="T33" fmla="*/ 558 h 754"/>
                  <a:gd name="T34" fmla="*/ 647 w 755"/>
                  <a:gd name="T35" fmla="*/ 558 h 754"/>
                  <a:gd name="T36" fmla="*/ 647 w 755"/>
                  <a:gd name="T37" fmla="*/ 701 h 754"/>
                  <a:gd name="T38" fmla="*/ 594 w 755"/>
                  <a:gd name="T39" fmla="*/ 754 h 754"/>
                  <a:gd name="T40" fmla="*/ 160 w 755"/>
                  <a:gd name="T41" fmla="*/ 754 h 754"/>
                  <a:gd name="T42" fmla="*/ 107 w 755"/>
                  <a:gd name="T43" fmla="*/ 701 h 754"/>
                  <a:gd name="T44" fmla="*/ 107 w 755"/>
                  <a:gd name="T45" fmla="*/ 558 h 754"/>
                  <a:gd name="T46" fmla="*/ 0 w 755"/>
                  <a:gd name="T47" fmla="*/ 558 h 754"/>
                  <a:gd name="T48" fmla="*/ 143 w 755"/>
                  <a:gd name="T49" fmla="*/ 364 h 754"/>
                  <a:gd name="T50" fmla="*/ 0 w 755"/>
                  <a:gd name="T51" fmla="*/ 364 h 754"/>
                  <a:gd name="T52" fmla="*/ 0 w 755"/>
                  <a:gd name="T53" fmla="*/ 318 h 754"/>
                  <a:gd name="T54" fmla="*/ 169 w 755"/>
                  <a:gd name="T55" fmla="*/ 318 h 754"/>
                  <a:gd name="T56" fmla="*/ 211 w 755"/>
                  <a:gd name="T57" fmla="*/ 234 h 754"/>
                  <a:gd name="T58" fmla="*/ 42 w 755"/>
                  <a:gd name="T59" fmla="*/ 234 h 754"/>
                  <a:gd name="T60" fmla="*/ 42 w 755"/>
                  <a:gd name="T61" fmla="*/ 189 h 754"/>
                  <a:gd name="T62" fmla="*/ 230 w 755"/>
                  <a:gd name="T63" fmla="*/ 189 h 754"/>
                  <a:gd name="T64" fmla="*/ 259 w 755"/>
                  <a:gd name="T65" fmla="*/ 109 h 754"/>
                  <a:gd name="T66" fmla="*/ 17 w 755"/>
                  <a:gd name="T67" fmla="*/ 109 h 754"/>
                  <a:gd name="T68" fmla="*/ 17 w 755"/>
                  <a:gd name="T69" fmla="*/ 64 h 754"/>
                  <a:gd name="T70" fmla="*/ 219 w 755"/>
                  <a:gd name="T71" fmla="*/ 446 h 754"/>
                  <a:gd name="T72" fmla="*/ 536 w 755"/>
                  <a:gd name="T73" fmla="*/ 446 h 754"/>
                  <a:gd name="T74" fmla="*/ 482 w 755"/>
                  <a:gd name="T75" fmla="*/ 364 h 754"/>
                  <a:gd name="T76" fmla="*/ 272 w 755"/>
                  <a:gd name="T77" fmla="*/ 364 h 754"/>
                  <a:gd name="T78" fmla="*/ 219 w 755"/>
                  <a:gd name="T79" fmla="*/ 446 h 754"/>
                  <a:gd name="T80" fmla="*/ 229 w 755"/>
                  <a:gd name="T81" fmla="*/ 577 h 754"/>
                  <a:gd name="T82" fmla="*/ 525 w 755"/>
                  <a:gd name="T83" fmla="*/ 577 h 754"/>
                  <a:gd name="T84" fmla="*/ 525 w 755"/>
                  <a:gd name="T85" fmla="*/ 522 h 754"/>
                  <a:gd name="T86" fmla="*/ 496 w 755"/>
                  <a:gd name="T87" fmla="*/ 491 h 754"/>
                  <a:gd name="T88" fmla="*/ 259 w 755"/>
                  <a:gd name="T89" fmla="*/ 491 h 754"/>
                  <a:gd name="T90" fmla="*/ 229 w 755"/>
                  <a:gd name="T91" fmla="*/ 522 h 754"/>
                  <a:gd name="T92" fmla="*/ 229 w 755"/>
                  <a:gd name="T93" fmla="*/ 577 h 754"/>
                  <a:gd name="T94" fmla="*/ 525 w 755"/>
                  <a:gd name="T95" fmla="*/ 622 h 754"/>
                  <a:gd name="T96" fmla="*/ 229 w 755"/>
                  <a:gd name="T97" fmla="*/ 622 h 754"/>
                  <a:gd name="T98" fmla="*/ 229 w 755"/>
                  <a:gd name="T99" fmla="*/ 678 h 754"/>
                  <a:gd name="T100" fmla="*/ 259 w 755"/>
                  <a:gd name="T101" fmla="*/ 708 h 754"/>
                  <a:gd name="T102" fmla="*/ 496 w 755"/>
                  <a:gd name="T103" fmla="*/ 708 h 754"/>
                  <a:gd name="T104" fmla="*/ 525 w 755"/>
                  <a:gd name="T105" fmla="*/ 678 h 754"/>
                  <a:gd name="T106" fmla="*/ 525 w 755"/>
                  <a:gd name="T107" fmla="*/ 62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755" h="754">
                    <a:moveTo>
                      <a:pt x="17" y="64"/>
                    </a:moveTo>
                    <a:cubicBezTo>
                      <a:pt x="272" y="64"/>
                      <a:pt x="272" y="64"/>
                      <a:pt x="272" y="64"/>
                    </a:cubicBezTo>
                    <a:cubicBezTo>
                      <a:pt x="277" y="43"/>
                      <a:pt x="283" y="22"/>
                      <a:pt x="288" y="0"/>
                    </a:cubicBezTo>
                    <a:cubicBezTo>
                      <a:pt x="409" y="0"/>
                      <a:pt x="409" y="0"/>
                      <a:pt x="409" y="0"/>
                    </a:cubicBezTo>
                    <a:cubicBezTo>
                      <a:pt x="404" y="22"/>
                      <a:pt x="398" y="43"/>
                      <a:pt x="393" y="64"/>
                    </a:cubicBezTo>
                    <a:cubicBezTo>
                      <a:pt x="738" y="64"/>
                      <a:pt x="738" y="64"/>
                      <a:pt x="738" y="64"/>
                    </a:cubicBezTo>
                    <a:cubicBezTo>
                      <a:pt x="738" y="109"/>
                      <a:pt x="738" y="109"/>
                      <a:pt x="738" y="109"/>
                    </a:cubicBezTo>
                    <a:cubicBezTo>
                      <a:pt x="381" y="109"/>
                      <a:pt x="381" y="109"/>
                      <a:pt x="381" y="109"/>
                    </a:cubicBezTo>
                    <a:cubicBezTo>
                      <a:pt x="373" y="136"/>
                      <a:pt x="363" y="163"/>
                      <a:pt x="353" y="189"/>
                    </a:cubicBezTo>
                    <a:cubicBezTo>
                      <a:pt x="712" y="189"/>
                      <a:pt x="712" y="189"/>
                      <a:pt x="712" y="189"/>
                    </a:cubicBezTo>
                    <a:cubicBezTo>
                      <a:pt x="712" y="234"/>
                      <a:pt x="712" y="234"/>
                      <a:pt x="712" y="234"/>
                    </a:cubicBezTo>
                    <a:cubicBezTo>
                      <a:pt x="336" y="234"/>
                      <a:pt x="336" y="234"/>
                      <a:pt x="336" y="234"/>
                    </a:cubicBezTo>
                    <a:cubicBezTo>
                      <a:pt x="324" y="263"/>
                      <a:pt x="310" y="291"/>
                      <a:pt x="297" y="318"/>
                    </a:cubicBezTo>
                    <a:cubicBezTo>
                      <a:pt x="755" y="318"/>
                      <a:pt x="755" y="318"/>
                      <a:pt x="755" y="318"/>
                    </a:cubicBezTo>
                    <a:cubicBezTo>
                      <a:pt x="755" y="364"/>
                      <a:pt x="755" y="364"/>
                      <a:pt x="755" y="364"/>
                    </a:cubicBezTo>
                    <a:cubicBezTo>
                      <a:pt x="612" y="364"/>
                      <a:pt x="612" y="364"/>
                      <a:pt x="612" y="364"/>
                    </a:cubicBezTo>
                    <a:cubicBezTo>
                      <a:pt x="652" y="430"/>
                      <a:pt x="699" y="494"/>
                      <a:pt x="755" y="558"/>
                    </a:cubicBezTo>
                    <a:cubicBezTo>
                      <a:pt x="647" y="558"/>
                      <a:pt x="647" y="558"/>
                      <a:pt x="647" y="558"/>
                    </a:cubicBezTo>
                    <a:cubicBezTo>
                      <a:pt x="647" y="701"/>
                      <a:pt x="647" y="701"/>
                      <a:pt x="647" y="701"/>
                    </a:cubicBezTo>
                    <a:cubicBezTo>
                      <a:pt x="647" y="730"/>
                      <a:pt x="624" y="754"/>
                      <a:pt x="594" y="754"/>
                    </a:cubicBezTo>
                    <a:cubicBezTo>
                      <a:pt x="160" y="754"/>
                      <a:pt x="160" y="754"/>
                      <a:pt x="160" y="754"/>
                    </a:cubicBezTo>
                    <a:cubicBezTo>
                      <a:pt x="131" y="754"/>
                      <a:pt x="107" y="730"/>
                      <a:pt x="107" y="701"/>
                    </a:cubicBezTo>
                    <a:cubicBezTo>
                      <a:pt x="107" y="558"/>
                      <a:pt x="107" y="558"/>
                      <a:pt x="107" y="558"/>
                    </a:cubicBezTo>
                    <a:cubicBezTo>
                      <a:pt x="0" y="558"/>
                      <a:pt x="0" y="558"/>
                      <a:pt x="0" y="558"/>
                    </a:cubicBezTo>
                    <a:cubicBezTo>
                      <a:pt x="56" y="494"/>
                      <a:pt x="103" y="430"/>
                      <a:pt x="143" y="364"/>
                    </a:cubicBezTo>
                    <a:cubicBezTo>
                      <a:pt x="0" y="364"/>
                      <a:pt x="0" y="364"/>
                      <a:pt x="0" y="364"/>
                    </a:cubicBezTo>
                    <a:cubicBezTo>
                      <a:pt x="0" y="318"/>
                      <a:pt x="0" y="318"/>
                      <a:pt x="0" y="318"/>
                    </a:cubicBezTo>
                    <a:cubicBezTo>
                      <a:pt x="169" y="318"/>
                      <a:pt x="169" y="318"/>
                      <a:pt x="169" y="318"/>
                    </a:cubicBezTo>
                    <a:cubicBezTo>
                      <a:pt x="185" y="291"/>
                      <a:pt x="198" y="263"/>
                      <a:pt x="211" y="234"/>
                    </a:cubicBezTo>
                    <a:cubicBezTo>
                      <a:pt x="42" y="234"/>
                      <a:pt x="42" y="234"/>
                      <a:pt x="42" y="234"/>
                    </a:cubicBezTo>
                    <a:cubicBezTo>
                      <a:pt x="42" y="189"/>
                      <a:pt x="42" y="189"/>
                      <a:pt x="42" y="189"/>
                    </a:cubicBezTo>
                    <a:cubicBezTo>
                      <a:pt x="230" y="189"/>
                      <a:pt x="230" y="189"/>
                      <a:pt x="230" y="189"/>
                    </a:cubicBezTo>
                    <a:cubicBezTo>
                      <a:pt x="241" y="162"/>
                      <a:pt x="250" y="136"/>
                      <a:pt x="259" y="109"/>
                    </a:cubicBezTo>
                    <a:cubicBezTo>
                      <a:pt x="17" y="109"/>
                      <a:pt x="17" y="109"/>
                      <a:pt x="17" y="109"/>
                    </a:cubicBezTo>
                    <a:lnTo>
                      <a:pt x="17" y="64"/>
                    </a:lnTo>
                    <a:close/>
                    <a:moveTo>
                      <a:pt x="219" y="446"/>
                    </a:moveTo>
                    <a:cubicBezTo>
                      <a:pt x="536" y="446"/>
                      <a:pt x="536" y="446"/>
                      <a:pt x="536" y="446"/>
                    </a:cubicBezTo>
                    <a:cubicBezTo>
                      <a:pt x="517" y="419"/>
                      <a:pt x="499" y="393"/>
                      <a:pt x="482" y="364"/>
                    </a:cubicBezTo>
                    <a:cubicBezTo>
                      <a:pt x="272" y="364"/>
                      <a:pt x="272" y="364"/>
                      <a:pt x="272" y="364"/>
                    </a:cubicBezTo>
                    <a:cubicBezTo>
                      <a:pt x="255" y="392"/>
                      <a:pt x="237" y="419"/>
                      <a:pt x="219" y="446"/>
                    </a:cubicBezTo>
                    <a:close/>
                    <a:moveTo>
                      <a:pt x="229" y="577"/>
                    </a:moveTo>
                    <a:cubicBezTo>
                      <a:pt x="525" y="577"/>
                      <a:pt x="525" y="577"/>
                      <a:pt x="525" y="577"/>
                    </a:cubicBezTo>
                    <a:cubicBezTo>
                      <a:pt x="525" y="522"/>
                      <a:pt x="525" y="522"/>
                      <a:pt x="525" y="522"/>
                    </a:cubicBezTo>
                    <a:cubicBezTo>
                      <a:pt x="525" y="506"/>
                      <a:pt x="513" y="491"/>
                      <a:pt x="496" y="491"/>
                    </a:cubicBezTo>
                    <a:cubicBezTo>
                      <a:pt x="259" y="491"/>
                      <a:pt x="259" y="491"/>
                      <a:pt x="259" y="491"/>
                    </a:cubicBezTo>
                    <a:cubicBezTo>
                      <a:pt x="242" y="491"/>
                      <a:pt x="229" y="506"/>
                      <a:pt x="229" y="522"/>
                    </a:cubicBezTo>
                    <a:lnTo>
                      <a:pt x="229" y="577"/>
                    </a:lnTo>
                    <a:close/>
                    <a:moveTo>
                      <a:pt x="525" y="622"/>
                    </a:moveTo>
                    <a:cubicBezTo>
                      <a:pt x="229" y="622"/>
                      <a:pt x="229" y="622"/>
                      <a:pt x="229" y="622"/>
                    </a:cubicBezTo>
                    <a:cubicBezTo>
                      <a:pt x="229" y="678"/>
                      <a:pt x="229" y="678"/>
                      <a:pt x="229" y="678"/>
                    </a:cubicBezTo>
                    <a:cubicBezTo>
                      <a:pt x="229" y="694"/>
                      <a:pt x="242" y="708"/>
                      <a:pt x="259" y="708"/>
                    </a:cubicBezTo>
                    <a:cubicBezTo>
                      <a:pt x="496" y="708"/>
                      <a:pt x="496" y="708"/>
                      <a:pt x="496" y="708"/>
                    </a:cubicBezTo>
                    <a:cubicBezTo>
                      <a:pt x="513" y="708"/>
                      <a:pt x="525" y="694"/>
                      <a:pt x="525" y="678"/>
                    </a:cubicBezTo>
                    <a:lnTo>
                      <a:pt x="525" y="622"/>
                    </a:lnTo>
                    <a:close/>
                  </a:path>
                </a:pathLst>
              </a:custGeom>
              <a:solidFill>
                <a:srgbClr val="E2C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62" name="Rectangle 287"/>
              <p:cNvSpPr>
                <a:spLocks noChangeArrowheads="1"/>
              </p:cNvSpPr>
              <p:nvPr/>
            </p:nvSpPr>
            <p:spPr bwMode="auto">
              <a:xfrm>
                <a:off x="4115555" y="2486413"/>
                <a:ext cx="304800" cy="69056"/>
              </a:xfrm>
              <a:prstGeom prst="rect">
                <a:avLst/>
              </a:prstGeom>
              <a:solidFill>
                <a:srgbClr val="E2C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63" name="Freeform 288"/>
              <p:cNvSpPr>
                <a:spLocks/>
              </p:cNvSpPr>
              <p:nvPr/>
            </p:nvSpPr>
            <p:spPr bwMode="auto">
              <a:xfrm>
                <a:off x="3390465" y="2239954"/>
                <a:ext cx="1087041" cy="471488"/>
              </a:xfrm>
              <a:custGeom>
                <a:avLst/>
                <a:gdLst>
                  <a:gd name="T0" fmla="*/ 531 w 913"/>
                  <a:gd name="T1" fmla="*/ 263 h 396"/>
                  <a:gd name="T2" fmla="*/ 531 w 913"/>
                  <a:gd name="T3" fmla="*/ 263 h 396"/>
                  <a:gd name="T4" fmla="*/ 531 w 913"/>
                  <a:gd name="T5" fmla="*/ 208 h 396"/>
                  <a:gd name="T6" fmla="*/ 531 w 913"/>
                  <a:gd name="T7" fmla="*/ 208 h 396"/>
                  <a:gd name="T8" fmla="*/ 531 w 913"/>
                  <a:gd name="T9" fmla="*/ 130 h 396"/>
                  <a:gd name="T10" fmla="*/ 889 w 913"/>
                  <a:gd name="T11" fmla="*/ 130 h 396"/>
                  <a:gd name="T12" fmla="*/ 889 w 913"/>
                  <a:gd name="T13" fmla="*/ 77 h 396"/>
                  <a:gd name="T14" fmla="*/ 531 w 913"/>
                  <a:gd name="T15" fmla="*/ 77 h 396"/>
                  <a:gd name="T16" fmla="*/ 531 w 913"/>
                  <a:gd name="T17" fmla="*/ 0 h 396"/>
                  <a:gd name="T18" fmla="*/ 382 w 913"/>
                  <a:gd name="T19" fmla="*/ 0 h 396"/>
                  <a:gd name="T20" fmla="*/ 382 w 913"/>
                  <a:gd name="T21" fmla="*/ 77 h 396"/>
                  <a:gd name="T22" fmla="*/ 24 w 913"/>
                  <a:gd name="T23" fmla="*/ 77 h 396"/>
                  <a:gd name="T24" fmla="*/ 24 w 913"/>
                  <a:gd name="T25" fmla="*/ 130 h 396"/>
                  <a:gd name="T26" fmla="*/ 382 w 913"/>
                  <a:gd name="T27" fmla="*/ 130 h 396"/>
                  <a:gd name="T28" fmla="*/ 382 w 913"/>
                  <a:gd name="T29" fmla="*/ 207 h 396"/>
                  <a:gd name="T30" fmla="*/ 48 w 913"/>
                  <a:gd name="T31" fmla="*/ 207 h 396"/>
                  <a:gd name="T32" fmla="*/ 48 w 913"/>
                  <a:gd name="T33" fmla="*/ 265 h 396"/>
                  <a:gd name="T34" fmla="*/ 382 w 913"/>
                  <a:gd name="T35" fmla="*/ 265 h 396"/>
                  <a:gd name="T36" fmla="*/ 382 w 913"/>
                  <a:gd name="T37" fmla="*/ 342 h 396"/>
                  <a:gd name="T38" fmla="*/ 0 w 913"/>
                  <a:gd name="T39" fmla="*/ 342 h 396"/>
                  <a:gd name="T40" fmla="*/ 0 w 913"/>
                  <a:gd name="T41" fmla="*/ 396 h 396"/>
                  <a:gd name="T42" fmla="*/ 913 w 913"/>
                  <a:gd name="T43" fmla="*/ 396 h 396"/>
                  <a:gd name="T44" fmla="*/ 913 w 913"/>
                  <a:gd name="T45" fmla="*/ 342 h 396"/>
                  <a:gd name="T46" fmla="*/ 531 w 913"/>
                  <a:gd name="T47" fmla="*/ 342 h 396"/>
                  <a:gd name="T48" fmla="*/ 531 w 913"/>
                  <a:gd name="T49" fmla="*/ 263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13" h="396">
                    <a:moveTo>
                      <a:pt x="531" y="263"/>
                    </a:moveTo>
                    <a:lnTo>
                      <a:pt x="531" y="263"/>
                    </a:lnTo>
                    <a:lnTo>
                      <a:pt x="531" y="208"/>
                    </a:lnTo>
                    <a:lnTo>
                      <a:pt x="531" y="208"/>
                    </a:lnTo>
                    <a:lnTo>
                      <a:pt x="531" y="130"/>
                    </a:lnTo>
                    <a:lnTo>
                      <a:pt x="889" y="130"/>
                    </a:lnTo>
                    <a:lnTo>
                      <a:pt x="889" y="77"/>
                    </a:lnTo>
                    <a:lnTo>
                      <a:pt x="531" y="77"/>
                    </a:lnTo>
                    <a:lnTo>
                      <a:pt x="531" y="0"/>
                    </a:lnTo>
                    <a:lnTo>
                      <a:pt x="382" y="0"/>
                    </a:lnTo>
                    <a:lnTo>
                      <a:pt x="382" y="77"/>
                    </a:lnTo>
                    <a:lnTo>
                      <a:pt x="24" y="77"/>
                    </a:lnTo>
                    <a:lnTo>
                      <a:pt x="24" y="130"/>
                    </a:lnTo>
                    <a:lnTo>
                      <a:pt x="382" y="130"/>
                    </a:lnTo>
                    <a:lnTo>
                      <a:pt x="382" y="207"/>
                    </a:lnTo>
                    <a:lnTo>
                      <a:pt x="48" y="207"/>
                    </a:lnTo>
                    <a:lnTo>
                      <a:pt x="48" y="265"/>
                    </a:lnTo>
                    <a:lnTo>
                      <a:pt x="382" y="265"/>
                    </a:lnTo>
                    <a:lnTo>
                      <a:pt x="382" y="342"/>
                    </a:lnTo>
                    <a:lnTo>
                      <a:pt x="0" y="342"/>
                    </a:lnTo>
                    <a:lnTo>
                      <a:pt x="0" y="396"/>
                    </a:lnTo>
                    <a:lnTo>
                      <a:pt x="913" y="396"/>
                    </a:lnTo>
                    <a:lnTo>
                      <a:pt x="913" y="342"/>
                    </a:lnTo>
                    <a:lnTo>
                      <a:pt x="531" y="342"/>
                    </a:lnTo>
                    <a:lnTo>
                      <a:pt x="531" y="263"/>
                    </a:lnTo>
                    <a:close/>
                  </a:path>
                </a:pathLst>
              </a:custGeom>
              <a:solidFill>
                <a:srgbClr val="E2C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64" name="Freeform 289"/>
              <p:cNvSpPr>
                <a:spLocks/>
              </p:cNvSpPr>
              <p:nvPr/>
            </p:nvSpPr>
            <p:spPr bwMode="auto">
              <a:xfrm>
                <a:off x="3441661" y="2780497"/>
                <a:ext cx="984647" cy="540544"/>
              </a:xfrm>
              <a:custGeom>
                <a:avLst/>
                <a:gdLst>
                  <a:gd name="T0" fmla="*/ 629 w 684"/>
                  <a:gd name="T1" fmla="*/ 0 h 376"/>
                  <a:gd name="T2" fmla="*/ 55 w 684"/>
                  <a:gd name="T3" fmla="*/ 0 h 376"/>
                  <a:gd name="T4" fmla="*/ 0 w 684"/>
                  <a:gd name="T5" fmla="*/ 53 h 376"/>
                  <a:gd name="T6" fmla="*/ 0 w 684"/>
                  <a:gd name="T7" fmla="*/ 376 h 376"/>
                  <a:gd name="T8" fmla="*/ 124 w 684"/>
                  <a:gd name="T9" fmla="*/ 376 h 376"/>
                  <a:gd name="T10" fmla="*/ 124 w 684"/>
                  <a:gd name="T11" fmla="*/ 272 h 376"/>
                  <a:gd name="T12" fmla="*/ 496 w 684"/>
                  <a:gd name="T13" fmla="*/ 272 h 376"/>
                  <a:gd name="T14" fmla="*/ 496 w 684"/>
                  <a:gd name="T15" fmla="*/ 224 h 376"/>
                  <a:gd name="T16" fmla="*/ 124 w 684"/>
                  <a:gd name="T17" fmla="*/ 224 h 376"/>
                  <a:gd name="T18" fmla="*/ 124 w 684"/>
                  <a:gd name="T19" fmla="*/ 156 h 376"/>
                  <a:gd name="T20" fmla="*/ 496 w 684"/>
                  <a:gd name="T21" fmla="*/ 156 h 376"/>
                  <a:gd name="T22" fmla="*/ 496 w 684"/>
                  <a:gd name="T23" fmla="*/ 108 h 376"/>
                  <a:gd name="T24" fmla="*/ 124 w 684"/>
                  <a:gd name="T25" fmla="*/ 108 h 376"/>
                  <a:gd name="T26" fmla="*/ 124 w 684"/>
                  <a:gd name="T27" fmla="*/ 75 h 376"/>
                  <a:gd name="T28" fmla="*/ 154 w 684"/>
                  <a:gd name="T29" fmla="*/ 44 h 376"/>
                  <a:gd name="T30" fmla="*/ 530 w 684"/>
                  <a:gd name="T31" fmla="*/ 44 h 376"/>
                  <a:gd name="T32" fmla="*/ 560 w 684"/>
                  <a:gd name="T33" fmla="*/ 75 h 376"/>
                  <a:gd name="T34" fmla="*/ 560 w 684"/>
                  <a:gd name="T35" fmla="*/ 85 h 376"/>
                  <a:gd name="T36" fmla="*/ 560 w 684"/>
                  <a:gd name="T37" fmla="*/ 109 h 376"/>
                  <a:gd name="T38" fmla="*/ 560 w 684"/>
                  <a:gd name="T39" fmla="*/ 154 h 376"/>
                  <a:gd name="T40" fmla="*/ 560 w 684"/>
                  <a:gd name="T41" fmla="*/ 225 h 376"/>
                  <a:gd name="T42" fmla="*/ 560 w 684"/>
                  <a:gd name="T43" fmla="*/ 270 h 376"/>
                  <a:gd name="T44" fmla="*/ 560 w 684"/>
                  <a:gd name="T45" fmla="*/ 276 h 376"/>
                  <a:gd name="T46" fmla="*/ 560 w 684"/>
                  <a:gd name="T47" fmla="*/ 301 h 376"/>
                  <a:gd name="T48" fmla="*/ 530 w 684"/>
                  <a:gd name="T49" fmla="*/ 332 h 376"/>
                  <a:gd name="T50" fmla="*/ 456 w 684"/>
                  <a:gd name="T51" fmla="*/ 332 h 376"/>
                  <a:gd name="T52" fmla="*/ 456 w 684"/>
                  <a:gd name="T53" fmla="*/ 376 h 376"/>
                  <a:gd name="T54" fmla="*/ 629 w 684"/>
                  <a:gd name="T55" fmla="*/ 376 h 376"/>
                  <a:gd name="T56" fmla="*/ 684 w 684"/>
                  <a:gd name="T57" fmla="*/ 325 h 376"/>
                  <a:gd name="T58" fmla="*/ 684 w 684"/>
                  <a:gd name="T59" fmla="*/ 53 h 376"/>
                  <a:gd name="T60" fmla="*/ 629 w 684"/>
                  <a:gd name="T61" fmla="*/ 0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684" h="376">
                    <a:moveTo>
                      <a:pt x="629" y="0"/>
                    </a:moveTo>
                    <a:cubicBezTo>
                      <a:pt x="55" y="0"/>
                      <a:pt x="55" y="0"/>
                      <a:pt x="55" y="0"/>
                    </a:cubicBezTo>
                    <a:cubicBezTo>
                      <a:pt x="26" y="0"/>
                      <a:pt x="0" y="23"/>
                      <a:pt x="0" y="53"/>
                    </a:cubicBezTo>
                    <a:cubicBezTo>
                      <a:pt x="0" y="376"/>
                      <a:pt x="0" y="376"/>
                      <a:pt x="0" y="376"/>
                    </a:cubicBezTo>
                    <a:cubicBezTo>
                      <a:pt x="124" y="376"/>
                      <a:pt x="124" y="376"/>
                      <a:pt x="124" y="376"/>
                    </a:cubicBezTo>
                    <a:cubicBezTo>
                      <a:pt x="124" y="272"/>
                      <a:pt x="124" y="272"/>
                      <a:pt x="124" y="272"/>
                    </a:cubicBezTo>
                    <a:cubicBezTo>
                      <a:pt x="496" y="272"/>
                      <a:pt x="496" y="272"/>
                      <a:pt x="496" y="272"/>
                    </a:cubicBezTo>
                    <a:cubicBezTo>
                      <a:pt x="496" y="224"/>
                      <a:pt x="496" y="224"/>
                      <a:pt x="496" y="224"/>
                    </a:cubicBezTo>
                    <a:cubicBezTo>
                      <a:pt x="124" y="224"/>
                      <a:pt x="124" y="224"/>
                      <a:pt x="124" y="224"/>
                    </a:cubicBezTo>
                    <a:cubicBezTo>
                      <a:pt x="124" y="156"/>
                      <a:pt x="124" y="156"/>
                      <a:pt x="124" y="156"/>
                    </a:cubicBezTo>
                    <a:cubicBezTo>
                      <a:pt x="496" y="156"/>
                      <a:pt x="496" y="156"/>
                      <a:pt x="496" y="156"/>
                    </a:cubicBezTo>
                    <a:cubicBezTo>
                      <a:pt x="496" y="108"/>
                      <a:pt x="496" y="108"/>
                      <a:pt x="496" y="108"/>
                    </a:cubicBezTo>
                    <a:cubicBezTo>
                      <a:pt x="124" y="108"/>
                      <a:pt x="124" y="108"/>
                      <a:pt x="124" y="108"/>
                    </a:cubicBezTo>
                    <a:cubicBezTo>
                      <a:pt x="124" y="75"/>
                      <a:pt x="124" y="75"/>
                      <a:pt x="124" y="75"/>
                    </a:cubicBezTo>
                    <a:cubicBezTo>
                      <a:pt x="124" y="58"/>
                      <a:pt x="137" y="44"/>
                      <a:pt x="154" y="44"/>
                    </a:cubicBezTo>
                    <a:cubicBezTo>
                      <a:pt x="530" y="44"/>
                      <a:pt x="530" y="44"/>
                      <a:pt x="530" y="44"/>
                    </a:cubicBezTo>
                    <a:cubicBezTo>
                      <a:pt x="547" y="44"/>
                      <a:pt x="560" y="58"/>
                      <a:pt x="560" y="75"/>
                    </a:cubicBezTo>
                    <a:cubicBezTo>
                      <a:pt x="560" y="85"/>
                      <a:pt x="560" y="85"/>
                      <a:pt x="560" y="85"/>
                    </a:cubicBezTo>
                    <a:cubicBezTo>
                      <a:pt x="560" y="109"/>
                      <a:pt x="560" y="109"/>
                      <a:pt x="560" y="109"/>
                    </a:cubicBezTo>
                    <a:cubicBezTo>
                      <a:pt x="560" y="154"/>
                      <a:pt x="560" y="154"/>
                      <a:pt x="560" y="154"/>
                    </a:cubicBezTo>
                    <a:cubicBezTo>
                      <a:pt x="560" y="225"/>
                      <a:pt x="560" y="225"/>
                      <a:pt x="560" y="225"/>
                    </a:cubicBezTo>
                    <a:cubicBezTo>
                      <a:pt x="560" y="270"/>
                      <a:pt x="560" y="270"/>
                      <a:pt x="560" y="270"/>
                    </a:cubicBezTo>
                    <a:cubicBezTo>
                      <a:pt x="560" y="276"/>
                      <a:pt x="560" y="276"/>
                      <a:pt x="560" y="276"/>
                    </a:cubicBezTo>
                    <a:cubicBezTo>
                      <a:pt x="560" y="301"/>
                      <a:pt x="560" y="301"/>
                      <a:pt x="560" y="301"/>
                    </a:cubicBezTo>
                    <a:cubicBezTo>
                      <a:pt x="560" y="318"/>
                      <a:pt x="547" y="332"/>
                      <a:pt x="530" y="332"/>
                    </a:cubicBezTo>
                    <a:cubicBezTo>
                      <a:pt x="456" y="332"/>
                      <a:pt x="456" y="332"/>
                      <a:pt x="456" y="332"/>
                    </a:cubicBezTo>
                    <a:cubicBezTo>
                      <a:pt x="456" y="376"/>
                      <a:pt x="456" y="376"/>
                      <a:pt x="456" y="376"/>
                    </a:cubicBezTo>
                    <a:cubicBezTo>
                      <a:pt x="629" y="376"/>
                      <a:pt x="629" y="376"/>
                      <a:pt x="629" y="376"/>
                    </a:cubicBezTo>
                    <a:cubicBezTo>
                      <a:pt x="658" y="376"/>
                      <a:pt x="684" y="354"/>
                      <a:pt x="684" y="325"/>
                    </a:cubicBezTo>
                    <a:cubicBezTo>
                      <a:pt x="684" y="53"/>
                      <a:pt x="684" y="53"/>
                      <a:pt x="684" y="53"/>
                    </a:cubicBezTo>
                    <a:cubicBezTo>
                      <a:pt x="684" y="23"/>
                      <a:pt x="658" y="0"/>
                      <a:pt x="629" y="0"/>
                    </a:cubicBezTo>
                    <a:close/>
                  </a:path>
                </a:pathLst>
              </a:custGeom>
              <a:solidFill>
                <a:srgbClr val="E2C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65" name="Freeform 290"/>
              <p:cNvSpPr>
                <a:spLocks/>
              </p:cNvSpPr>
              <p:nvPr/>
            </p:nvSpPr>
            <p:spPr bwMode="auto">
              <a:xfrm>
                <a:off x="5125205" y="2510226"/>
                <a:ext cx="439341" cy="63104"/>
              </a:xfrm>
              <a:custGeom>
                <a:avLst/>
                <a:gdLst>
                  <a:gd name="T0" fmla="*/ 369 w 369"/>
                  <a:gd name="T1" fmla="*/ 53 h 53"/>
                  <a:gd name="T2" fmla="*/ 369 w 369"/>
                  <a:gd name="T3" fmla="*/ 0 h 53"/>
                  <a:gd name="T4" fmla="*/ 21 w 369"/>
                  <a:gd name="T5" fmla="*/ 0 h 53"/>
                  <a:gd name="T6" fmla="*/ 0 w 369"/>
                  <a:gd name="T7" fmla="*/ 53 h 53"/>
                  <a:gd name="T8" fmla="*/ 369 w 369"/>
                  <a:gd name="T9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9" h="53">
                    <a:moveTo>
                      <a:pt x="369" y="53"/>
                    </a:moveTo>
                    <a:lnTo>
                      <a:pt x="369" y="0"/>
                    </a:lnTo>
                    <a:lnTo>
                      <a:pt x="21" y="0"/>
                    </a:lnTo>
                    <a:lnTo>
                      <a:pt x="0" y="53"/>
                    </a:lnTo>
                    <a:lnTo>
                      <a:pt x="369" y="53"/>
                    </a:lnTo>
                    <a:close/>
                  </a:path>
                </a:pathLst>
              </a:custGeom>
              <a:solidFill>
                <a:srgbClr val="E2C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66" name="Freeform 291"/>
              <p:cNvSpPr>
                <a:spLocks noEditPoints="1"/>
              </p:cNvSpPr>
              <p:nvPr/>
            </p:nvSpPr>
            <p:spPr bwMode="auto">
              <a:xfrm>
                <a:off x="4540609" y="2239954"/>
                <a:ext cx="1088231" cy="1081088"/>
              </a:xfrm>
              <a:custGeom>
                <a:avLst/>
                <a:gdLst>
                  <a:gd name="T0" fmla="*/ 756 w 756"/>
                  <a:gd name="T1" fmla="*/ 316 h 752"/>
                  <a:gd name="T2" fmla="*/ 298 w 756"/>
                  <a:gd name="T3" fmla="*/ 316 h 752"/>
                  <a:gd name="T4" fmla="*/ 337 w 756"/>
                  <a:gd name="T5" fmla="*/ 232 h 752"/>
                  <a:gd name="T6" fmla="*/ 337 w 756"/>
                  <a:gd name="T7" fmla="*/ 232 h 752"/>
                  <a:gd name="T8" fmla="*/ 355 w 756"/>
                  <a:gd name="T9" fmla="*/ 188 h 752"/>
                  <a:gd name="T10" fmla="*/ 354 w 756"/>
                  <a:gd name="T11" fmla="*/ 188 h 752"/>
                  <a:gd name="T12" fmla="*/ 382 w 756"/>
                  <a:gd name="T13" fmla="*/ 108 h 752"/>
                  <a:gd name="T14" fmla="*/ 740 w 756"/>
                  <a:gd name="T15" fmla="*/ 108 h 752"/>
                  <a:gd name="T16" fmla="*/ 740 w 756"/>
                  <a:gd name="T17" fmla="*/ 64 h 752"/>
                  <a:gd name="T18" fmla="*/ 394 w 756"/>
                  <a:gd name="T19" fmla="*/ 64 h 752"/>
                  <a:gd name="T20" fmla="*/ 410 w 756"/>
                  <a:gd name="T21" fmla="*/ 0 h 752"/>
                  <a:gd name="T22" fmla="*/ 289 w 756"/>
                  <a:gd name="T23" fmla="*/ 0 h 752"/>
                  <a:gd name="T24" fmla="*/ 273 w 756"/>
                  <a:gd name="T25" fmla="*/ 64 h 752"/>
                  <a:gd name="T26" fmla="*/ 16 w 756"/>
                  <a:gd name="T27" fmla="*/ 64 h 752"/>
                  <a:gd name="T28" fmla="*/ 16 w 756"/>
                  <a:gd name="T29" fmla="*/ 108 h 752"/>
                  <a:gd name="T30" fmla="*/ 260 w 756"/>
                  <a:gd name="T31" fmla="*/ 108 h 752"/>
                  <a:gd name="T32" fmla="*/ 231 w 756"/>
                  <a:gd name="T33" fmla="*/ 188 h 752"/>
                  <a:gd name="T34" fmla="*/ 44 w 756"/>
                  <a:gd name="T35" fmla="*/ 188 h 752"/>
                  <a:gd name="T36" fmla="*/ 44 w 756"/>
                  <a:gd name="T37" fmla="*/ 232 h 752"/>
                  <a:gd name="T38" fmla="*/ 212 w 756"/>
                  <a:gd name="T39" fmla="*/ 232 h 752"/>
                  <a:gd name="T40" fmla="*/ 170 w 756"/>
                  <a:gd name="T41" fmla="*/ 316 h 752"/>
                  <a:gd name="T42" fmla="*/ 0 w 756"/>
                  <a:gd name="T43" fmla="*/ 316 h 752"/>
                  <a:gd name="T44" fmla="*/ 0 w 756"/>
                  <a:gd name="T45" fmla="*/ 364 h 752"/>
                  <a:gd name="T46" fmla="*/ 144 w 756"/>
                  <a:gd name="T47" fmla="*/ 364 h 752"/>
                  <a:gd name="T48" fmla="*/ 1 w 756"/>
                  <a:gd name="T49" fmla="*/ 556 h 752"/>
                  <a:gd name="T50" fmla="*/ 108 w 756"/>
                  <a:gd name="T51" fmla="*/ 556 h 752"/>
                  <a:gd name="T52" fmla="*/ 108 w 756"/>
                  <a:gd name="T53" fmla="*/ 700 h 752"/>
                  <a:gd name="T54" fmla="*/ 161 w 756"/>
                  <a:gd name="T55" fmla="*/ 752 h 752"/>
                  <a:gd name="T56" fmla="*/ 595 w 756"/>
                  <a:gd name="T57" fmla="*/ 752 h 752"/>
                  <a:gd name="T58" fmla="*/ 648 w 756"/>
                  <a:gd name="T59" fmla="*/ 700 h 752"/>
                  <a:gd name="T60" fmla="*/ 648 w 756"/>
                  <a:gd name="T61" fmla="*/ 556 h 752"/>
                  <a:gd name="T62" fmla="*/ 756 w 756"/>
                  <a:gd name="T63" fmla="*/ 556 h 752"/>
                  <a:gd name="T64" fmla="*/ 613 w 756"/>
                  <a:gd name="T65" fmla="*/ 364 h 752"/>
                  <a:gd name="T66" fmla="*/ 756 w 756"/>
                  <a:gd name="T67" fmla="*/ 364 h 752"/>
                  <a:gd name="T68" fmla="*/ 756 w 756"/>
                  <a:gd name="T69" fmla="*/ 316 h 752"/>
                  <a:gd name="T70" fmla="*/ 528 w 756"/>
                  <a:gd name="T71" fmla="*/ 530 h 752"/>
                  <a:gd name="T72" fmla="*/ 528 w 756"/>
                  <a:gd name="T73" fmla="*/ 576 h 752"/>
                  <a:gd name="T74" fmla="*/ 528 w 756"/>
                  <a:gd name="T75" fmla="*/ 621 h 752"/>
                  <a:gd name="T76" fmla="*/ 528 w 756"/>
                  <a:gd name="T77" fmla="*/ 658 h 752"/>
                  <a:gd name="T78" fmla="*/ 528 w 756"/>
                  <a:gd name="T79" fmla="*/ 677 h 752"/>
                  <a:gd name="T80" fmla="*/ 497 w 756"/>
                  <a:gd name="T81" fmla="*/ 708 h 752"/>
                  <a:gd name="T82" fmla="*/ 260 w 756"/>
                  <a:gd name="T83" fmla="*/ 708 h 752"/>
                  <a:gd name="T84" fmla="*/ 228 w 756"/>
                  <a:gd name="T85" fmla="*/ 677 h 752"/>
                  <a:gd name="T86" fmla="*/ 228 w 756"/>
                  <a:gd name="T87" fmla="*/ 620 h 752"/>
                  <a:gd name="T88" fmla="*/ 460 w 756"/>
                  <a:gd name="T89" fmla="*/ 620 h 752"/>
                  <a:gd name="T90" fmla="*/ 460 w 756"/>
                  <a:gd name="T91" fmla="*/ 576 h 752"/>
                  <a:gd name="T92" fmla="*/ 228 w 756"/>
                  <a:gd name="T93" fmla="*/ 576 h 752"/>
                  <a:gd name="T94" fmla="*/ 228 w 756"/>
                  <a:gd name="T95" fmla="*/ 521 h 752"/>
                  <a:gd name="T96" fmla="*/ 260 w 756"/>
                  <a:gd name="T97" fmla="*/ 492 h 752"/>
                  <a:gd name="T98" fmla="*/ 497 w 756"/>
                  <a:gd name="T99" fmla="*/ 492 h 752"/>
                  <a:gd name="T100" fmla="*/ 528 w 756"/>
                  <a:gd name="T101" fmla="*/ 521 h 752"/>
                  <a:gd name="T102" fmla="*/ 528 w 756"/>
                  <a:gd name="T103" fmla="*/ 530 h 752"/>
                  <a:gd name="T104" fmla="*/ 220 w 756"/>
                  <a:gd name="T105" fmla="*/ 444 h 752"/>
                  <a:gd name="T106" fmla="*/ 273 w 756"/>
                  <a:gd name="T107" fmla="*/ 364 h 752"/>
                  <a:gd name="T108" fmla="*/ 483 w 756"/>
                  <a:gd name="T109" fmla="*/ 364 h 752"/>
                  <a:gd name="T110" fmla="*/ 537 w 756"/>
                  <a:gd name="T111" fmla="*/ 444 h 752"/>
                  <a:gd name="T112" fmla="*/ 220 w 756"/>
                  <a:gd name="T113" fmla="*/ 444 h 7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56" h="752">
                    <a:moveTo>
                      <a:pt x="756" y="316"/>
                    </a:moveTo>
                    <a:cubicBezTo>
                      <a:pt x="298" y="316"/>
                      <a:pt x="298" y="316"/>
                      <a:pt x="298" y="316"/>
                    </a:cubicBezTo>
                    <a:cubicBezTo>
                      <a:pt x="311" y="292"/>
                      <a:pt x="325" y="264"/>
                      <a:pt x="337" y="232"/>
                    </a:cubicBezTo>
                    <a:cubicBezTo>
                      <a:pt x="337" y="232"/>
                      <a:pt x="337" y="232"/>
                      <a:pt x="337" y="232"/>
                    </a:cubicBezTo>
                    <a:cubicBezTo>
                      <a:pt x="355" y="188"/>
                      <a:pt x="355" y="188"/>
                      <a:pt x="355" y="188"/>
                    </a:cubicBezTo>
                    <a:cubicBezTo>
                      <a:pt x="354" y="188"/>
                      <a:pt x="354" y="188"/>
                      <a:pt x="354" y="188"/>
                    </a:cubicBezTo>
                    <a:cubicBezTo>
                      <a:pt x="364" y="164"/>
                      <a:pt x="374" y="136"/>
                      <a:pt x="382" y="108"/>
                    </a:cubicBezTo>
                    <a:cubicBezTo>
                      <a:pt x="740" y="108"/>
                      <a:pt x="740" y="108"/>
                      <a:pt x="740" y="108"/>
                    </a:cubicBezTo>
                    <a:cubicBezTo>
                      <a:pt x="740" y="64"/>
                      <a:pt x="740" y="64"/>
                      <a:pt x="740" y="64"/>
                    </a:cubicBezTo>
                    <a:cubicBezTo>
                      <a:pt x="394" y="64"/>
                      <a:pt x="394" y="64"/>
                      <a:pt x="394" y="64"/>
                    </a:cubicBezTo>
                    <a:cubicBezTo>
                      <a:pt x="399" y="44"/>
                      <a:pt x="405" y="20"/>
                      <a:pt x="410" y="0"/>
                    </a:cubicBezTo>
                    <a:cubicBezTo>
                      <a:pt x="289" y="0"/>
                      <a:pt x="289" y="0"/>
                      <a:pt x="289" y="0"/>
                    </a:cubicBezTo>
                    <a:cubicBezTo>
                      <a:pt x="284" y="20"/>
                      <a:pt x="278" y="44"/>
                      <a:pt x="273" y="64"/>
                    </a:cubicBezTo>
                    <a:cubicBezTo>
                      <a:pt x="16" y="64"/>
                      <a:pt x="16" y="64"/>
                      <a:pt x="16" y="64"/>
                    </a:cubicBezTo>
                    <a:cubicBezTo>
                      <a:pt x="16" y="108"/>
                      <a:pt x="16" y="108"/>
                      <a:pt x="16" y="108"/>
                    </a:cubicBezTo>
                    <a:cubicBezTo>
                      <a:pt x="260" y="108"/>
                      <a:pt x="260" y="108"/>
                      <a:pt x="260" y="108"/>
                    </a:cubicBezTo>
                    <a:cubicBezTo>
                      <a:pt x="251" y="136"/>
                      <a:pt x="242" y="160"/>
                      <a:pt x="231" y="188"/>
                    </a:cubicBezTo>
                    <a:cubicBezTo>
                      <a:pt x="44" y="188"/>
                      <a:pt x="44" y="188"/>
                      <a:pt x="44" y="188"/>
                    </a:cubicBezTo>
                    <a:cubicBezTo>
                      <a:pt x="44" y="232"/>
                      <a:pt x="44" y="232"/>
                      <a:pt x="44" y="232"/>
                    </a:cubicBezTo>
                    <a:cubicBezTo>
                      <a:pt x="212" y="232"/>
                      <a:pt x="212" y="232"/>
                      <a:pt x="212" y="232"/>
                    </a:cubicBezTo>
                    <a:cubicBezTo>
                      <a:pt x="199" y="264"/>
                      <a:pt x="186" y="292"/>
                      <a:pt x="170" y="316"/>
                    </a:cubicBezTo>
                    <a:cubicBezTo>
                      <a:pt x="0" y="316"/>
                      <a:pt x="0" y="316"/>
                      <a:pt x="0" y="316"/>
                    </a:cubicBezTo>
                    <a:cubicBezTo>
                      <a:pt x="0" y="364"/>
                      <a:pt x="0" y="364"/>
                      <a:pt x="0" y="364"/>
                    </a:cubicBezTo>
                    <a:cubicBezTo>
                      <a:pt x="144" y="364"/>
                      <a:pt x="144" y="364"/>
                      <a:pt x="144" y="364"/>
                    </a:cubicBezTo>
                    <a:cubicBezTo>
                      <a:pt x="104" y="428"/>
                      <a:pt x="57" y="492"/>
                      <a:pt x="1" y="556"/>
                    </a:cubicBezTo>
                    <a:cubicBezTo>
                      <a:pt x="108" y="556"/>
                      <a:pt x="108" y="556"/>
                      <a:pt x="108" y="556"/>
                    </a:cubicBezTo>
                    <a:cubicBezTo>
                      <a:pt x="108" y="700"/>
                      <a:pt x="108" y="700"/>
                      <a:pt x="108" y="700"/>
                    </a:cubicBezTo>
                    <a:cubicBezTo>
                      <a:pt x="108" y="729"/>
                      <a:pt x="132" y="752"/>
                      <a:pt x="161" y="752"/>
                    </a:cubicBezTo>
                    <a:cubicBezTo>
                      <a:pt x="595" y="752"/>
                      <a:pt x="595" y="752"/>
                      <a:pt x="595" y="752"/>
                    </a:cubicBezTo>
                    <a:cubicBezTo>
                      <a:pt x="625" y="752"/>
                      <a:pt x="648" y="729"/>
                      <a:pt x="648" y="700"/>
                    </a:cubicBezTo>
                    <a:cubicBezTo>
                      <a:pt x="648" y="556"/>
                      <a:pt x="648" y="556"/>
                      <a:pt x="648" y="556"/>
                    </a:cubicBezTo>
                    <a:cubicBezTo>
                      <a:pt x="756" y="556"/>
                      <a:pt x="756" y="556"/>
                      <a:pt x="756" y="556"/>
                    </a:cubicBezTo>
                    <a:cubicBezTo>
                      <a:pt x="700" y="492"/>
                      <a:pt x="653" y="428"/>
                      <a:pt x="613" y="364"/>
                    </a:cubicBezTo>
                    <a:cubicBezTo>
                      <a:pt x="756" y="364"/>
                      <a:pt x="756" y="364"/>
                      <a:pt x="756" y="364"/>
                    </a:cubicBezTo>
                    <a:lnTo>
                      <a:pt x="756" y="316"/>
                    </a:lnTo>
                    <a:close/>
                    <a:moveTo>
                      <a:pt x="528" y="530"/>
                    </a:moveTo>
                    <a:cubicBezTo>
                      <a:pt x="528" y="576"/>
                      <a:pt x="528" y="576"/>
                      <a:pt x="528" y="576"/>
                    </a:cubicBezTo>
                    <a:cubicBezTo>
                      <a:pt x="528" y="621"/>
                      <a:pt x="528" y="621"/>
                      <a:pt x="528" y="621"/>
                    </a:cubicBezTo>
                    <a:cubicBezTo>
                      <a:pt x="528" y="658"/>
                      <a:pt x="528" y="658"/>
                      <a:pt x="528" y="658"/>
                    </a:cubicBezTo>
                    <a:cubicBezTo>
                      <a:pt x="528" y="677"/>
                      <a:pt x="528" y="677"/>
                      <a:pt x="528" y="677"/>
                    </a:cubicBezTo>
                    <a:cubicBezTo>
                      <a:pt x="528" y="693"/>
                      <a:pt x="514" y="708"/>
                      <a:pt x="497" y="708"/>
                    </a:cubicBezTo>
                    <a:cubicBezTo>
                      <a:pt x="260" y="708"/>
                      <a:pt x="260" y="708"/>
                      <a:pt x="260" y="708"/>
                    </a:cubicBezTo>
                    <a:cubicBezTo>
                      <a:pt x="243" y="708"/>
                      <a:pt x="228" y="693"/>
                      <a:pt x="228" y="677"/>
                    </a:cubicBezTo>
                    <a:cubicBezTo>
                      <a:pt x="228" y="620"/>
                      <a:pt x="228" y="620"/>
                      <a:pt x="228" y="620"/>
                    </a:cubicBezTo>
                    <a:cubicBezTo>
                      <a:pt x="460" y="620"/>
                      <a:pt x="460" y="620"/>
                      <a:pt x="460" y="620"/>
                    </a:cubicBezTo>
                    <a:cubicBezTo>
                      <a:pt x="460" y="576"/>
                      <a:pt x="460" y="576"/>
                      <a:pt x="460" y="576"/>
                    </a:cubicBezTo>
                    <a:cubicBezTo>
                      <a:pt x="228" y="576"/>
                      <a:pt x="228" y="576"/>
                      <a:pt x="228" y="576"/>
                    </a:cubicBezTo>
                    <a:cubicBezTo>
                      <a:pt x="228" y="521"/>
                      <a:pt x="228" y="521"/>
                      <a:pt x="228" y="521"/>
                    </a:cubicBezTo>
                    <a:cubicBezTo>
                      <a:pt x="228" y="505"/>
                      <a:pt x="243" y="492"/>
                      <a:pt x="260" y="492"/>
                    </a:cubicBezTo>
                    <a:cubicBezTo>
                      <a:pt x="497" y="492"/>
                      <a:pt x="497" y="492"/>
                      <a:pt x="497" y="492"/>
                    </a:cubicBezTo>
                    <a:cubicBezTo>
                      <a:pt x="514" y="492"/>
                      <a:pt x="528" y="505"/>
                      <a:pt x="528" y="521"/>
                    </a:cubicBezTo>
                    <a:lnTo>
                      <a:pt x="528" y="530"/>
                    </a:lnTo>
                    <a:close/>
                    <a:moveTo>
                      <a:pt x="220" y="444"/>
                    </a:moveTo>
                    <a:cubicBezTo>
                      <a:pt x="238" y="420"/>
                      <a:pt x="256" y="392"/>
                      <a:pt x="273" y="364"/>
                    </a:cubicBezTo>
                    <a:cubicBezTo>
                      <a:pt x="483" y="364"/>
                      <a:pt x="483" y="364"/>
                      <a:pt x="483" y="364"/>
                    </a:cubicBezTo>
                    <a:cubicBezTo>
                      <a:pt x="500" y="392"/>
                      <a:pt x="518" y="420"/>
                      <a:pt x="537" y="444"/>
                    </a:cubicBezTo>
                    <a:lnTo>
                      <a:pt x="220" y="444"/>
                    </a:lnTo>
                    <a:close/>
                  </a:path>
                </a:pathLst>
              </a:custGeom>
              <a:solidFill>
                <a:srgbClr val="E2C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67" name="Freeform 253"/>
              <p:cNvSpPr>
                <a:spLocks noEditPoints="1"/>
              </p:cNvSpPr>
              <p:nvPr/>
            </p:nvSpPr>
            <p:spPr bwMode="auto">
              <a:xfrm>
                <a:off x="3351174" y="2211001"/>
                <a:ext cx="1094185" cy="1084660"/>
              </a:xfrm>
              <a:custGeom>
                <a:avLst/>
                <a:gdLst>
                  <a:gd name="T0" fmla="*/ 21 w 760"/>
                  <a:gd name="T1" fmla="*/ 63 h 754"/>
                  <a:gd name="T2" fmla="*/ 320 w 760"/>
                  <a:gd name="T3" fmla="*/ 63 h 754"/>
                  <a:gd name="T4" fmla="*/ 320 w 760"/>
                  <a:gd name="T5" fmla="*/ 0 h 754"/>
                  <a:gd name="T6" fmla="*/ 441 w 760"/>
                  <a:gd name="T7" fmla="*/ 0 h 754"/>
                  <a:gd name="T8" fmla="*/ 441 w 760"/>
                  <a:gd name="T9" fmla="*/ 63 h 754"/>
                  <a:gd name="T10" fmla="*/ 739 w 760"/>
                  <a:gd name="T11" fmla="*/ 63 h 754"/>
                  <a:gd name="T12" fmla="*/ 739 w 760"/>
                  <a:gd name="T13" fmla="*/ 109 h 754"/>
                  <a:gd name="T14" fmla="*/ 441 w 760"/>
                  <a:gd name="T15" fmla="*/ 109 h 754"/>
                  <a:gd name="T16" fmla="*/ 441 w 760"/>
                  <a:gd name="T17" fmla="*/ 174 h 754"/>
                  <a:gd name="T18" fmla="*/ 719 w 760"/>
                  <a:gd name="T19" fmla="*/ 174 h 754"/>
                  <a:gd name="T20" fmla="*/ 719 w 760"/>
                  <a:gd name="T21" fmla="*/ 219 h 754"/>
                  <a:gd name="T22" fmla="*/ 441 w 760"/>
                  <a:gd name="T23" fmla="*/ 219 h 754"/>
                  <a:gd name="T24" fmla="*/ 441 w 760"/>
                  <a:gd name="T25" fmla="*/ 285 h 754"/>
                  <a:gd name="T26" fmla="*/ 760 w 760"/>
                  <a:gd name="T27" fmla="*/ 285 h 754"/>
                  <a:gd name="T28" fmla="*/ 760 w 760"/>
                  <a:gd name="T29" fmla="*/ 330 h 754"/>
                  <a:gd name="T30" fmla="*/ 0 w 760"/>
                  <a:gd name="T31" fmla="*/ 330 h 754"/>
                  <a:gd name="T32" fmla="*/ 0 w 760"/>
                  <a:gd name="T33" fmla="*/ 285 h 754"/>
                  <a:gd name="T34" fmla="*/ 320 w 760"/>
                  <a:gd name="T35" fmla="*/ 285 h 754"/>
                  <a:gd name="T36" fmla="*/ 320 w 760"/>
                  <a:gd name="T37" fmla="*/ 219 h 754"/>
                  <a:gd name="T38" fmla="*/ 41 w 760"/>
                  <a:gd name="T39" fmla="*/ 219 h 754"/>
                  <a:gd name="T40" fmla="*/ 41 w 760"/>
                  <a:gd name="T41" fmla="*/ 174 h 754"/>
                  <a:gd name="T42" fmla="*/ 320 w 760"/>
                  <a:gd name="T43" fmla="*/ 174 h 754"/>
                  <a:gd name="T44" fmla="*/ 320 w 760"/>
                  <a:gd name="T45" fmla="*/ 109 h 754"/>
                  <a:gd name="T46" fmla="*/ 21 w 760"/>
                  <a:gd name="T47" fmla="*/ 109 h 754"/>
                  <a:gd name="T48" fmla="*/ 21 w 760"/>
                  <a:gd name="T49" fmla="*/ 63 h 754"/>
                  <a:gd name="T50" fmla="*/ 161 w 760"/>
                  <a:gd name="T51" fmla="*/ 754 h 754"/>
                  <a:gd name="T52" fmla="*/ 161 w 760"/>
                  <a:gd name="T53" fmla="*/ 647 h 754"/>
                  <a:gd name="T54" fmla="*/ 599 w 760"/>
                  <a:gd name="T55" fmla="*/ 647 h 754"/>
                  <a:gd name="T56" fmla="*/ 599 w 760"/>
                  <a:gd name="T57" fmla="*/ 678 h 754"/>
                  <a:gd name="T58" fmla="*/ 568 w 760"/>
                  <a:gd name="T59" fmla="*/ 709 h 754"/>
                  <a:gd name="T60" fmla="*/ 495 w 760"/>
                  <a:gd name="T61" fmla="*/ 709 h 754"/>
                  <a:gd name="T62" fmla="*/ 495 w 760"/>
                  <a:gd name="T63" fmla="*/ 754 h 754"/>
                  <a:gd name="T64" fmla="*/ 667 w 760"/>
                  <a:gd name="T65" fmla="*/ 754 h 754"/>
                  <a:gd name="T66" fmla="*/ 720 w 760"/>
                  <a:gd name="T67" fmla="*/ 702 h 754"/>
                  <a:gd name="T68" fmla="*/ 720 w 760"/>
                  <a:gd name="T69" fmla="*/ 430 h 754"/>
                  <a:gd name="T70" fmla="*/ 667 w 760"/>
                  <a:gd name="T71" fmla="*/ 376 h 754"/>
                  <a:gd name="T72" fmla="*/ 93 w 760"/>
                  <a:gd name="T73" fmla="*/ 376 h 754"/>
                  <a:gd name="T74" fmla="*/ 40 w 760"/>
                  <a:gd name="T75" fmla="*/ 430 h 754"/>
                  <a:gd name="T76" fmla="*/ 40 w 760"/>
                  <a:gd name="T77" fmla="*/ 754 h 754"/>
                  <a:gd name="T78" fmla="*/ 161 w 760"/>
                  <a:gd name="T79" fmla="*/ 754 h 754"/>
                  <a:gd name="T80" fmla="*/ 599 w 760"/>
                  <a:gd name="T81" fmla="*/ 486 h 754"/>
                  <a:gd name="T82" fmla="*/ 161 w 760"/>
                  <a:gd name="T83" fmla="*/ 486 h 754"/>
                  <a:gd name="T84" fmla="*/ 161 w 760"/>
                  <a:gd name="T85" fmla="*/ 452 h 754"/>
                  <a:gd name="T86" fmla="*/ 192 w 760"/>
                  <a:gd name="T87" fmla="*/ 422 h 754"/>
                  <a:gd name="T88" fmla="*/ 568 w 760"/>
                  <a:gd name="T89" fmla="*/ 422 h 754"/>
                  <a:gd name="T90" fmla="*/ 599 w 760"/>
                  <a:gd name="T91" fmla="*/ 452 h 754"/>
                  <a:gd name="T92" fmla="*/ 599 w 760"/>
                  <a:gd name="T93" fmla="*/ 486 h 754"/>
                  <a:gd name="T94" fmla="*/ 161 w 760"/>
                  <a:gd name="T95" fmla="*/ 531 h 754"/>
                  <a:gd name="T96" fmla="*/ 599 w 760"/>
                  <a:gd name="T97" fmla="*/ 531 h 754"/>
                  <a:gd name="T98" fmla="*/ 599 w 760"/>
                  <a:gd name="T99" fmla="*/ 602 h 754"/>
                  <a:gd name="T100" fmla="*/ 161 w 760"/>
                  <a:gd name="T101" fmla="*/ 602 h 754"/>
                  <a:gd name="T102" fmla="*/ 161 w 760"/>
                  <a:gd name="T103" fmla="*/ 531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60" h="754">
                    <a:moveTo>
                      <a:pt x="21" y="63"/>
                    </a:moveTo>
                    <a:cubicBezTo>
                      <a:pt x="320" y="63"/>
                      <a:pt x="320" y="63"/>
                      <a:pt x="320" y="63"/>
                    </a:cubicBezTo>
                    <a:cubicBezTo>
                      <a:pt x="320" y="0"/>
                      <a:pt x="320" y="0"/>
                      <a:pt x="320" y="0"/>
                    </a:cubicBezTo>
                    <a:cubicBezTo>
                      <a:pt x="441" y="0"/>
                      <a:pt x="441" y="0"/>
                      <a:pt x="441" y="0"/>
                    </a:cubicBezTo>
                    <a:cubicBezTo>
                      <a:pt x="441" y="63"/>
                      <a:pt x="441" y="63"/>
                      <a:pt x="441" y="63"/>
                    </a:cubicBezTo>
                    <a:cubicBezTo>
                      <a:pt x="739" y="63"/>
                      <a:pt x="739" y="63"/>
                      <a:pt x="739" y="63"/>
                    </a:cubicBezTo>
                    <a:cubicBezTo>
                      <a:pt x="739" y="109"/>
                      <a:pt x="739" y="109"/>
                      <a:pt x="739" y="109"/>
                    </a:cubicBezTo>
                    <a:cubicBezTo>
                      <a:pt x="441" y="109"/>
                      <a:pt x="441" y="109"/>
                      <a:pt x="441" y="109"/>
                    </a:cubicBezTo>
                    <a:cubicBezTo>
                      <a:pt x="441" y="174"/>
                      <a:pt x="441" y="174"/>
                      <a:pt x="441" y="174"/>
                    </a:cubicBezTo>
                    <a:cubicBezTo>
                      <a:pt x="719" y="174"/>
                      <a:pt x="719" y="174"/>
                      <a:pt x="719" y="174"/>
                    </a:cubicBezTo>
                    <a:cubicBezTo>
                      <a:pt x="719" y="219"/>
                      <a:pt x="719" y="219"/>
                      <a:pt x="719" y="219"/>
                    </a:cubicBezTo>
                    <a:cubicBezTo>
                      <a:pt x="441" y="219"/>
                      <a:pt x="441" y="219"/>
                      <a:pt x="441" y="219"/>
                    </a:cubicBezTo>
                    <a:cubicBezTo>
                      <a:pt x="441" y="285"/>
                      <a:pt x="441" y="285"/>
                      <a:pt x="441" y="285"/>
                    </a:cubicBezTo>
                    <a:cubicBezTo>
                      <a:pt x="760" y="285"/>
                      <a:pt x="760" y="285"/>
                      <a:pt x="760" y="285"/>
                    </a:cubicBezTo>
                    <a:cubicBezTo>
                      <a:pt x="760" y="330"/>
                      <a:pt x="760" y="330"/>
                      <a:pt x="760" y="330"/>
                    </a:cubicBezTo>
                    <a:cubicBezTo>
                      <a:pt x="0" y="330"/>
                      <a:pt x="0" y="330"/>
                      <a:pt x="0" y="330"/>
                    </a:cubicBezTo>
                    <a:cubicBezTo>
                      <a:pt x="0" y="285"/>
                      <a:pt x="0" y="285"/>
                      <a:pt x="0" y="285"/>
                    </a:cubicBezTo>
                    <a:cubicBezTo>
                      <a:pt x="320" y="285"/>
                      <a:pt x="320" y="285"/>
                      <a:pt x="320" y="285"/>
                    </a:cubicBezTo>
                    <a:cubicBezTo>
                      <a:pt x="320" y="219"/>
                      <a:pt x="320" y="219"/>
                      <a:pt x="320" y="219"/>
                    </a:cubicBezTo>
                    <a:cubicBezTo>
                      <a:pt x="41" y="219"/>
                      <a:pt x="41" y="219"/>
                      <a:pt x="41" y="219"/>
                    </a:cubicBezTo>
                    <a:cubicBezTo>
                      <a:pt x="41" y="174"/>
                      <a:pt x="41" y="174"/>
                      <a:pt x="41" y="174"/>
                    </a:cubicBezTo>
                    <a:cubicBezTo>
                      <a:pt x="320" y="174"/>
                      <a:pt x="320" y="174"/>
                      <a:pt x="320" y="174"/>
                    </a:cubicBezTo>
                    <a:cubicBezTo>
                      <a:pt x="320" y="109"/>
                      <a:pt x="320" y="109"/>
                      <a:pt x="320" y="109"/>
                    </a:cubicBezTo>
                    <a:cubicBezTo>
                      <a:pt x="21" y="109"/>
                      <a:pt x="21" y="109"/>
                      <a:pt x="21" y="109"/>
                    </a:cubicBezTo>
                    <a:lnTo>
                      <a:pt x="21" y="63"/>
                    </a:lnTo>
                    <a:close/>
                    <a:moveTo>
                      <a:pt x="161" y="754"/>
                    </a:moveTo>
                    <a:cubicBezTo>
                      <a:pt x="161" y="647"/>
                      <a:pt x="161" y="647"/>
                      <a:pt x="161" y="647"/>
                    </a:cubicBezTo>
                    <a:cubicBezTo>
                      <a:pt x="599" y="647"/>
                      <a:pt x="599" y="647"/>
                      <a:pt x="599" y="647"/>
                    </a:cubicBezTo>
                    <a:cubicBezTo>
                      <a:pt x="599" y="678"/>
                      <a:pt x="599" y="678"/>
                      <a:pt x="599" y="678"/>
                    </a:cubicBezTo>
                    <a:cubicBezTo>
                      <a:pt x="599" y="695"/>
                      <a:pt x="585" y="709"/>
                      <a:pt x="568" y="709"/>
                    </a:cubicBezTo>
                    <a:cubicBezTo>
                      <a:pt x="495" y="709"/>
                      <a:pt x="495" y="709"/>
                      <a:pt x="495" y="709"/>
                    </a:cubicBezTo>
                    <a:cubicBezTo>
                      <a:pt x="495" y="754"/>
                      <a:pt x="495" y="754"/>
                      <a:pt x="495" y="754"/>
                    </a:cubicBezTo>
                    <a:cubicBezTo>
                      <a:pt x="667" y="754"/>
                      <a:pt x="667" y="754"/>
                      <a:pt x="667" y="754"/>
                    </a:cubicBezTo>
                    <a:cubicBezTo>
                      <a:pt x="696" y="754"/>
                      <a:pt x="720" y="731"/>
                      <a:pt x="720" y="702"/>
                    </a:cubicBezTo>
                    <a:cubicBezTo>
                      <a:pt x="720" y="430"/>
                      <a:pt x="720" y="430"/>
                      <a:pt x="720" y="430"/>
                    </a:cubicBezTo>
                    <a:cubicBezTo>
                      <a:pt x="720" y="400"/>
                      <a:pt x="696" y="376"/>
                      <a:pt x="667" y="376"/>
                    </a:cubicBezTo>
                    <a:cubicBezTo>
                      <a:pt x="93" y="376"/>
                      <a:pt x="93" y="376"/>
                      <a:pt x="93" y="376"/>
                    </a:cubicBezTo>
                    <a:cubicBezTo>
                      <a:pt x="64" y="376"/>
                      <a:pt x="40" y="400"/>
                      <a:pt x="40" y="430"/>
                    </a:cubicBezTo>
                    <a:cubicBezTo>
                      <a:pt x="40" y="754"/>
                      <a:pt x="40" y="754"/>
                      <a:pt x="40" y="754"/>
                    </a:cubicBezTo>
                    <a:lnTo>
                      <a:pt x="161" y="754"/>
                    </a:lnTo>
                    <a:close/>
                    <a:moveTo>
                      <a:pt x="599" y="486"/>
                    </a:moveTo>
                    <a:cubicBezTo>
                      <a:pt x="161" y="486"/>
                      <a:pt x="161" y="486"/>
                      <a:pt x="161" y="486"/>
                    </a:cubicBezTo>
                    <a:cubicBezTo>
                      <a:pt x="161" y="452"/>
                      <a:pt x="161" y="452"/>
                      <a:pt x="161" y="452"/>
                    </a:cubicBezTo>
                    <a:cubicBezTo>
                      <a:pt x="161" y="435"/>
                      <a:pt x="175" y="422"/>
                      <a:pt x="192" y="422"/>
                    </a:cubicBezTo>
                    <a:cubicBezTo>
                      <a:pt x="568" y="422"/>
                      <a:pt x="568" y="422"/>
                      <a:pt x="568" y="422"/>
                    </a:cubicBezTo>
                    <a:cubicBezTo>
                      <a:pt x="585" y="422"/>
                      <a:pt x="599" y="435"/>
                      <a:pt x="599" y="452"/>
                    </a:cubicBezTo>
                    <a:lnTo>
                      <a:pt x="599" y="486"/>
                    </a:lnTo>
                    <a:close/>
                    <a:moveTo>
                      <a:pt x="161" y="531"/>
                    </a:moveTo>
                    <a:cubicBezTo>
                      <a:pt x="599" y="531"/>
                      <a:pt x="599" y="531"/>
                      <a:pt x="599" y="531"/>
                    </a:cubicBezTo>
                    <a:cubicBezTo>
                      <a:pt x="599" y="602"/>
                      <a:pt x="599" y="602"/>
                      <a:pt x="599" y="602"/>
                    </a:cubicBezTo>
                    <a:cubicBezTo>
                      <a:pt x="161" y="602"/>
                      <a:pt x="161" y="602"/>
                      <a:pt x="161" y="602"/>
                    </a:cubicBezTo>
                    <a:lnTo>
                      <a:pt x="161" y="531"/>
                    </a:lnTo>
                    <a:close/>
                  </a:path>
                </a:pathLst>
              </a:custGeom>
              <a:solidFill>
                <a:srgbClr val="BF7F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68" name="Freeform 254"/>
              <p:cNvSpPr>
                <a:spLocks noEditPoints="1"/>
              </p:cNvSpPr>
              <p:nvPr/>
            </p:nvSpPr>
            <p:spPr bwMode="auto">
              <a:xfrm>
                <a:off x="4506080" y="2211001"/>
                <a:ext cx="1087041" cy="1084660"/>
              </a:xfrm>
              <a:custGeom>
                <a:avLst/>
                <a:gdLst>
                  <a:gd name="T0" fmla="*/ 17 w 755"/>
                  <a:gd name="T1" fmla="*/ 64 h 754"/>
                  <a:gd name="T2" fmla="*/ 272 w 755"/>
                  <a:gd name="T3" fmla="*/ 64 h 754"/>
                  <a:gd name="T4" fmla="*/ 288 w 755"/>
                  <a:gd name="T5" fmla="*/ 0 h 754"/>
                  <a:gd name="T6" fmla="*/ 409 w 755"/>
                  <a:gd name="T7" fmla="*/ 0 h 754"/>
                  <a:gd name="T8" fmla="*/ 393 w 755"/>
                  <a:gd name="T9" fmla="*/ 64 h 754"/>
                  <a:gd name="T10" fmla="*/ 738 w 755"/>
                  <a:gd name="T11" fmla="*/ 64 h 754"/>
                  <a:gd name="T12" fmla="*/ 738 w 755"/>
                  <a:gd name="T13" fmla="*/ 109 h 754"/>
                  <a:gd name="T14" fmla="*/ 381 w 755"/>
                  <a:gd name="T15" fmla="*/ 109 h 754"/>
                  <a:gd name="T16" fmla="*/ 353 w 755"/>
                  <a:gd name="T17" fmla="*/ 189 h 754"/>
                  <a:gd name="T18" fmla="*/ 712 w 755"/>
                  <a:gd name="T19" fmla="*/ 189 h 754"/>
                  <a:gd name="T20" fmla="*/ 712 w 755"/>
                  <a:gd name="T21" fmla="*/ 234 h 754"/>
                  <a:gd name="T22" fmla="*/ 336 w 755"/>
                  <a:gd name="T23" fmla="*/ 234 h 754"/>
                  <a:gd name="T24" fmla="*/ 297 w 755"/>
                  <a:gd name="T25" fmla="*/ 318 h 754"/>
                  <a:gd name="T26" fmla="*/ 755 w 755"/>
                  <a:gd name="T27" fmla="*/ 318 h 754"/>
                  <a:gd name="T28" fmla="*/ 755 w 755"/>
                  <a:gd name="T29" fmla="*/ 364 h 754"/>
                  <a:gd name="T30" fmla="*/ 612 w 755"/>
                  <a:gd name="T31" fmla="*/ 364 h 754"/>
                  <a:gd name="T32" fmla="*/ 755 w 755"/>
                  <a:gd name="T33" fmla="*/ 558 h 754"/>
                  <a:gd name="T34" fmla="*/ 647 w 755"/>
                  <a:gd name="T35" fmla="*/ 558 h 754"/>
                  <a:gd name="T36" fmla="*/ 647 w 755"/>
                  <a:gd name="T37" fmla="*/ 701 h 754"/>
                  <a:gd name="T38" fmla="*/ 594 w 755"/>
                  <a:gd name="T39" fmla="*/ 754 h 754"/>
                  <a:gd name="T40" fmla="*/ 160 w 755"/>
                  <a:gd name="T41" fmla="*/ 754 h 754"/>
                  <a:gd name="T42" fmla="*/ 107 w 755"/>
                  <a:gd name="T43" fmla="*/ 701 h 754"/>
                  <a:gd name="T44" fmla="*/ 107 w 755"/>
                  <a:gd name="T45" fmla="*/ 558 h 754"/>
                  <a:gd name="T46" fmla="*/ 0 w 755"/>
                  <a:gd name="T47" fmla="*/ 558 h 754"/>
                  <a:gd name="T48" fmla="*/ 143 w 755"/>
                  <a:gd name="T49" fmla="*/ 364 h 754"/>
                  <a:gd name="T50" fmla="*/ 0 w 755"/>
                  <a:gd name="T51" fmla="*/ 364 h 754"/>
                  <a:gd name="T52" fmla="*/ 0 w 755"/>
                  <a:gd name="T53" fmla="*/ 318 h 754"/>
                  <a:gd name="T54" fmla="*/ 169 w 755"/>
                  <a:gd name="T55" fmla="*/ 318 h 754"/>
                  <a:gd name="T56" fmla="*/ 211 w 755"/>
                  <a:gd name="T57" fmla="*/ 234 h 754"/>
                  <a:gd name="T58" fmla="*/ 42 w 755"/>
                  <a:gd name="T59" fmla="*/ 234 h 754"/>
                  <a:gd name="T60" fmla="*/ 42 w 755"/>
                  <a:gd name="T61" fmla="*/ 189 h 754"/>
                  <a:gd name="T62" fmla="*/ 230 w 755"/>
                  <a:gd name="T63" fmla="*/ 189 h 754"/>
                  <a:gd name="T64" fmla="*/ 259 w 755"/>
                  <a:gd name="T65" fmla="*/ 109 h 754"/>
                  <a:gd name="T66" fmla="*/ 17 w 755"/>
                  <a:gd name="T67" fmla="*/ 109 h 754"/>
                  <a:gd name="T68" fmla="*/ 17 w 755"/>
                  <a:gd name="T69" fmla="*/ 64 h 754"/>
                  <a:gd name="T70" fmla="*/ 219 w 755"/>
                  <a:gd name="T71" fmla="*/ 446 h 754"/>
                  <a:gd name="T72" fmla="*/ 536 w 755"/>
                  <a:gd name="T73" fmla="*/ 446 h 754"/>
                  <a:gd name="T74" fmla="*/ 482 w 755"/>
                  <a:gd name="T75" fmla="*/ 364 h 754"/>
                  <a:gd name="T76" fmla="*/ 272 w 755"/>
                  <a:gd name="T77" fmla="*/ 364 h 754"/>
                  <a:gd name="T78" fmla="*/ 219 w 755"/>
                  <a:gd name="T79" fmla="*/ 446 h 754"/>
                  <a:gd name="T80" fmla="*/ 229 w 755"/>
                  <a:gd name="T81" fmla="*/ 577 h 754"/>
                  <a:gd name="T82" fmla="*/ 525 w 755"/>
                  <a:gd name="T83" fmla="*/ 577 h 754"/>
                  <a:gd name="T84" fmla="*/ 525 w 755"/>
                  <a:gd name="T85" fmla="*/ 522 h 754"/>
                  <a:gd name="T86" fmla="*/ 496 w 755"/>
                  <a:gd name="T87" fmla="*/ 491 h 754"/>
                  <a:gd name="T88" fmla="*/ 259 w 755"/>
                  <a:gd name="T89" fmla="*/ 491 h 754"/>
                  <a:gd name="T90" fmla="*/ 229 w 755"/>
                  <a:gd name="T91" fmla="*/ 522 h 754"/>
                  <a:gd name="T92" fmla="*/ 229 w 755"/>
                  <a:gd name="T93" fmla="*/ 577 h 754"/>
                  <a:gd name="T94" fmla="*/ 525 w 755"/>
                  <a:gd name="T95" fmla="*/ 622 h 754"/>
                  <a:gd name="T96" fmla="*/ 229 w 755"/>
                  <a:gd name="T97" fmla="*/ 622 h 754"/>
                  <a:gd name="T98" fmla="*/ 229 w 755"/>
                  <a:gd name="T99" fmla="*/ 678 h 754"/>
                  <a:gd name="T100" fmla="*/ 259 w 755"/>
                  <a:gd name="T101" fmla="*/ 708 h 754"/>
                  <a:gd name="T102" fmla="*/ 496 w 755"/>
                  <a:gd name="T103" fmla="*/ 708 h 754"/>
                  <a:gd name="T104" fmla="*/ 525 w 755"/>
                  <a:gd name="T105" fmla="*/ 678 h 754"/>
                  <a:gd name="T106" fmla="*/ 525 w 755"/>
                  <a:gd name="T107" fmla="*/ 62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755" h="754">
                    <a:moveTo>
                      <a:pt x="17" y="64"/>
                    </a:moveTo>
                    <a:cubicBezTo>
                      <a:pt x="272" y="64"/>
                      <a:pt x="272" y="64"/>
                      <a:pt x="272" y="64"/>
                    </a:cubicBezTo>
                    <a:cubicBezTo>
                      <a:pt x="277" y="43"/>
                      <a:pt x="283" y="22"/>
                      <a:pt x="288" y="0"/>
                    </a:cubicBezTo>
                    <a:cubicBezTo>
                      <a:pt x="409" y="0"/>
                      <a:pt x="409" y="0"/>
                      <a:pt x="409" y="0"/>
                    </a:cubicBezTo>
                    <a:cubicBezTo>
                      <a:pt x="404" y="22"/>
                      <a:pt x="398" y="43"/>
                      <a:pt x="393" y="64"/>
                    </a:cubicBezTo>
                    <a:cubicBezTo>
                      <a:pt x="738" y="64"/>
                      <a:pt x="738" y="64"/>
                      <a:pt x="738" y="64"/>
                    </a:cubicBezTo>
                    <a:cubicBezTo>
                      <a:pt x="738" y="109"/>
                      <a:pt x="738" y="109"/>
                      <a:pt x="738" y="109"/>
                    </a:cubicBezTo>
                    <a:cubicBezTo>
                      <a:pt x="381" y="109"/>
                      <a:pt x="381" y="109"/>
                      <a:pt x="381" y="109"/>
                    </a:cubicBezTo>
                    <a:cubicBezTo>
                      <a:pt x="373" y="136"/>
                      <a:pt x="363" y="163"/>
                      <a:pt x="353" y="189"/>
                    </a:cubicBezTo>
                    <a:cubicBezTo>
                      <a:pt x="712" y="189"/>
                      <a:pt x="712" y="189"/>
                      <a:pt x="712" y="189"/>
                    </a:cubicBezTo>
                    <a:cubicBezTo>
                      <a:pt x="712" y="234"/>
                      <a:pt x="712" y="234"/>
                      <a:pt x="712" y="234"/>
                    </a:cubicBezTo>
                    <a:cubicBezTo>
                      <a:pt x="336" y="234"/>
                      <a:pt x="336" y="234"/>
                      <a:pt x="336" y="234"/>
                    </a:cubicBezTo>
                    <a:cubicBezTo>
                      <a:pt x="324" y="263"/>
                      <a:pt x="310" y="291"/>
                      <a:pt x="297" y="318"/>
                    </a:cubicBezTo>
                    <a:cubicBezTo>
                      <a:pt x="755" y="318"/>
                      <a:pt x="755" y="318"/>
                      <a:pt x="755" y="318"/>
                    </a:cubicBezTo>
                    <a:cubicBezTo>
                      <a:pt x="755" y="364"/>
                      <a:pt x="755" y="364"/>
                      <a:pt x="755" y="364"/>
                    </a:cubicBezTo>
                    <a:cubicBezTo>
                      <a:pt x="612" y="364"/>
                      <a:pt x="612" y="364"/>
                      <a:pt x="612" y="364"/>
                    </a:cubicBezTo>
                    <a:cubicBezTo>
                      <a:pt x="652" y="430"/>
                      <a:pt x="699" y="494"/>
                      <a:pt x="755" y="558"/>
                    </a:cubicBezTo>
                    <a:cubicBezTo>
                      <a:pt x="647" y="558"/>
                      <a:pt x="647" y="558"/>
                      <a:pt x="647" y="558"/>
                    </a:cubicBezTo>
                    <a:cubicBezTo>
                      <a:pt x="647" y="701"/>
                      <a:pt x="647" y="701"/>
                      <a:pt x="647" y="701"/>
                    </a:cubicBezTo>
                    <a:cubicBezTo>
                      <a:pt x="647" y="730"/>
                      <a:pt x="624" y="754"/>
                      <a:pt x="594" y="754"/>
                    </a:cubicBezTo>
                    <a:cubicBezTo>
                      <a:pt x="160" y="754"/>
                      <a:pt x="160" y="754"/>
                      <a:pt x="160" y="754"/>
                    </a:cubicBezTo>
                    <a:cubicBezTo>
                      <a:pt x="131" y="754"/>
                      <a:pt x="107" y="730"/>
                      <a:pt x="107" y="701"/>
                    </a:cubicBezTo>
                    <a:cubicBezTo>
                      <a:pt x="107" y="558"/>
                      <a:pt x="107" y="558"/>
                      <a:pt x="107" y="558"/>
                    </a:cubicBezTo>
                    <a:cubicBezTo>
                      <a:pt x="0" y="558"/>
                      <a:pt x="0" y="558"/>
                      <a:pt x="0" y="558"/>
                    </a:cubicBezTo>
                    <a:cubicBezTo>
                      <a:pt x="56" y="494"/>
                      <a:pt x="103" y="430"/>
                      <a:pt x="143" y="364"/>
                    </a:cubicBezTo>
                    <a:cubicBezTo>
                      <a:pt x="0" y="364"/>
                      <a:pt x="0" y="364"/>
                      <a:pt x="0" y="364"/>
                    </a:cubicBezTo>
                    <a:cubicBezTo>
                      <a:pt x="0" y="318"/>
                      <a:pt x="0" y="318"/>
                      <a:pt x="0" y="318"/>
                    </a:cubicBezTo>
                    <a:cubicBezTo>
                      <a:pt x="169" y="318"/>
                      <a:pt x="169" y="318"/>
                      <a:pt x="169" y="318"/>
                    </a:cubicBezTo>
                    <a:cubicBezTo>
                      <a:pt x="185" y="291"/>
                      <a:pt x="198" y="263"/>
                      <a:pt x="211" y="234"/>
                    </a:cubicBezTo>
                    <a:cubicBezTo>
                      <a:pt x="42" y="234"/>
                      <a:pt x="42" y="234"/>
                      <a:pt x="42" y="234"/>
                    </a:cubicBezTo>
                    <a:cubicBezTo>
                      <a:pt x="42" y="189"/>
                      <a:pt x="42" y="189"/>
                      <a:pt x="42" y="189"/>
                    </a:cubicBezTo>
                    <a:cubicBezTo>
                      <a:pt x="230" y="189"/>
                      <a:pt x="230" y="189"/>
                      <a:pt x="230" y="189"/>
                    </a:cubicBezTo>
                    <a:cubicBezTo>
                      <a:pt x="241" y="162"/>
                      <a:pt x="250" y="136"/>
                      <a:pt x="259" y="109"/>
                    </a:cubicBezTo>
                    <a:cubicBezTo>
                      <a:pt x="17" y="109"/>
                      <a:pt x="17" y="109"/>
                      <a:pt x="17" y="109"/>
                    </a:cubicBezTo>
                    <a:lnTo>
                      <a:pt x="17" y="64"/>
                    </a:lnTo>
                    <a:close/>
                    <a:moveTo>
                      <a:pt x="219" y="446"/>
                    </a:moveTo>
                    <a:cubicBezTo>
                      <a:pt x="536" y="446"/>
                      <a:pt x="536" y="446"/>
                      <a:pt x="536" y="446"/>
                    </a:cubicBezTo>
                    <a:cubicBezTo>
                      <a:pt x="517" y="419"/>
                      <a:pt x="499" y="393"/>
                      <a:pt x="482" y="364"/>
                    </a:cubicBezTo>
                    <a:cubicBezTo>
                      <a:pt x="272" y="364"/>
                      <a:pt x="272" y="364"/>
                      <a:pt x="272" y="364"/>
                    </a:cubicBezTo>
                    <a:cubicBezTo>
                      <a:pt x="255" y="392"/>
                      <a:pt x="237" y="419"/>
                      <a:pt x="219" y="446"/>
                    </a:cubicBezTo>
                    <a:close/>
                    <a:moveTo>
                      <a:pt x="229" y="577"/>
                    </a:moveTo>
                    <a:cubicBezTo>
                      <a:pt x="525" y="577"/>
                      <a:pt x="525" y="577"/>
                      <a:pt x="525" y="577"/>
                    </a:cubicBezTo>
                    <a:cubicBezTo>
                      <a:pt x="525" y="522"/>
                      <a:pt x="525" y="522"/>
                      <a:pt x="525" y="522"/>
                    </a:cubicBezTo>
                    <a:cubicBezTo>
                      <a:pt x="525" y="506"/>
                      <a:pt x="513" y="491"/>
                      <a:pt x="496" y="491"/>
                    </a:cubicBezTo>
                    <a:cubicBezTo>
                      <a:pt x="259" y="491"/>
                      <a:pt x="259" y="491"/>
                      <a:pt x="259" y="491"/>
                    </a:cubicBezTo>
                    <a:cubicBezTo>
                      <a:pt x="242" y="491"/>
                      <a:pt x="229" y="506"/>
                      <a:pt x="229" y="522"/>
                    </a:cubicBezTo>
                    <a:lnTo>
                      <a:pt x="229" y="577"/>
                    </a:lnTo>
                    <a:close/>
                    <a:moveTo>
                      <a:pt x="525" y="622"/>
                    </a:moveTo>
                    <a:cubicBezTo>
                      <a:pt x="229" y="622"/>
                      <a:pt x="229" y="622"/>
                      <a:pt x="229" y="622"/>
                    </a:cubicBezTo>
                    <a:cubicBezTo>
                      <a:pt x="229" y="678"/>
                      <a:pt x="229" y="678"/>
                      <a:pt x="229" y="678"/>
                    </a:cubicBezTo>
                    <a:cubicBezTo>
                      <a:pt x="229" y="694"/>
                      <a:pt x="242" y="708"/>
                      <a:pt x="259" y="708"/>
                    </a:cubicBezTo>
                    <a:cubicBezTo>
                      <a:pt x="496" y="708"/>
                      <a:pt x="496" y="708"/>
                      <a:pt x="496" y="708"/>
                    </a:cubicBezTo>
                    <a:cubicBezTo>
                      <a:pt x="513" y="708"/>
                      <a:pt x="525" y="694"/>
                      <a:pt x="525" y="678"/>
                    </a:cubicBezTo>
                    <a:lnTo>
                      <a:pt x="525" y="622"/>
                    </a:lnTo>
                    <a:close/>
                  </a:path>
                </a:pathLst>
              </a:custGeom>
              <a:solidFill>
                <a:srgbClr val="BF7F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76" name="Rectangle 287"/>
              <p:cNvSpPr>
                <a:spLocks noChangeArrowheads="1"/>
              </p:cNvSpPr>
              <p:nvPr/>
            </p:nvSpPr>
            <p:spPr bwMode="auto">
              <a:xfrm>
                <a:off x="4079836" y="2459842"/>
                <a:ext cx="304800" cy="69056"/>
              </a:xfrm>
              <a:prstGeom prst="rect">
                <a:avLst/>
              </a:prstGeom>
              <a:solidFill>
                <a:srgbClr val="BF7F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78" name="Freeform 288"/>
              <p:cNvSpPr>
                <a:spLocks/>
              </p:cNvSpPr>
              <p:nvPr/>
            </p:nvSpPr>
            <p:spPr bwMode="auto">
              <a:xfrm>
                <a:off x="3354746" y="2213383"/>
                <a:ext cx="1087041" cy="471488"/>
              </a:xfrm>
              <a:custGeom>
                <a:avLst/>
                <a:gdLst>
                  <a:gd name="T0" fmla="*/ 531 w 913"/>
                  <a:gd name="T1" fmla="*/ 263 h 396"/>
                  <a:gd name="T2" fmla="*/ 531 w 913"/>
                  <a:gd name="T3" fmla="*/ 263 h 396"/>
                  <a:gd name="T4" fmla="*/ 531 w 913"/>
                  <a:gd name="T5" fmla="*/ 208 h 396"/>
                  <a:gd name="T6" fmla="*/ 531 w 913"/>
                  <a:gd name="T7" fmla="*/ 208 h 396"/>
                  <a:gd name="T8" fmla="*/ 531 w 913"/>
                  <a:gd name="T9" fmla="*/ 130 h 396"/>
                  <a:gd name="T10" fmla="*/ 889 w 913"/>
                  <a:gd name="T11" fmla="*/ 130 h 396"/>
                  <a:gd name="T12" fmla="*/ 889 w 913"/>
                  <a:gd name="T13" fmla="*/ 77 h 396"/>
                  <a:gd name="T14" fmla="*/ 531 w 913"/>
                  <a:gd name="T15" fmla="*/ 77 h 396"/>
                  <a:gd name="T16" fmla="*/ 531 w 913"/>
                  <a:gd name="T17" fmla="*/ 0 h 396"/>
                  <a:gd name="T18" fmla="*/ 382 w 913"/>
                  <a:gd name="T19" fmla="*/ 0 h 396"/>
                  <a:gd name="T20" fmla="*/ 382 w 913"/>
                  <a:gd name="T21" fmla="*/ 77 h 396"/>
                  <a:gd name="T22" fmla="*/ 24 w 913"/>
                  <a:gd name="T23" fmla="*/ 77 h 396"/>
                  <a:gd name="T24" fmla="*/ 24 w 913"/>
                  <a:gd name="T25" fmla="*/ 130 h 396"/>
                  <a:gd name="T26" fmla="*/ 382 w 913"/>
                  <a:gd name="T27" fmla="*/ 130 h 396"/>
                  <a:gd name="T28" fmla="*/ 382 w 913"/>
                  <a:gd name="T29" fmla="*/ 207 h 396"/>
                  <a:gd name="T30" fmla="*/ 48 w 913"/>
                  <a:gd name="T31" fmla="*/ 207 h 396"/>
                  <a:gd name="T32" fmla="*/ 48 w 913"/>
                  <a:gd name="T33" fmla="*/ 265 h 396"/>
                  <a:gd name="T34" fmla="*/ 382 w 913"/>
                  <a:gd name="T35" fmla="*/ 265 h 396"/>
                  <a:gd name="T36" fmla="*/ 382 w 913"/>
                  <a:gd name="T37" fmla="*/ 342 h 396"/>
                  <a:gd name="T38" fmla="*/ 0 w 913"/>
                  <a:gd name="T39" fmla="*/ 342 h 396"/>
                  <a:gd name="T40" fmla="*/ 0 w 913"/>
                  <a:gd name="T41" fmla="*/ 396 h 396"/>
                  <a:gd name="T42" fmla="*/ 913 w 913"/>
                  <a:gd name="T43" fmla="*/ 396 h 396"/>
                  <a:gd name="T44" fmla="*/ 913 w 913"/>
                  <a:gd name="T45" fmla="*/ 342 h 396"/>
                  <a:gd name="T46" fmla="*/ 531 w 913"/>
                  <a:gd name="T47" fmla="*/ 342 h 396"/>
                  <a:gd name="T48" fmla="*/ 531 w 913"/>
                  <a:gd name="T49" fmla="*/ 263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13" h="396">
                    <a:moveTo>
                      <a:pt x="531" y="263"/>
                    </a:moveTo>
                    <a:lnTo>
                      <a:pt x="531" y="263"/>
                    </a:lnTo>
                    <a:lnTo>
                      <a:pt x="531" y="208"/>
                    </a:lnTo>
                    <a:lnTo>
                      <a:pt x="531" y="208"/>
                    </a:lnTo>
                    <a:lnTo>
                      <a:pt x="531" y="130"/>
                    </a:lnTo>
                    <a:lnTo>
                      <a:pt x="889" y="130"/>
                    </a:lnTo>
                    <a:lnTo>
                      <a:pt x="889" y="77"/>
                    </a:lnTo>
                    <a:lnTo>
                      <a:pt x="531" y="77"/>
                    </a:lnTo>
                    <a:lnTo>
                      <a:pt x="531" y="0"/>
                    </a:lnTo>
                    <a:lnTo>
                      <a:pt x="382" y="0"/>
                    </a:lnTo>
                    <a:lnTo>
                      <a:pt x="382" y="77"/>
                    </a:lnTo>
                    <a:lnTo>
                      <a:pt x="24" y="77"/>
                    </a:lnTo>
                    <a:lnTo>
                      <a:pt x="24" y="130"/>
                    </a:lnTo>
                    <a:lnTo>
                      <a:pt x="382" y="130"/>
                    </a:lnTo>
                    <a:lnTo>
                      <a:pt x="382" y="207"/>
                    </a:lnTo>
                    <a:lnTo>
                      <a:pt x="48" y="207"/>
                    </a:lnTo>
                    <a:lnTo>
                      <a:pt x="48" y="265"/>
                    </a:lnTo>
                    <a:lnTo>
                      <a:pt x="382" y="265"/>
                    </a:lnTo>
                    <a:lnTo>
                      <a:pt x="382" y="342"/>
                    </a:lnTo>
                    <a:lnTo>
                      <a:pt x="0" y="342"/>
                    </a:lnTo>
                    <a:lnTo>
                      <a:pt x="0" y="396"/>
                    </a:lnTo>
                    <a:lnTo>
                      <a:pt x="913" y="396"/>
                    </a:lnTo>
                    <a:lnTo>
                      <a:pt x="913" y="342"/>
                    </a:lnTo>
                    <a:lnTo>
                      <a:pt x="531" y="342"/>
                    </a:lnTo>
                    <a:lnTo>
                      <a:pt x="531" y="263"/>
                    </a:lnTo>
                    <a:close/>
                  </a:path>
                </a:pathLst>
              </a:custGeom>
              <a:solidFill>
                <a:srgbClr val="BF7F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79" name="Freeform 289"/>
              <p:cNvSpPr>
                <a:spLocks/>
              </p:cNvSpPr>
              <p:nvPr/>
            </p:nvSpPr>
            <p:spPr bwMode="auto">
              <a:xfrm>
                <a:off x="3405942" y="2753926"/>
                <a:ext cx="984647" cy="540544"/>
              </a:xfrm>
              <a:custGeom>
                <a:avLst/>
                <a:gdLst>
                  <a:gd name="T0" fmla="*/ 629 w 684"/>
                  <a:gd name="T1" fmla="*/ 0 h 376"/>
                  <a:gd name="T2" fmla="*/ 55 w 684"/>
                  <a:gd name="T3" fmla="*/ 0 h 376"/>
                  <a:gd name="T4" fmla="*/ 0 w 684"/>
                  <a:gd name="T5" fmla="*/ 53 h 376"/>
                  <a:gd name="T6" fmla="*/ 0 w 684"/>
                  <a:gd name="T7" fmla="*/ 376 h 376"/>
                  <a:gd name="T8" fmla="*/ 124 w 684"/>
                  <a:gd name="T9" fmla="*/ 376 h 376"/>
                  <a:gd name="T10" fmla="*/ 124 w 684"/>
                  <a:gd name="T11" fmla="*/ 272 h 376"/>
                  <a:gd name="T12" fmla="*/ 496 w 684"/>
                  <a:gd name="T13" fmla="*/ 272 h 376"/>
                  <a:gd name="T14" fmla="*/ 496 w 684"/>
                  <a:gd name="T15" fmla="*/ 224 h 376"/>
                  <a:gd name="T16" fmla="*/ 124 w 684"/>
                  <a:gd name="T17" fmla="*/ 224 h 376"/>
                  <a:gd name="T18" fmla="*/ 124 w 684"/>
                  <a:gd name="T19" fmla="*/ 156 h 376"/>
                  <a:gd name="T20" fmla="*/ 496 w 684"/>
                  <a:gd name="T21" fmla="*/ 156 h 376"/>
                  <a:gd name="T22" fmla="*/ 496 w 684"/>
                  <a:gd name="T23" fmla="*/ 108 h 376"/>
                  <a:gd name="T24" fmla="*/ 124 w 684"/>
                  <a:gd name="T25" fmla="*/ 108 h 376"/>
                  <a:gd name="T26" fmla="*/ 124 w 684"/>
                  <a:gd name="T27" fmla="*/ 75 h 376"/>
                  <a:gd name="T28" fmla="*/ 154 w 684"/>
                  <a:gd name="T29" fmla="*/ 44 h 376"/>
                  <a:gd name="T30" fmla="*/ 530 w 684"/>
                  <a:gd name="T31" fmla="*/ 44 h 376"/>
                  <a:gd name="T32" fmla="*/ 560 w 684"/>
                  <a:gd name="T33" fmla="*/ 75 h 376"/>
                  <a:gd name="T34" fmla="*/ 560 w 684"/>
                  <a:gd name="T35" fmla="*/ 85 h 376"/>
                  <a:gd name="T36" fmla="*/ 560 w 684"/>
                  <a:gd name="T37" fmla="*/ 109 h 376"/>
                  <a:gd name="T38" fmla="*/ 560 w 684"/>
                  <a:gd name="T39" fmla="*/ 154 h 376"/>
                  <a:gd name="T40" fmla="*/ 560 w 684"/>
                  <a:gd name="T41" fmla="*/ 225 h 376"/>
                  <a:gd name="T42" fmla="*/ 560 w 684"/>
                  <a:gd name="T43" fmla="*/ 270 h 376"/>
                  <a:gd name="T44" fmla="*/ 560 w 684"/>
                  <a:gd name="T45" fmla="*/ 276 h 376"/>
                  <a:gd name="T46" fmla="*/ 560 w 684"/>
                  <a:gd name="T47" fmla="*/ 301 h 376"/>
                  <a:gd name="T48" fmla="*/ 530 w 684"/>
                  <a:gd name="T49" fmla="*/ 332 h 376"/>
                  <a:gd name="T50" fmla="*/ 456 w 684"/>
                  <a:gd name="T51" fmla="*/ 332 h 376"/>
                  <a:gd name="T52" fmla="*/ 456 w 684"/>
                  <a:gd name="T53" fmla="*/ 376 h 376"/>
                  <a:gd name="T54" fmla="*/ 629 w 684"/>
                  <a:gd name="T55" fmla="*/ 376 h 376"/>
                  <a:gd name="T56" fmla="*/ 684 w 684"/>
                  <a:gd name="T57" fmla="*/ 325 h 376"/>
                  <a:gd name="T58" fmla="*/ 684 w 684"/>
                  <a:gd name="T59" fmla="*/ 53 h 376"/>
                  <a:gd name="T60" fmla="*/ 629 w 684"/>
                  <a:gd name="T61" fmla="*/ 0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684" h="376">
                    <a:moveTo>
                      <a:pt x="629" y="0"/>
                    </a:moveTo>
                    <a:cubicBezTo>
                      <a:pt x="55" y="0"/>
                      <a:pt x="55" y="0"/>
                      <a:pt x="55" y="0"/>
                    </a:cubicBezTo>
                    <a:cubicBezTo>
                      <a:pt x="26" y="0"/>
                      <a:pt x="0" y="23"/>
                      <a:pt x="0" y="53"/>
                    </a:cubicBezTo>
                    <a:cubicBezTo>
                      <a:pt x="0" y="376"/>
                      <a:pt x="0" y="376"/>
                      <a:pt x="0" y="376"/>
                    </a:cubicBezTo>
                    <a:cubicBezTo>
                      <a:pt x="124" y="376"/>
                      <a:pt x="124" y="376"/>
                      <a:pt x="124" y="376"/>
                    </a:cubicBezTo>
                    <a:cubicBezTo>
                      <a:pt x="124" y="272"/>
                      <a:pt x="124" y="272"/>
                      <a:pt x="124" y="272"/>
                    </a:cubicBezTo>
                    <a:cubicBezTo>
                      <a:pt x="496" y="272"/>
                      <a:pt x="496" y="272"/>
                      <a:pt x="496" y="272"/>
                    </a:cubicBezTo>
                    <a:cubicBezTo>
                      <a:pt x="496" y="224"/>
                      <a:pt x="496" y="224"/>
                      <a:pt x="496" y="224"/>
                    </a:cubicBezTo>
                    <a:cubicBezTo>
                      <a:pt x="124" y="224"/>
                      <a:pt x="124" y="224"/>
                      <a:pt x="124" y="224"/>
                    </a:cubicBezTo>
                    <a:cubicBezTo>
                      <a:pt x="124" y="156"/>
                      <a:pt x="124" y="156"/>
                      <a:pt x="124" y="156"/>
                    </a:cubicBezTo>
                    <a:cubicBezTo>
                      <a:pt x="496" y="156"/>
                      <a:pt x="496" y="156"/>
                      <a:pt x="496" y="156"/>
                    </a:cubicBezTo>
                    <a:cubicBezTo>
                      <a:pt x="496" y="108"/>
                      <a:pt x="496" y="108"/>
                      <a:pt x="496" y="108"/>
                    </a:cubicBezTo>
                    <a:cubicBezTo>
                      <a:pt x="124" y="108"/>
                      <a:pt x="124" y="108"/>
                      <a:pt x="124" y="108"/>
                    </a:cubicBezTo>
                    <a:cubicBezTo>
                      <a:pt x="124" y="75"/>
                      <a:pt x="124" y="75"/>
                      <a:pt x="124" y="75"/>
                    </a:cubicBezTo>
                    <a:cubicBezTo>
                      <a:pt x="124" y="58"/>
                      <a:pt x="137" y="44"/>
                      <a:pt x="154" y="44"/>
                    </a:cubicBezTo>
                    <a:cubicBezTo>
                      <a:pt x="530" y="44"/>
                      <a:pt x="530" y="44"/>
                      <a:pt x="530" y="44"/>
                    </a:cubicBezTo>
                    <a:cubicBezTo>
                      <a:pt x="547" y="44"/>
                      <a:pt x="560" y="58"/>
                      <a:pt x="560" y="75"/>
                    </a:cubicBezTo>
                    <a:cubicBezTo>
                      <a:pt x="560" y="85"/>
                      <a:pt x="560" y="85"/>
                      <a:pt x="560" y="85"/>
                    </a:cubicBezTo>
                    <a:cubicBezTo>
                      <a:pt x="560" y="109"/>
                      <a:pt x="560" y="109"/>
                      <a:pt x="560" y="109"/>
                    </a:cubicBezTo>
                    <a:cubicBezTo>
                      <a:pt x="560" y="154"/>
                      <a:pt x="560" y="154"/>
                      <a:pt x="560" y="154"/>
                    </a:cubicBezTo>
                    <a:cubicBezTo>
                      <a:pt x="560" y="225"/>
                      <a:pt x="560" y="225"/>
                      <a:pt x="560" y="225"/>
                    </a:cubicBezTo>
                    <a:cubicBezTo>
                      <a:pt x="560" y="270"/>
                      <a:pt x="560" y="270"/>
                      <a:pt x="560" y="270"/>
                    </a:cubicBezTo>
                    <a:cubicBezTo>
                      <a:pt x="560" y="276"/>
                      <a:pt x="560" y="276"/>
                      <a:pt x="560" y="276"/>
                    </a:cubicBezTo>
                    <a:cubicBezTo>
                      <a:pt x="560" y="301"/>
                      <a:pt x="560" y="301"/>
                      <a:pt x="560" y="301"/>
                    </a:cubicBezTo>
                    <a:cubicBezTo>
                      <a:pt x="560" y="318"/>
                      <a:pt x="547" y="332"/>
                      <a:pt x="530" y="332"/>
                    </a:cubicBezTo>
                    <a:cubicBezTo>
                      <a:pt x="456" y="332"/>
                      <a:pt x="456" y="332"/>
                      <a:pt x="456" y="332"/>
                    </a:cubicBezTo>
                    <a:cubicBezTo>
                      <a:pt x="456" y="376"/>
                      <a:pt x="456" y="376"/>
                      <a:pt x="456" y="376"/>
                    </a:cubicBezTo>
                    <a:cubicBezTo>
                      <a:pt x="629" y="376"/>
                      <a:pt x="629" y="376"/>
                      <a:pt x="629" y="376"/>
                    </a:cubicBezTo>
                    <a:cubicBezTo>
                      <a:pt x="658" y="376"/>
                      <a:pt x="684" y="354"/>
                      <a:pt x="684" y="325"/>
                    </a:cubicBezTo>
                    <a:cubicBezTo>
                      <a:pt x="684" y="53"/>
                      <a:pt x="684" y="53"/>
                      <a:pt x="684" y="53"/>
                    </a:cubicBezTo>
                    <a:cubicBezTo>
                      <a:pt x="684" y="23"/>
                      <a:pt x="658" y="0"/>
                      <a:pt x="629" y="0"/>
                    </a:cubicBezTo>
                    <a:close/>
                  </a:path>
                </a:pathLst>
              </a:custGeom>
              <a:solidFill>
                <a:srgbClr val="BF7F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80" name="Freeform 290"/>
              <p:cNvSpPr>
                <a:spLocks/>
              </p:cNvSpPr>
              <p:nvPr/>
            </p:nvSpPr>
            <p:spPr bwMode="auto">
              <a:xfrm>
                <a:off x="5089486" y="2483655"/>
                <a:ext cx="439341" cy="63104"/>
              </a:xfrm>
              <a:custGeom>
                <a:avLst/>
                <a:gdLst>
                  <a:gd name="T0" fmla="*/ 369 w 369"/>
                  <a:gd name="T1" fmla="*/ 53 h 53"/>
                  <a:gd name="T2" fmla="*/ 369 w 369"/>
                  <a:gd name="T3" fmla="*/ 0 h 53"/>
                  <a:gd name="T4" fmla="*/ 21 w 369"/>
                  <a:gd name="T5" fmla="*/ 0 h 53"/>
                  <a:gd name="T6" fmla="*/ 0 w 369"/>
                  <a:gd name="T7" fmla="*/ 53 h 53"/>
                  <a:gd name="T8" fmla="*/ 369 w 369"/>
                  <a:gd name="T9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9" h="53">
                    <a:moveTo>
                      <a:pt x="369" y="53"/>
                    </a:moveTo>
                    <a:lnTo>
                      <a:pt x="369" y="0"/>
                    </a:lnTo>
                    <a:lnTo>
                      <a:pt x="21" y="0"/>
                    </a:lnTo>
                    <a:lnTo>
                      <a:pt x="0" y="53"/>
                    </a:lnTo>
                    <a:lnTo>
                      <a:pt x="369" y="53"/>
                    </a:lnTo>
                    <a:close/>
                  </a:path>
                </a:pathLst>
              </a:custGeom>
              <a:solidFill>
                <a:srgbClr val="BF7F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81" name="Freeform 291"/>
              <p:cNvSpPr>
                <a:spLocks noEditPoints="1"/>
              </p:cNvSpPr>
              <p:nvPr/>
            </p:nvSpPr>
            <p:spPr bwMode="auto">
              <a:xfrm>
                <a:off x="4504890" y="2213383"/>
                <a:ext cx="1088231" cy="1081088"/>
              </a:xfrm>
              <a:custGeom>
                <a:avLst/>
                <a:gdLst>
                  <a:gd name="T0" fmla="*/ 756 w 756"/>
                  <a:gd name="T1" fmla="*/ 316 h 752"/>
                  <a:gd name="T2" fmla="*/ 298 w 756"/>
                  <a:gd name="T3" fmla="*/ 316 h 752"/>
                  <a:gd name="T4" fmla="*/ 337 w 756"/>
                  <a:gd name="T5" fmla="*/ 232 h 752"/>
                  <a:gd name="T6" fmla="*/ 337 w 756"/>
                  <a:gd name="T7" fmla="*/ 232 h 752"/>
                  <a:gd name="T8" fmla="*/ 355 w 756"/>
                  <a:gd name="T9" fmla="*/ 188 h 752"/>
                  <a:gd name="T10" fmla="*/ 354 w 756"/>
                  <a:gd name="T11" fmla="*/ 188 h 752"/>
                  <a:gd name="T12" fmla="*/ 382 w 756"/>
                  <a:gd name="T13" fmla="*/ 108 h 752"/>
                  <a:gd name="T14" fmla="*/ 740 w 756"/>
                  <a:gd name="T15" fmla="*/ 108 h 752"/>
                  <a:gd name="T16" fmla="*/ 740 w 756"/>
                  <a:gd name="T17" fmla="*/ 64 h 752"/>
                  <a:gd name="T18" fmla="*/ 394 w 756"/>
                  <a:gd name="T19" fmla="*/ 64 h 752"/>
                  <a:gd name="T20" fmla="*/ 410 w 756"/>
                  <a:gd name="T21" fmla="*/ 0 h 752"/>
                  <a:gd name="T22" fmla="*/ 289 w 756"/>
                  <a:gd name="T23" fmla="*/ 0 h 752"/>
                  <a:gd name="T24" fmla="*/ 273 w 756"/>
                  <a:gd name="T25" fmla="*/ 64 h 752"/>
                  <a:gd name="T26" fmla="*/ 16 w 756"/>
                  <a:gd name="T27" fmla="*/ 64 h 752"/>
                  <a:gd name="T28" fmla="*/ 16 w 756"/>
                  <a:gd name="T29" fmla="*/ 108 h 752"/>
                  <a:gd name="T30" fmla="*/ 260 w 756"/>
                  <a:gd name="T31" fmla="*/ 108 h 752"/>
                  <a:gd name="T32" fmla="*/ 231 w 756"/>
                  <a:gd name="T33" fmla="*/ 188 h 752"/>
                  <a:gd name="T34" fmla="*/ 44 w 756"/>
                  <a:gd name="T35" fmla="*/ 188 h 752"/>
                  <a:gd name="T36" fmla="*/ 44 w 756"/>
                  <a:gd name="T37" fmla="*/ 232 h 752"/>
                  <a:gd name="T38" fmla="*/ 212 w 756"/>
                  <a:gd name="T39" fmla="*/ 232 h 752"/>
                  <a:gd name="T40" fmla="*/ 170 w 756"/>
                  <a:gd name="T41" fmla="*/ 316 h 752"/>
                  <a:gd name="T42" fmla="*/ 0 w 756"/>
                  <a:gd name="T43" fmla="*/ 316 h 752"/>
                  <a:gd name="T44" fmla="*/ 0 w 756"/>
                  <a:gd name="T45" fmla="*/ 364 h 752"/>
                  <a:gd name="T46" fmla="*/ 144 w 756"/>
                  <a:gd name="T47" fmla="*/ 364 h 752"/>
                  <a:gd name="T48" fmla="*/ 1 w 756"/>
                  <a:gd name="T49" fmla="*/ 556 h 752"/>
                  <a:gd name="T50" fmla="*/ 108 w 756"/>
                  <a:gd name="T51" fmla="*/ 556 h 752"/>
                  <a:gd name="T52" fmla="*/ 108 w 756"/>
                  <a:gd name="T53" fmla="*/ 700 h 752"/>
                  <a:gd name="T54" fmla="*/ 161 w 756"/>
                  <a:gd name="T55" fmla="*/ 752 h 752"/>
                  <a:gd name="T56" fmla="*/ 595 w 756"/>
                  <a:gd name="T57" fmla="*/ 752 h 752"/>
                  <a:gd name="T58" fmla="*/ 648 w 756"/>
                  <a:gd name="T59" fmla="*/ 700 h 752"/>
                  <a:gd name="T60" fmla="*/ 648 w 756"/>
                  <a:gd name="T61" fmla="*/ 556 h 752"/>
                  <a:gd name="T62" fmla="*/ 756 w 756"/>
                  <a:gd name="T63" fmla="*/ 556 h 752"/>
                  <a:gd name="T64" fmla="*/ 613 w 756"/>
                  <a:gd name="T65" fmla="*/ 364 h 752"/>
                  <a:gd name="T66" fmla="*/ 756 w 756"/>
                  <a:gd name="T67" fmla="*/ 364 h 752"/>
                  <a:gd name="T68" fmla="*/ 756 w 756"/>
                  <a:gd name="T69" fmla="*/ 316 h 752"/>
                  <a:gd name="T70" fmla="*/ 528 w 756"/>
                  <a:gd name="T71" fmla="*/ 530 h 752"/>
                  <a:gd name="T72" fmla="*/ 528 w 756"/>
                  <a:gd name="T73" fmla="*/ 576 h 752"/>
                  <a:gd name="T74" fmla="*/ 528 w 756"/>
                  <a:gd name="T75" fmla="*/ 621 h 752"/>
                  <a:gd name="T76" fmla="*/ 528 w 756"/>
                  <a:gd name="T77" fmla="*/ 658 h 752"/>
                  <a:gd name="T78" fmla="*/ 528 w 756"/>
                  <a:gd name="T79" fmla="*/ 677 h 752"/>
                  <a:gd name="T80" fmla="*/ 497 w 756"/>
                  <a:gd name="T81" fmla="*/ 708 h 752"/>
                  <a:gd name="T82" fmla="*/ 260 w 756"/>
                  <a:gd name="T83" fmla="*/ 708 h 752"/>
                  <a:gd name="T84" fmla="*/ 228 w 756"/>
                  <a:gd name="T85" fmla="*/ 677 h 752"/>
                  <a:gd name="T86" fmla="*/ 228 w 756"/>
                  <a:gd name="T87" fmla="*/ 620 h 752"/>
                  <a:gd name="T88" fmla="*/ 460 w 756"/>
                  <a:gd name="T89" fmla="*/ 620 h 752"/>
                  <a:gd name="T90" fmla="*/ 460 w 756"/>
                  <a:gd name="T91" fmla="*/ 576 h 752"/>
                  <a:gd name="T92" fmla="*/ 228 w 756"/>
                  <a:gd name="T93" fmla="*/ 576 h 752"/>
                  <a:gd name="T94" fmla="*/ 228 w 756"/>
                  <a:gd name="T95" fmla="*/ 521 h 752"/>
                  <a:gd name="T96" fmla="*/ 260 w 756"/>
                  <a:gd name="T97" fmla="*/ 492 h 752"/>
                  <a:gd name="T98" fmla="*/ 497 w 756"/>
                  <a:gd name="T99" fmla="*/ 492 h 752"/>
                  <a:gd name="T100" fmla="*/ 528 w 756"/>
                  <a:gd name="T101" fmla="*/ 521 h 752"/>
                  <a:gd name="T102" fmla="*/ 528 w 756"/>
                  <a:gd name="T103" fmla="*/ 530 h 752"/>
                  <a:gd name="T104" fmla="*/ 220 w 756"/>
                  <a:gd name="T105" fmla="*/ 444 h 752"/>
                  <a:gd name="T106" fmla="*/ 273 w 756"/>
                  <a:gd name="T107" fmla="*/ 364 h 752"/>
                  <a:gd name="T108" fmla="*/ 483 w 756"/>
                  <a:gd name="T109" fmla="*/ 364 h 752"/>
                  <a:gd name="T110" fmla="*/ 537 w 756"/>
                  <a:gd name="T111" fmla="*/ 444 h 752"/>
                  <a:gd name="T112" fmla="*/ 220 w 756"/>
                  <a:gd name="T113" fmla="*/ 444 h 7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56" h="752">
                    <a:moveTo>
                      <a:pt x="756" y="316"/>
                    </a:moveTo>
                    <a:cubicBezTo>
                      <a:pt x="298" y="316"/>
                      <a:pt x="298" y="316"/>
                      <a:pt x="298" y="316"/>
                    </a:cubicBezTo>
                    <a:cubicBezTo>
                      <a:pt x="311" y="292"/>
                      <a:pt x="325" y="264"/>
                      <a:pt x="337" y="232"/>
                    </a:cubicBezTo>
                    <a:cubicBezTo>
                      <a:pt x="337" y="232"/>
                      <a:pt x="337" y="232"/>
                      <a:pt x="337" y="232"/>
                    </a:cubicBezTo>
                    <a:cubicBezTo>
                      <a:pt x="355" y="188"/>
                      <a:pt x="355" y="188"/>
                      <a:pt x="355" y="188"/>
                    </a:cubicBezTo>
                    <a:cubicBezTo>
                      <a:pt x="354" y="188"/>
                      <a:pt x="354" y="188"/>
                      <a:pt x="354" y="188"/>
                    </a:cubicBezTo>
                    <a:cubicBezTo>
                      <a:pt x="364" y="164"/>
                      <a:pt x="374" y="136"/>
                      <a:pt x="382" y="108"/>
                    </a:cubicBezTo>
                    <a:cubicBezTo>
                      <a:pt x="740" y="108"/>
                      <a:pt x="740" y="108"/>
                      <a:pt x="740" y="108"/>
                    </a:cubicBezTo>
                    <a:cubicBezTo>
                      <a:pt x="740" y="64"/>
                      <a:pt x="740" y="64"/>
                      <a:pt x="740" y="64"/>
                    </a:cubicBezTo>
                    <a:cubicBezTo>
                      <a:pt x="394" y="64"/>
                      <a:pt x="394" y="64"/>
                      <a:pt x="394" y="64"/>
                    </a:cubicBezTo>
                    <a:cubicBezTo>
                      <a:pt x="399" y="44"/>
                      <a:pt x="405" y="20"/>
                      <a:pt x="410" y="0"/>
                    </a:cubicBezTo>
                    <a:cubicBezTo>
                      <a:pt x="289" y="0"/>
                      <a:pt x="289" y="0"/>
                      <a:pt x="289" y="0"/>
                    </a:cubicBezTo>
                    <a:cubicBezTo>
                      <a:pt x="284" y="20"/>
                      <a:pt x="278" y="44"/>
                      <a:pt x="273" y="64"/>
                    </a:cubicBezTo>
                    <a:cubicBezTo>
                      <a:pt x="16" y="64"/>
                      <a:pt x="16" y="64"/>
                      <a:pt x="16" y="64"/>
                    </a:cubicBezTo>
                    <a:cubicBezTo>
                      <a:pt x="16" y="108"/>
                      <a:pt x="16" y="108"/>
                      <a:pt x="16" y="108"/>
                    </a:cubicBezTo>
                    <a:cubicBezTo>
                      <a:pt x="260" y="108"/>
                      <a:pt x="260" y="108"/>
                      <a:pt x="260" y="108"/>
                    </a:cubicBezTo>
                    <a:cubicBezTo>
                      <a:pt x="251" y="136"/>
                      <a:pt x="242" y="160"/>
                      <a:pt x="231" y="188"/>
                    </a:cubicBezTo>
                    <a:cubicBezTo>
                      <a:pt x="44" y="188"/>
                      <a:pt x="44" y="188"/>
                      <a:pt x="44" y="188"/>
                    </a:cubicBezTo>
                    <a:cubicBezTo>
                      <a:pt x="44" y="232"/>
                      <a:pt x="44" y="232"/>
                      <a:pt x="44" y="232"/>
                    </a:cubicBezTo>
                    <a:cubicBezTo>
                      <a:pt x="212" y="232"/>
                      <a:pt x="212" y="232"/>
                      <a:pt x="212" y="232"/>
                    </a:cubicBezTo>
                    <a:cubicBezTo>
                      <a:pt x="199" y="264"/>
                      <a:pt x="186" y="292"/>
                      <a:pt x="170" y="316"/>
                    </a:cubicBezTo>
                    <a:cubicBezTo>
                      <a:pt x="0" y="316"/>
                      <a:pt x="0" y="316"/>
                      <a:pt x="0" y="316"/>
                    </a:cubicBezTo>
                    <a:cubicBezTo>
                      <a:pt x="0" y="364"/>
                      <a:pt x="0" y="364"/>
                      <a:pt x="0" y="364"/>
                    </a:cubicBezTo>
                    <a:cubicBezTo>
                      <a:pt x="144" y="364"/>
                      <a:pt x="144" y="364"/>
                      <a:pt x="144" y="364"/>
                    </a:cubicBezTo>
                    <a:cubicBezTo>
                      <a:pt x="104" y="428"/>
                      <a:pt x="57" y="492"/>
                      <a:pt x="1" y="556"/>
                    </a:cubicBezTo>
                    <a:cubicBezTo>
                      <a:pt x="108" y="556"/>
                      <a:pt x="108" y="556"/>
                      <a:pt x="108" y="556"/>
                    </a:cubicBezTo>
                    <a:cubicBezTo>
                      <a:pt x="108" y="700"/>
                      <a:pt x="108" y="700"/>
                      <a:pt x="108" y="700"/>
                    </a:cubicBezTo>
                    <a:cubicBezTo>
                      <a:pt x="108" y="729"/>
                      <a:pt x="132" y="752"/>
                      <a:pt x="161" y="752"/>
                    </a:cubicBezTo>
                    <a:cubicBezTo>
                      <a:pt x="595" y="752"/>
                      <a:pt x="595" y="752"/>
                      <a:pt x="595" y="752"/>
                    </a:cubicBezTo>
                    <a:cubicBezTo>
                      <a:pt x="625" y="752"/>
                      <a:pt x="648" y="729"/>
                      <a:pt x="648" y="700"/>
                    </a:cubicBezTo>
                    <a:cubicBezTo>
                      <a:pt x="648" y="556"/>
                      <a:pt x="648" y="556"/>
                      <a:pt x="648" y="556"/>
                    </a:cubicBezTo>
                    <a:cubicBezTo>
                      <a:pt x="756" y="556"/>
                      <a:pt x="756" y="556"/>
                      <a:pt x="756" y="556"/>
                    </a:cubicBezTo>
                    <a:cubicBezTo>
                      <a:pt x="700" y="492"/>
                      <a:pt x="653" y="428"/>
                      <a:pt x="613" y="364"/>
                    </a:cubicBezTo>
                    <a:cubicBezTo>
                      <a:pt x="756" y="364"/>
                      <a:pt x="756" y="364"/>
                      <a:pt x="756" y="364"/>
                    </a:cubicBezTo>
                    <a:lnTo>
                      <a:pt x="756" y="316"/>
                    </a:lnTo>
                    <a:close/>
                    <a:moveTo>
                      <a:pt x="528" y="530"/>
                    </a:moveTo>
                    <a:cubicBezTo>
                      <a:pt x="528" y="576"/>
                      <a:pt x="528" y="576"/>
                      <a:pt x="528" y="576"/>
                    </a:cubicBezTo>
                    <a:cubicBezTo>
                      <a:pt x="528" y="621"/>
                      <a:pt x="528" y="621"/>
                      <a:pt x="528" y="621"/>
                    </a:cubicBezTo>
                    <a:cubicBezTo>
                      <a:pt x="528" y="658"/>
                      <a:pt x="528" y="658"/>
                      <a:pt x="528" y="658"/>
                    </a:cubicBezTo>
                    <a:cubicBezTo>
                      <a:pt x="528" y="677"/>
                      <a:pt x="528" y="677"/>
                      <a:pt x="528" y="677"/>
                    </a:cubicBezTo>
                    <a:cubicBezTo>
                      <a:pt x="528" y="693"/>
                      <a:pt x="514" y="708"/>
                      <a:pt x="497" y="708"/>
                    </a:cubicBezTo>
                    <a:cubicBezTo>
                      <a:pt x="260" y="708"/>
                      <a:pt x="260" y="708"/>
                      <a:pt x="260" y="708"/>
                    </a:cubicBezTo>
                    <a:cubicBezTo>
                      <a:pt x="243" y="708"/>
                      <a:pt x="228" y="693"/>
                      <a:pt x="228" y="677"/>
                    </a:cubicBezTo>
                    <a:cubicBezTo>
                      <a:pt x="228" y="620"/>
                      <a:pt x="228" y="620"/>
                      <a:pt x="228" y="620"/>
                    </a:cubicBezTo>
                    <a:cubicBezTo>
                      <a:pt x="460" y="620"/>
                      <a:pt x="460" y="620"/>
                      <a:pt x="460" y="620"/>
                    </a:cubicBezTo>
                    <a:cubicBezTo>
                      <a:pt x="460" y="576"/>
                      <a:pt x="460" y="576"/>
                      <a:pt x="460" y="576"/>
                    </a:cubicBezTo>
                    <a:cubicBezTo>
                      <a:pt x="228" y="576"/>
                      <a:pt x="228" y="576"/>
                      <a:pt x="228" y="576"/>
                    </a:cubicBezTo>
                    <a:cubicBezTo>
                      <a:pt x="228" y="521"/>
                      <a:pt x="228" y="521"/>
                      <a:pt x="228" y="521"/>
                    </a:cubicBezTo>
                    <a:cubicBezTo>
                      <a:pt x="228" y="505"/>
                      <a:pt x="243" y="492"/>
                      <a:pt x="260" y="492"/>
                    </a:cubicBezTo>
                    <a:cubicBezTo>
                      <a:pt x="497" y="492"/>
                      <a:pt x="497" y="492"/>
                      <a:pt x="497" y="492"/>
                    </a:cubicBezTo>
                    <a:cubicBezTo>
                      <a:pt x="514" y="492"/>
                      <a:pt x="528" y="505"/>
                      <a:pt x="528" y="521"/>
                    </a:cubicBezTo>
                    <a:lnTo>
                      <a:pt x="528" y="530"/>
                    </a:lnTo>
                    <a:close/>
                    <a:moveTo>
                      <a:pt x="220" y="444"/>
                    </a:moveTo>
                    <a:cubicBezTo>
                      <a:pt x="238" y="420"/>
                      <a:pt x="256" y="392"/>
                      <a:pt x="273" y="364"/>
                    </a:cubicBezTo>
                    <a:cubicBezTo>
                      <a:pt x="483" y="364"/>
                      <a:pt x="483" y="364"/>
                      <a:pt x="483" y="364"/>
                    </a:cubicBezTo>
                    <a:cubicBezTo>
                      <a:pt x="500" y="392"/>
                      <a:pt x="518" y="420"/>
                      <a:pt x="537" y="444"/>
                    </a:cubicBezTo>
                    <a:lnTo>
                      <a:pt x="220" y="444"/>
                    </a:lnTo>
                    <a:close/>
                  </a:path>
                </a:pathLst>
              </a:custGeom>
              <a:solidFill>
                <a:srgbClr val="BF7F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40980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矩形 71"/>
          <p:cNvSpPr/>
          <p:nvPr/>
        </p:nvSpPr>
        <p:spPr>
          <a:xfrm>
            <a:off x="7020008" y="501881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广州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cxnSp>
        <p:nvCxnSpPr>
          <p:cNvPr id="2" name="直接连接符 1"/>
          <p:cNvCxnSpPr/>
          <p:nvPr/>
        </p:nvCxnSpPr>
        <p:spPr>
          <a:xfrm>
            <a:off x="1331730" y="415562"/>
            <a:ext cx="970457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531084" y="1400523"/>
            <a:ext cx="11129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无论能不能改变世界，初入职场的年轻人难免披星戴月地奔波。</a:t>
            </a:r>
            <a:endParaRPr lang="en-US" altLang="zh-CN" sz="2000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以晚</a:t>
            </a:r>
            <a:r>
              <a: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点后计算，四个城市平均加班时间差异不大，都在一个小时左右，北京时间最长为</a:t>
            </a:r>
            <a:r>
              <a:rPr lang="en-US" altLang="zh-CN" sz="2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61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分钟。</a:t>
            </a:r>
          </a:p>
        </p:txBody>
      </p:sp>
      <p:sp>
        <p:nvSpPr>
          <p:cNvPr id="4" name="矩形 3"/>
          <p:cNvSpPr/>
          <p:nvPr/>
        </p:nvSpPr>
        <p:spPr>
          <a:xfrm>
            <a:off x="1100138" y="815748"/>
            <a:ext cx="99917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平均加班时间（分钟）</a:t>
            </a:r>
          </a:p>
        </p:txBody>
      </p:sp>
      <p:sp>
        <p:nvSpPr>
          <p:cNvPr id="69" name="矩形 68"/>
          <p:cNvSpPr/>
          <p:nvPr/>
        </p:nvSpPr>
        <p:spPr>
          <a:xfrm>
            <a:off x="1331730" y="501881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4125913" y="501881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9940730" y="501881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深圳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994111" y="3240446"/>
            <a:ext cx="1672516" cy="1672516"/>
            <a:chOff x="994111" y="3240446"/>
            <a:chExt cx="1672516" cy="1672516"/>
          </a:xfrm>
        </p:grpSpPr>
        <p:sp>
          <p:nvSpPr>
            <p:cNvPr id="81" name="任意多边形: 形状 80"/>
            <p:cNvSpPr/>
            <p:nvPr/>
          </p:nvSpPr>
          <p:spPr>
            <a:xfrm>
              <a:off x="1793021" y="3346299"/>
              <a:ext cx="873606" cy="1460809"/>
            </a:xfrm>
            <a:custGeom>
              <a:avLst/>
              <a:gdLst>
                <a:gd name="connsiteX0" fmla="*/ 381432 w 762864"/>
                <a:gd name="connsiteY0" fmla="*/ 0 h 1275630"/>
                <a:gd name="connsiteX1" fmla="*/ 440904 w 762864"/>
                <a:gd name="connsiteY1" fmla="*/ 32280 h 1275630"/>
                <a:gd name="connsiteX2" fmla="*/ 762864 w 762864"/>
                <a:gd name="connsiteY2" fmla="*/ 637815 h 1275630"/>
                <a:gd name="connsiteX3" fmla="*/ 440904 w 762864"/>
                <a:gd name="connsiteY3" fmla="*/ 1243350 h 1275630"/>
                <a:gd name="connsiteX4" fmla="*/ 381432 w 762864"/>
                <a:gd name="connsiteY4" fmla="*/ 1275630 h 1275630"/>
                <a:gd name="connsiteX5" fmla="*/ 321960 w 762864"/>
                <a:gd name="connsiteY5" fmla="*/ 1243350 h 1275630"/>
                <a:gd name="connsiteX6" fmla="*/ 0 w 762864"/>
                <a:gd name="connsiteY6" fmla="*/ 637815 h 1275630"/>
                <a:gd name="connsiteX7" fmla="*/ 321960 w 762864"/>
                <a:gd name="connsiteY7" fmla="*/ 32280 h 1275630"/>
                <a:gd name="connsiteX8" fmla="*/ 381432 w 762864"/>
                <a:gd name="connsiteY8" fmla="*/ 0 h 1275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2864" h="1275630">
                  <a:moveTo>
                    <a:pt x="381432" y="0"/>
                  </a:moveTo>
                  <a:lnTo>
                    <a:pt x="440904" y="32280"/>
                  </a:lnTo>
                  <a:cubicBezTo>
                    <a:pt x="635152" y="163512"/>
                    <a:pt x="762864" y="385749"/>
                    <a:pt x="762864" y="637815"/>
                  </a:cubicBezTo>
                  <a:cubicBezTo>
                    <a:pt x="762864" y="889881"/>
                    <a:pt x="635152" y="1112119"/>
                    <a:pt x="440904" y="1243350"/>
                  </a:cubicBezTo>
                  <a:lnTo>
                    <a:pt x="381432" y="1275630"/>
                  </a:lnTo>
                  <a:lnTo>
                    <a:pt x="321960" y="1243350"/>
                  </a:lnTo>
                  <a:cubicBezTo>
                    <a:pt x="127713" y="1112119"/>
                    <a:pt x="0" y="889881"/>
                    <a:pt x="0" y="637815"/>
                  </a:cubicBezTo>
                  <a:cubicBezTo>
                    <a:pt x="0" y="385749"/>
                    <a:pt x="127713" y="163512"/>
                    <a:pt x="321960" y="32280"/>
                  </a:cubicBezTo>
                  <a:lnTo>
                    <a:pt x="381432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任意多边形: 形状 79"/>
            <p:cNvSpPr/>
            <p:nvPr/>
          </p:nvSpPr>
          <p:spPr>
            <a:xfrm>
              <a:off x="994111" y="3240446"/>
              <a:ext cx="1235713" cy="1672516"/>
            </a:xfrm>
            <a:custGeom>
              <a:avLst/>
              <a:gdLst>
                <a:gd name="connsiteX0" fmla="*/ 730250 w 1079068"/>
                <a:gd name="connsiteY0" fmla="*/ 0 h 1460500"/>
                <a:gd name="connsiteX1" fmla="*/ 1014496 w 1079068"/>
                <a:gd name="connsiteY1" fmla="*/ 57387 h 1460500"/>
                <a:gd name="connsiteX2" fmla="*/ 1079068 w 1079068"/>
                <a:gd name="connsiteY2" fmla="*/ 92435 h 1460500"/>
                <a:gd name="connsiteX3" fmla="*/ 1019596 w 1079068"/>
                <a:gd name="connsiteY3" fmla="*/ 124715 h 1460500"/>
                <a:gd name="connsiteX4" fmla="*/ 697636 w 1079068"/>
                <a:gd name="connsiteY4" fmla="*/ 730250 h 1460500"/>
                <a:gd name="connsiteX5" fmla="*/ 1019596 w 1079068"/>
                <a:gd name="connsiteY5" fmla="*/ 1335785 h 1460500"/>
                <a:gd name="connsiteX6" fmla="*/ 1079068 w 1079068"/>
                <a:gd name="connsiteY6" fmla="*/ 1368065 h 1460500"/>
                <a:gd name="connsiteX7" fmla="*/ 1014496 w 1079068"/>
                <a:gd name="connsiteY7" fmla="*/ 1403113 h 1460500"/>
                <a:gd name="connsiteX8" fmla="*/ 730250 w 1079068"/>
                <a:gd name="connsiteY8" fmla="*/ 1460500 h 1460500"/>
                <a:gd name="connsiteX9" fmla="*/ 0 w 1079068"/>
                <a:gd name="connsiteY9" fmla="*/ 730250 h 1460500"/>
                <a:gd name="connsiteX10" fmla="*/ 730250 w 1079068"/>
                <a:gd name="connsiteY10" fmla="*/ 0 h 146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79068" h="1460500">
                  <a:moveTo>
                    <a:pt x="730250" y="0"/>
                  </a:moveTo>
                  <a:cubicBezTo>
                    <a:pt x="831077" y="0"/>
                    <a:pt x="927131" y="20434"/>
                    <a:pt x="1014496" y="57387"/>
                  </a:cubicBezTo>
                  <a:lnTo>
                    <a:pt x="1079068" y="92435"/>
                  </a:lnTo>
                  <a:lnTo>
                    <a:pt x="1019596" y="124715"/>
                  </a:lnTo>
                  <a:cubicBezTo>
                    <a:pt x="825349" y="255947"/>
                    <a:pt x="697636" y="478184"/>
                    <a:pt x="697636" y="730250"/>
                  </a:cubicBezTo>
                  <a:cubicBezTo>
                    <a:pt x="697636" y="982316"/>
                    <a:pt x="825349" y="1204554"/>
                    <a:pt x="1019596" y="1335785"/>
                  </a:cubicBezTo>
                  <a:lnTo>
                    <a:pt x="1079068" y="1368065"/>
                  </a:lnTo>
                  <a:lnTo>
                    <a:pt x="1014496" y="1403113"/>
                  </a:lnTo>
                  <a:cubicBezTo>
                    <a:pt x="927131" y="1440066"/>
                    <a:pt x="831077" y="1460500"/>
                    <a:pt x="730250" y="1460500"/>
                  </a:cubicBezTo>
                  <a:cubicBezTo>
                    <a:pt x="326944" y="1460500"/>
                    <a:pt x="0" y="1133556"/>
                    <a:pt x="0" y="730250"/>
                  </a:cubicBezTo>
                  <a:cubicBezTo>
                    <a:pt x="0" y="326944"/>
                    <a:pt x="326944" y="0"/>
                    <a:pt x="7302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837865" y="3240446"/>
            <a:ext cx="1672516" cy="1672516"/>
            <a:chOff x="3837865" y="3240446"/>
            <a:chExt cx="1672516" cy="1672516"/>
          </a:xfrm>
        </p:grpSpPr>
        <p:sp>
          <p:nvSpPr>
            <p:cNvPr id="84" name="任意多边形: 形状 83"/>
            <p:cNvSpPr/>
            <p:nvPr/>
          </p:nvSpPr>
          <p:spPr>
            <a:xfrm>
              <a:off x="4526023" y="3316245"/>
              <a:ext cx="984358" cy="1520922"/>
            </a:xfrm>
            <a:custGeom>
              <a:avLst/>
              <a:gdLst>
                <a:gd name="connsiteX0" fmla="*/ 429788 w 859576"/>
                <a:gd name="connsiteY0" fmla="*/ 0 h 1328123"/>
                <a:gd name="connsiteX1" fmla="*/ 537616 w 859576"/>
                <a:gd name="connsiteY1" fmla="*/ 58526 h 1328123"/>
                <a:gd name="connsiteX2" fmla="*/ 859576 w 859576"/>
                <a:gd name="connsiteY2" fmla="*/ 664061 h 1328123"/>
                <a:gd name="connsiteX3" fmla="*/ 537616 w 859576"/>
                <a:gd name="connsiteY3" fmla="*/ 1269596 h 1328123"/>
                <a:gd name="connsiteX4" fmla="*/ 429788 w 859576"/>
                <a:gd name="connsiteY4" fmla="*/ 1328123 h 1328123"/>
                <a:gd name="connsiteX5" fmla="*/ 321960 w 859576"/>
                <a:gd name="connsiteY5" fmla="*/ 1269596 h 1328123"/>
                <a:gd name="connsiteX6" fmla="*/ 0 w 859576"/>
                <a:gd name="connsiteY6" fmla="*/ 664061 h 1328123"/>
                <a:gd name="connsiteX7" fmla="*/ 321960 w 859576"/>
                <a:gd name="connsiteY7" fmla="*/ 58526 h 1328123"/>
                <a:gd name="connsiteX8" fmla="*/ 429788 w 859576"/>
                <a:gd name="connsiteY8" fmla="*/ 0 h 1328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59576" h="1328123">
                  <a:moveTo>
                    <a:pt x="429788" y="0"/>
                  </a:moveTo>
                  <a:lnTo>
                    <a:pt x="537616" y="58526"/>
                  </a:lnTo>
                  <a:cubicBezTo>
                    <a:pt x="731864" y="189758"/>
                    <a:pt x="859576" y="411995"/>
                    <a:pt x="859576" y="664061"/>
                  </a:cubicBezTo>
                  <a:cubicBezTo>
                    <a:pt x="859576" y="916127"/>
                    <a:pt x="731864" y="1138365"/>
                    <a:pt x="537616" y="1269596"/>
                  </a:cubicBezTo>
                  <a:lnTo>
                    <a:pt x="429788" y="1328123"/>
                  </a:lnTo>
                  <a:lnTo>
                    <a:pt x="321960" y="1269596"/>
                  </a:lnTo>
                  <a:cubicBezTo>
                    <a:pt x="127713" y="1138365"/>
                    <a:pt x="0" y="916127"/>
                    <a:pt x="0" y="664061"/>
                  </a:cubicBezTo>
                  <a:cubicBezTo>
                    <a:pt x="0" y="411995"/>
                    <a:pt x="127713" y="189758"/>
                    <a:pt x="321960" y="58526"/>
                  </a:cubicBezTo>
                  <a:lnTo>
                    <a:pt x="429788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任意多边形: 形状 82"/>
            <p:cNvSpPr/>
            <p:nvPr/>
          </p:nvSpPr>
          <p:spPr>
            <a:xfrm>
              <a:off x="3837865" y="3240446"/>
              <a:ext cx="1180337" cy="1672516"/>
            </a:xfrm>
            <a:custGeom>
              <a:avLst/>
              <a:gdLst>
                <a:gd name="connsiteX0" fmla="*/ 730250 w 1030712"/>
                <a:gd name="connsiteY0" fmla="*/ 0 h 1460500"/>
                <a:gd name="connsiteX1" fmla="*/ 1014496 w 1030712"/>
                <a:gd name="connsiteY1" fmla="*/ 57387 h 1460500"/>
                <a:gd name="connsiteX2" fmla="*/ 1030712 w 1030712"/>
                <a:gd name="connsiteY2" fmla="*/ 66189 h 1460500"/>
                <a:gd name="connsiteX3" fmla="*/ 922884 w 1030712"/>
                <a:gd name="connsiteY3" fmla="*/ 124715 h 1460500"/>
                <a:gd name="connsiteX4" fmla="*/ 600924 w 1030712"/>
                <a:gd name="connsiteY4" fmla="*/ 730250 h 1460500"/>
                <a:gd name="connsiteX5" fmla="*/ 922884 w 1030712"/>
                <a:gd name="connsiteY5" fmla="*/ 1335785 h 1460500"/>
                <a:gd name="connsiteX6" fmla="*/ 1030712 w 1030712"/>
                <a:gd name="connsiteY6" fmla="*/ 1394312 h 1460500"/>
                <a:gd name="connsiteX7" fmla="*/ 1014496 w 1030712"/>
                <a:gd name="connsiteY7" fmla="*/ 1403113 h 1460500"/>
                <a:gd name="connsiteX8" fmla="*/ 730250 w 1030712"/>
                <a:gd name="connsiteY8" fmla="*/ 1460500 h 1460500"/>
                <a:gd name="connsiteX9" fmla="*/ 0 w 1030712"/>
                <a:gd name="connsiteY9" fmla="*/ 730250 h 1460500"/>
                <a:gd name="connsiteX10" fmla="*/ 730250 w 1030712"/>
                <a:gd name="connsiteY10" fmla="*/ 0 h 146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30712" h="1460500">
                  <a:moveTo>
                    <a:pt x="730250" y="0"/>
                  </a:moveTo>
                  <a:cubicBezTo>
                    <a:pt x="831077" y="0"/>
                    <a:pt x="927131" y="20434"/>
                    <a:pt x="1014496" y="57387"/>
                  </a:cubicBezTo>
                  <a:lnTo>
                    <a:pt x="1030712" y="66189"/>
                  </a:lnTo>
                  <a:lnTo>
                    <a:pt x="922884" y="124715"/>
                  </a:lnTo>
                  <a:cubicBezTo>
                    <a:pt x="728637" y="255947"/>
                    <a:pt x="600924" y="478184"/>
                    <a:pt x="600924" y="730250"/>
                  </a:cubicBezTo>
                  <a:cubicBezTo>
                    <a:pt x="600924" y="982316"/>
                    <a:pt x="728637" y="1204554"/>
                    <a:pt x="922884" y="1335785"/>
                  </a:cubicBezTo>
                  <a:lnTo>
                    <a:pt x="1030712" y="1394312"/>
                  </a:lnTo>
                  <a:lnTo>
                    <a:pt x="1014496" y="1403113"/>
                  </a:lnTo>
                  <a:cubicBezTo>
                    <a:pt x="927131" y="1440066"/>
                    <a:pt x="831077" y="1460500"/>
                    <a:pt x="730250" y="1460500"/>
                  </a:cubicBezTo>
                  <a:cubicBezTo>
                    <a:pt x="326944" y="1460500"/>
                    <a:pt x="0" y="1133556"/>
                    <a:pt x="0" y="730250"/>
                  </a:cubicBezTo>
                  <a:cubicBezTo>
                    <a:pt x="0" y="326944"/>
                    <a:pt x="326944" y="0"/>
                    <a:pt x="7302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681619" y="3240446"/>
            <a:ext cx="1672516" cy="1672516"/>
            <a:chOff x="6681619" y="3240446"/>
            <a:chExt cx="1672516" cy="1672516"/>
          </a:xfrm>
        </p:grpSpPr>
        <p:sp>
          <p:nvSpPr>
            <p:cNvPr id="87" name="任意多边形: 形状 86"/>
            <p:cNvSpPr/>
            <p:nvPr/>
          </p:nvSpPr>
          <p:spPr>
            <a:xfrm>
              <a:off x="7420119" y="3329905"/>
              <a:ext cx="934016" cy="1493597"/>
            </a:xfrm>
            <a:custGeom>
              <a:avLst/>
              <a:gdLst>
                <a:gd name="connsiteX0" fmla="*/ 407808 w 815616"/>
                <a:gd name="connsiteY0" fmla="*/ 0 h 1304262"/>
                <a:gd name="connsiteX1" fmla="*/ 493656 w 815616"/>
                <a:gd name="connsiteY1" fmla="*/ 46596 h 1304262"/>
                <a:gd name="connsiteX2" fmla="*/ 815616 w 815616"/>
                <a:gd name="connsiteY2" fmla="*/ 652131 h 1304262"/>
                <a:gd name="connsiteX3" fmla="*/ 493656 w 815616"/>
                <a:gd name="connsiteY3" fmla="*/ 1257666 h 1304262"/>
                <a:gd name="connsiteX4" fmla="*/ 407808 w 815616"/>
                <a:gd name="connsiteY4" fmla="*/ 1304262 h 1304262"/>
                <a:gd name="connsiteX5" fmla="*/ 321960 w 815616"/>
                <a:gd name="connsiteY5" fmla="*/ 1257666 h 1304262"/>
                <a:gd name="connsiteX6" fmla="*/ 0 w 815616"/>
                <a:gd name="connsiteY6" fmla="*/ 652131 h 1304262"/>
                <a:gd name="connsiteX7" fmla="*/ 321960 w 815616"/>
                <a:gd name="connsiteY7" fmla="*/ 46596 h 1304262"/>
                <a:gd name="connsiteX8" fmla="*/ 407808 w 815616"/>
                <a:gd name="connsiteY8" fmla="*/ 0 h 1304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5616" h="1304262">
                  <a:moveTo>
                    <a:pt x="407808" y="0"/>
                  </a:moveTo>
                  <a:lnTo>
                    <a:pt x="493656" y="46596"/>
                  </a:lnTo>
                  <a:cubicBezTo>
                    <a:pt x="687904" y="177828"/>
                    <a:pt x="815616" y="400065"/>
                    <a:pt x="815616" y="652131"/>
                  </a:cubicBezTo>
                  <a:cubicBezTo>
                    <a:pt x="815616" y="904197"/>
                    <a:pt x="687904" y="1126435"/>
                    <a:pt x="493656" y="1257666"/>
                  </a:cubicBezTo>
                  <a:lnTo>
                    <a:pt x="407808" y="1304262"/>
                  </a:lnTo>
                  <a:lnTo>
                    <a:pt x="321960" y="1257666"/>
                  </a:lnTo>
                  <a:cubicBezTo>
                    <a:pt x="127713" y="1126435"/>
                    <a:pt x="0" y="904197"/>
                    <a:pt x="0" y="652131"/>
                  </a:cubicBezTo>
                  <a:cubicBezTo>
                    <a:pt x="0" y="400065"/>
                    <a:pt x="127713" y="177828"/>
                    <a:pt x="321960" y="46596"/>
                  </a:cubicBezTo>
                  <a:lnTo>
                    <a:pt x="407808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任意多边形: 形状 85"/>
            <p:cNvSpPr/>
            <p:nvPr/>
          </p:nvSpPr>
          <p:spPr>
            <a:xfrm>
              <a:off x="6681619" y="3240446"/>
              <a:ext cx="1205508" cy="1672516"/>
            </a:xfrm>
            <a:custGeom>
              <a:avLst/>
              <a:gdLst>
                <a:gd name="connsiteX0" fmla="*/ 730250 w 1052692"/>
                <a:gd name="connsiteY0" fmla="*/ 0 h 1460500"/>
                <a:gd name="connsiteX1" fmla="*/ 1014496 w 1052692"/>
                <a:gd name="connsiteY1" fmla="*/ 57387 h 1460500"/>
                <a:gd name="connsiteX2" fmla="*/ 1052692 w 1052692"/>
                <a:gd name="connsiteY2" fmla="*/ 78119 h 1460500"/>
                <a:gd name="connsiteX3" fmla="*/ 966844 w 1052692"/>
                <a:gd name="connsiteY3" fmla="*/ 124715 h 1460500"/>
                <a:gd name="connsiteX4" fmla="*/ 644884 w 1052692"/>
                <a:gd name="connsiteY4" fmla="*/ 730250 h 1460500"/>
                <a:gd name="connsiteX5" fmla="*/ 966844 w 1052692"/>
                <a:gd name="connsiteY5" fmla="*/ 1335785 h 1460500"/>
                <a:gd name="connsiteX6" fmla="*/ 1052692 w 1052692"/>
                <a:gd name="connsiteY6" fmla="*/ 1382381 h 1460500"/>
                <a:gd name="connsiteX7" fmla="*/ 1014496 w 1052692"/>
                <a:gd name="connsiteY7" fmla="*/ 1403113 h 1460500"/>
                <a:gd name="connsiteX8" fmla="*/ 730250 w 1052692"/>
                <a:gd name="connsiteY8" fmla="*/ 1460500 h 1460500"/>
                <a:gd name="connsiteX9" fmla="*/ 0 w 1052692"/>
                <a:gd name="connsiteY9" fmla="*/ 730250 h 1460500"/>
                <a:gd name="connsiteX10" fmla="*/ 730250 w 1052692"/>
                <a:gd name="connsiteY10" fmla="*/ 0 h 146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52692" h="1460500">
                  <a:moveTo>
                    <a:pt x="730250" y="0"/>
                  </a:moveTo>
                  <a:cubicBezTo>
                    <a:pt x="831077" y="0"/>
                    <a:pt x="927131" y="20434"/>
                    <a:pt x="1014496" y="57387"/>
                  </a:cubicBezTo>
                  <a:lnTo>
                    <a:pt x="1052692" y="78119"/>
                  </a:lnTo>
                  <a:lnTo>
                    <a:pt x="966844" y="124715"/>
                  </a:lnTo>
                  <a:cubicBezTo>
                    <a:pt x="772597" y="255947"/>
                    <a:pt x="644884" y="478184"/>
                    <a:pt x="644884" y="730250"/>
                  </a:cubicBezTo>
                  <a:cubicBezTo>
                    <a:pt x="644884" y="982316"/>
                    <a:pt x="772597" y="1204554"/>
                    <a:pt x="966844" y="1335785"/>
                  </a:cubicBezTo>
                  <a:lnTo>
                    <a:pt x="1052692" y="1382381"/>
                  </a:lnTo>
                  <a:lnTo>
                    <a:pt x="1014496" y="1403113"/>
                  </a:lnTo>
                  <a:cubicBezTo>
                    <a:pt x="927131" y="1440066"/>
                    <a:pt x="831077" y="1460500"/>
                    <a:pt x="730250" y="1460500"/>
                  </a:cubicBezTo>
                  <a:cubicBezTo>
                    <a:pt x="326944" y="1460500"/>
                    <a:pt x="0" y="1133556"/>
                    <a:pt x="0" y="730250"/>
                  </a:cubicBezTo>
                  <a:cubicBezTo>
                    <a:pt x="0" y="326944"/>
                    <a:pt x="326944" y="0"/>
                    <a:pt x="7302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9525373" y="3240446"/>
            <a:ext cx="1672516" cy="1672516"/>
            <a:chOff x="9862992" y="3600458"/>
            <a:chExt cx="1460500" cy="1460500"/>
          </a:xfrm>
        </p:grpSpPr>
        <p:sp>
          <p:nvSpPr>
            <p:cNvPr id="90" name="任意多边形: 形状 89"/>
            <p:cNvSpPr/>
            <p:nvPr/>
          </p:nvSpPr>
          <p:spPr>
            <a:xfrm>
              <a:off x="10525460" y="3683349"/>
              <a:ext cx="798032" cy="1294718"/>
            </a:xfrm>
            <a:custGeom>
              <a:avLst/>
              <a:gdLst>
                <a:gd name="connsiteX0" fmla="*/ 399016 w 798032"/>
                <a:gd name="connsiteY0" fmla="*/ 0 h 1294718"/>
                <a:gd name="connsiteX1" fmla="*/ 476072 w 798032"/>
                <a:gd name="connsiteY1" fmla="*/ 41824 h 1294718"/>
                <a:gd name="connsiteX2" fmla="*/ 798032 w 798032"/>
                <a:gd name="connsiteY2" fmla="*/ 647359 h 1294718"/>
                <a:gd name="connsiteX3" fmla="*/ 476072 w 798032"/>
                <a:gd name="connsiteY3" fmla="*/ 1252894 h 1294718"/>
                <a:gd name="connsiteX4" fmla="*/ 399016 w 798032"/>
                <a:gd name="connsiteY4" fmla="*/ 1294718 h 1294718"/>
                <a:gd name="connsiteX5" fmla="*/ 321960 w 798032"/>
                <a:gd name="connsiteY5" fmla="*/ 1252894 h 1294718"/>
                <a:gd name="connsiteX6" fmla="*/ 0 w 798032"/>
                <a:gd name="connsiteY6" fmla="*/ 647359 h 1294718"/>
                <a:gd name="connsiteX7" fmla="*/ 321960 w 798032"/>
                <a:gd name="connsiteY7" fmla="*/ 41824 h 1294718"/>
                <a:gd name="connsiteX8" fmla="*/ 399016 w 798032"/>
                <a:gd name="connsiteY8" fmla="*/ 0 h 1294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8032" h="1294718">
                  <a:moveTo>
                    <a:pt x="399016" y="0"/>
                  </a:moveTo>
                  <a:lnTo>
                    <a:pt x="476072" y="41824"/>
                  </a:lnTo>
                  <a:cubicBezTo>
                    <a:pt x="670320" y="173056"/>
                    <a:pt x="798032" y="395293"/>
                    <a:pt x="798032" y="647359"/>
                  </a:cubicBezTo>
                  <a:cubicBezTo>
                    <a:pt x="798032" y="899425"/>
                    <a:pt x="670320" y="1121663"/>
                    <a:pt x="476072" y="1252894"/>
                  </a:cubicBezTo>
                  <a:lnTo>
                    <a:pt x="399016" y="1294718"/>
                  </a:lnTo>
                  <a:lnTo>
                    <a:pt x="321960" y="1252894"/>
                  </a:lnTo>
                  <a:cubicBezTo>
                    <a:pt x="127712" y="1121663"/>
                    <a:pt x="0" y="899425"/>
                    <a:pt x="0" y="647359"/>
                  </a:cubicBezTo>
                  <a:cubicBezTo>
                    <a:pt x="0" y="395293"/>
                    <a:pt x="127712" y="173056"/>
                    <a:pt x="321960" y="41824"/>
                  </a:cubicBezTo>
                  <a:lnTo>
                    <a:pt x="399016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任意多边形: 形状 88"/>
            <p:cNvSpPr/>
            <p:nvPr/>
          </p:nvSpPr>
          <p:spPr>
            <a:xfrm>
              <a:off x="9862992" y="3600458"/>
              <a:ext cx="1061484" cy="1460500"/>
            </a:xfrm>
            <a:custGeom>
              <a:avLst/>
              <a:gdLst>
                <a:gd name="connsiteX0" fmla="*/ 730250 w 1061484"/>
                <a:gd name="connsiteY0" fmla="*/ 0 h 1460500"/>
                <a:gd name="connsiteX1" fmla="*/ 1014496 w 1061484"/>
                <a:gd name="connsiteY1" fmla="*/ 57387 h 1460500"/>
                <a:gd name="connsiteX2" fmla="*/ 1061484 w 1061484"/>
                <a:gd name="connsiteY2" fmla="*/ 82891 h 1460500"/>
                <a:gd name="connsiteX3" fmla="*/ 984428 w 1061484"/>
                <a:gd name="connsiteY3" fmla="*/ 124715 h 1460500"/>
                <a:gd name="connsiteX4" fmla="*/ 662468 w 1061484"/>
                <a:gd name="connsiteY4" fmla="*/ 730250 h 1460500"/>
                <a:gd name="connsiteX5" fmla="*/ 984428 w 1061484"/>
                <a:gd name="connsiteY5" fmla="*/ 1335785 h 1460500"/>
                <a:gd name="connsiteX6" fmla="*/ 1061484 w 1061484"/>
                <a:gd name="connsiteY6" fmla="*/ 1377609 h 1460500"/>
                <a:gd name="connsiteX7" fmla="*/ 1014496 w 1061484"/>
                <a:gd name="connsiteY7" fmla="*/ 1403113 h 1460500"/>
                <a:gd name="connsiteX8" fmla="*/ 730250 w 1061484"/>
                <a:gd name="connsiteY8" fmla="*/ 1460500 h 1460500"/>
                <a:gd name="connsiteX9" fmla="*/ 0 w 1061484"/>
                <a:gd name="connsiteY9" fmla="*/ 730250 h 1460500"/>
                <a:gd name="connsiteX10" fmla="*/ 730250 w 1061484"/>
                <a:gd name="connsiteY10" fmla="*/ 0 h 146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1484" h="1460500">
                  <a:moveTo>
                    <a:pt x="730250" y="0"/>
                  </a:moveTo>
                  <a:cubicBezTo>
                    <a:pt x="831076" y="0"/>
                    <a:pt x="927130" y="20434"/>
                    <a:pt x="1014496" y="57387"/>
                  </a:cubicBezTo>
                  <a:lnTo>
                    <a:pt x="1061484" y="82891"/>
                  </a:lnTo>
                  <a:lnTo>
                    <a:pt x="984428" y="124715"/>
                  </a:lnTo>
                  <a:cubicBezTo>
                    <a:pt x="790180" y="255947"/>
                    <a:pt x="662468" y="478184"/>
                    <a:pt x="662468" y="730250"/>
                  </a:cubicBezTo>
                  <a:cubicBezTo>
                    <a:pt x="662468" y="982316"/>
                    <a:pt x="790180" y="1204554"/>
                    <a:pt x="984428" y="1335785"/>
                  </a:cubicBezTo>
                  <a:lnTo>
                    <a:pt x="1061484" y="1377609"/>
                  </a:lnTo>
                  <a:lnTo>
                    <a:pt x="1014496" y="1403113"/>
                  </a:lnTo>
                  <a:cubicBezTo>
                    <a:pt x="927130" y="1440066"/>
                    <a:pt x="831076" y="1460500"/>
                    <a:pt x="730250" y="1460500"/>
                  </a:cubicBezTo>
                  <a:cubicBezTo>
                    <a:pt x="326944" y="1460500"/>
                    <a:pt x="0" y="1133556"/>
                    <a:pt x="0" y="730250"/>
                  </a:cubicBezTo>
                  <a:cubicBezTo>
                    <a:pt x="0" y="326944"/>
                    <a:pt x="326944" y="0"/>
                    <a:pt x="7302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5" name="矩形 44"/>
          <p:cNvSpPr/>
          <p:nvPr/>
        </p:nvSpPr>
        <p:spPr>
          <a:xfrm>
            <a:off x="1963796" y="3784317"/>
            <a:ext cx="13032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61</a:t>
            </a:r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</a:p>
        </p:txBody>
      </p:sp>
      <p:sp>
        <p:nvSpPr>
          <p:cNvPr id="60" name="矩形 59"/>
          <p:cNvSpPr/>
          <p:nvPr/>
        </p:nvSpPr>
        <p:spPr>
          <a:xfrm>
            <a:off x="4803601" y="3784317"/>
            <a:ext cx="13019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56</a:t>
            </a:r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</a:p>
        </p:txBody>
      </p:sp>
      <p:sp>
        <p:nvSpPr>
          <p:cNvPr id="61" name="矩形 60"/>
          <p:cNvSpPr/>
          <p:nvPr/>
        </p:nvSpPr>
        <p:spPr>
          <a:xfrm>
            <a:off x="7594055" y="3784317"/>
            <a:ext cx="13672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58</a:t>
            </a:r>
            <a:r>
              <a:rPr lang="zh-CN" altLang="en-US" sz="2400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</a:p>
        </p:txBody>
      </p:sp>
      <p:sp>
        <p:nvSpPr>
          <p:cNvPr id="62" name="矩形 61"/>
          <p:cNvSpPr/>
          <p:nvPr/>
        </p:nvSpPr>
        <p:spPr>
          <a:xfrm>
            <a:off x="10397670" y="3784317"/>
            <a:ext cx="13642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59</a:t>
            </a:r>
            <a:r>
              <a:rPr lang="zh-CN" altLang="en-US" sz="24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</a:p>
        </p:txBody>
      </p:sp>
      <p:sp>
        <p:nvSpPr>
          <p:cNvPr id="98" name="矩形 97"/>
          <p:cNvSpPr/>
          <p:nvPr/>
        </p:nvSpPr>
        <p:spPr>
          <a:xfrm>
            <a:off x="0" y="6255693"/>
            <a:ext cx="12192000" cy="6023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1334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: 圆顶角 38"/>
          <p:cNvSpPr/>
          <p:nvPr/>
        </p:nvSpPr>
        <p:spPr>
          <a:xfrm>
            <a:off x="1824717" y="3878068"/>
            <a:ext cx="637950" cy="833608"/>
          </a:xfrm>
          <a:prstGeom prst="round2SameRect">
            <a:avLst>
              <a:gd name="adj1" fmla="val 22639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: 圆顶角 39"/>
          <p:cNvSpPr/>
          <p:nvPr/>
        </p:nvSpPr>
        <p:spPr>
          <a:xfrm>
            <a:off x="4459589" y="3836846"/>
            <a:ext cx="637950" cy="874830"/>
          </a:xfrm>
          <a:prstGeom prst="round2SameRect">
            <a:avLst>
              <a:gd name="adj1" fmla="val 22639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直角三角形 2"/>
          <p:cNvSpPr/>
          <p:nvPr/>
        </p:nvSpPr>
        <p:spPr>
          <a:xfrm rot="20460501">
            <a:off x="476554" y="561027"/>
            <a:ext cx="1282987" cy="446088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/>
        </p:nvSpPr>
        <p:spPr>
          <a:xfrm>
            <a:off x="438920" y="0"/>
            <a:ext cx="11314161" cy="784070"/>
          </a:xfrm>
          <a:prstGeom prst="parallelogram">
            <a:avLst>
              <a:gd name="adj" fmla="val 5418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1">
            <a:normAutofit fontScale="85000" lnSpcReduction="20000"/>
          </a:bodyPr>
          <a:lstStyle/>
          <a:p>
            <a:pPr algn="ctr"/>
            <a:r>
              <a:rPr lang="zh-CN" altLang="en-US" sz="4800" b="1" dirty="0">
                <a:latin typeface="造字工房尚雅（非商用）常规体" pitchFamily="50" charset="-122"/>
                <a:ea typeface="造字工房尚雅（非商用）常规体" pitchFamily="50" charset="-122"/>
              </a:rPr>
              <a:t>生活情趣：放肆不拘束，没钱也快乐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820009" y="911348"/>
            <a:ext cx="10551982" cy="1619488"/>
            <a:chOff x="915389" y="911348"/>
            <a:chExt cx="10551982" cy="1619488"/>
          </a:xfrm>
        </p:grpSpPr>
        <p:sp>
          <p:nvSpPr>
            <p:cNvPr id="5" name="矩形 4"/>
            <p:cNvSpPr/>
            <p:nvPr/>
          </p:nvSpPr>
          <p:spPr>
            <a:xfrm>
              <a:off x="1195518" y="911348"/>
              <a:ext cx="999172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200" b="1" dirty="0">
                  <a:solidFill>
                    <a:schemeClr val="accent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周末深夜打车占比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915389" y="1515173"/>
              <a:ext cx="10551982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工作日努力奋斗，周末放心玩耍</a:t>
              </a:r>
              <a:endPara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滴滴大数据显示，广州周末深夜订单比例为全天的</a:t>
              </a:r>
              <a:r>
                <a:rPr lang="en-US" altLang="zh-CN" sz="2000" b="1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36.6%</a:t>
              </a:r>
              <a:r>
                <a:rPr lang="zh-CN" altLang="en-US" sz="2000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，比例之高成为名副其实的不夜城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122154" y="4692649"/>
            <a:ext cx="2043078" cy="1568451"/>
            <a:chOff x="1122154" y="4692649"/>
            <a:chExt cx="2043078" cy="1568451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22155" y="4692650"/>
              <a:ext cx="2043077" cy="1568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000"/>
            </a:p>
          </p:txBody>
        </p:sp>
        <p:sp>
          <p:nvSpPr>
            <p:cNvPr id="18" name="任意多边形: 形状 17"/>
            <p:cNvSpPr>
              <a:spLocks/>
            </p:cNvSpPr>
            <p:nvPr/>
          </p:nvSpPr>
          <p:spPr bwMode="auto">
            <a:xfrm>
              <a:off x="1456616" y="4818063"/>
              <a:ext cx="1374156" cy="627063"/>
            </a:xfrm>
            <a:custGeom>
              <a:avLst/>
              <a:gdLst>
                <a:gd name="connsiteX0" fmla="*/ 570448 w 1141413"/>
                <a:gd name="connsiteY0" fmla="*/ 0 h 627063"/>
                <a:gd name="connsiteX1" fmla="*/ 1020801 w 1141413"/>
                <a:gd name="connsiteY1" fmla="*/ 62551 h 627063"/>
                <a:gd name="connsiteX2" fmla="*/ 1141413 w 1141413"/>
                <a:gd name="connsiteY2" fmla="*/ 627063 h 627063"/>
                <a:gd name="connsiteX3" fmla="*/ 0 w 1141413"/>
                <a:gd name="connsiteY3" fmla="*/ 627063 h 627063"/>
                <a:gd name="connsiteX4" fmla="*/ 120612 w 1141413"/>
                <a:gd name="connsiteY4" fmla="*/ 62551 h 627063"/>
                <a:gd name="connsiteX5" fmla="*/ 570448 w 1141413"/>
                <a:gd name="connsiteY5" fmla="*/ 0 h 627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41413" h="627063">
                  <a:moveTo>
                    <a:pt x="570448" y="0"/>
                  </a:moveTo>
                  <a:cubicBezTo>
                    <a:pt x="854119" y="0"/>
                    <a:pt x="1020801" y="62551"/>
                    <a:pt x="1020801" y="62551"/>
                  </a:cubicBezTo>
                  <a:cubicBezTo>
                    <a:pt x="1020801" y="62551"/>
                    <a:pt x="1020801" y="62551"/>
                    <a:pt x="1141413" y="627063"/>
                  </a:cubicBezTo>
                  <a:cubicBezTo>
                    <a:pt x="1141413" y="627063"/>
                    <a:pt x="1141413" y="627063"/>
                    <a:pt x="0" y="627063"/>
                  </a:cubicBezTo>
                  <a:cubicBezTo>
                    <a:pt x="0" y="627063"/>
                    <a:pt x="0" y="627063"/>
                    <a:pt x="120612" y="62551"/>
                  </a:cubicBezTo>
                  <a:cubicBezTo>
                    <a:pt x="120612" y="62551"/>
                    <a:pt x="288330" y="0"/>
                    <a:pt x="5704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18.2%</a:t>
              </a:r>
              <a:endParaRPr lang="zh-CN" altLang="en-US" sz="2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任意多边形: 形状 16"/>
            <p:cNvSpPr>
              <a:spLocks/>
            </p:cNvSpPr>
            <p:nvPr/>
          </p:nvSpPr>
          <p:spPr bwMode="auto">
            <a:xfrm>
              <a:off x="1273141" y="5570538"/>
              <a:ext cx="454868" cy="377826"/>
            </a:xfrm>
            <a:custGeom>
              <a:avLst/>
              <a:gdLst>
                <a:gd name="connsiteX0" fmla="*/ 188913 w 377826"/>
                <a:gd name="connsiteY0" fmla="*/ 0 h 377826"/>
                <a:gd name="connsiteX1" fmla="*/ 377826 w 377826"/>
                <a:gd name="connsiteY1" fmla="*/ 188913 h 377826"/>
                <a:gd name="connsiteX2" fmla="*/ 188913 w 377826"/>
                <a:gd name="connsiteY2" fmla="*/ 377826 h 377826"/>
                <a:gd name="connsiteX3" fmla="*/ 0 w 377826"/>
                <a:gd name="connsiteY3" fmla="*/ 188913 h 377826"/>
                <a:gd name="connsiteX4" fmla="*/ 188913 w 377826"/>
                <a:gd name="connsiteY4" fmla="*/ 0 h 377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826" h="377826">
                  <a:moveTo>
                    <a:pt x="188913" y="0"/>
                  </a:moveTo>
                  <a:cubicBezTo>
                    <a:pt x="293247" y="0"/>
                    <a:pt x="377826" y="84579"/>
                    <a:pt x="377826" y="188913"/>
                  </a:cubicBezTo>
                  <a:cubicBezTo>
                    <a:pt x="377826" y="293247"/>
                    <a:pt x="293247" y="377826"/>
                    <a:pt x="188913" y="377826"/>
                  </a:cubicBezTo>
                  <a:cubicBezTo>
                    <a:pt x="84579" y="377826"/>
                    <a:pt x="0" y="293247"/>
                    <a:pt x="0" y="188913"/>
                  </a:cubicBezTo>
                  <a:cubicBezTo>
                    <a:pt x="0" y="84579"/>
                    <a:pt x="84579" y="0"/>
                    <a:pt x="18891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2000"/>
            </a:p>
          </p:txBody>
        </p:sp>
        <p:sp>
          <p:nvSpPr>
            <p:cNvPr id="16" name="任意多边形: 形状 15"/>
            <p:cNvSpPr>
              <a:spLocks/>
            </p:cNvSpPr>
            <p:nvPr/>
          </p:nvSpPr>
          <p:spPr bwMode="auto">
            <a:xfrm>
              <a:off x="2559380" y="5570538"/>
              <a:ext cx="452956" cy="377826"/>
            </a:xfrm>
            <a:custGeom>
              <a:avLst/>
              <a:gdLst>
                <a:gd name="connsiteX0" fmla="*/ 188119 w 376238"/>
                <a:gd name="connsiteY0" fmla="*/ 0 h 377826"/>
                <a:gd name="connsiteX1" fmla="*/ 376238 w 376238"/>
                <a:gd name="connsiteY1" fmla="*/ 188913 h 377826"/>
                <a:gd name="connsiteX2" fmla="*/ 188119 w 376238"/>
                <a:gd name="connsiteY2" fmla="*/ 377826 h 377826"/>
                <a:gd name="connsiteX3" fmla="*/ 0 w 376238"/>
                <a:gd name="connsiteY3" fmla="*/ 188913 h 377826"/>
                <a:gd name="connsiteX4" fmla="*/ 188119 w 376238"/>
                <a:gd name="connsiteY4" fmla="*/ 0 h 377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238" h="377826">
                  <a:moveTo>
                    <a:pt x="188119" y="0"/>
                  </a:moveTo>
                  <a:cubicBezTo>
                    <a:pt x="292014" y="0"/>
                    <a:pt x="376238" y="84579"/>
                    <a:pt x="376238" y="188913"/>
                  </a:cubicBezTo>
                  <a:cubicBezTo>
                    <a:pt x="376238" y="293247"/>
                    <a:pt x="292014" y="377826"/>
                    <a:pt x="188119" y="377826"/>
                  </a:cubicBezTo>
                  <a:cubicBezTo>
                    <a:pt x="84224" y="377826"/>
                    <a:pt x="0" y="293247"/>
                    <a:pt x="0" y="188913"/>
                  </a:cubicBezTo>
                  <a:cubicBezTo>
                    <a:pt x="0" y="84579"/>
                    <a:pt x="84224" y="0"/>
                    <a:pt x="1881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2000"/>
            </a:p>
          </p:txBody>
        </p:sp>
        <p:sp>
          <p:nvSpPr>
            <p:cNvPr id="15" name="任意多边形: 形状 14"/>
            <p:cNvSpPr>
              <a:spLocks/>
            </p:cNvSpPr>
            <p:nvPr/>
          </p:nvSpPr>
          <p:spPr bwMode="auto">
            <a:xfrm>
              <a:off x="1122154" y="4692649"/>
              <a:ext cx="2043077" cy="1568450"/>
            </a:xfrm>
            <a:custGeom>
              <a:avLst/>
              <a:gdLst>
                <a:gd name="connsiteX0" fmla="*/ 848260 w 1697038"/>
                <a:gd name="connsiteY0" fmla="*/ 0 h 1568450"/>
                <a:gd name="connsiteX1" fmla="*/ 1393052 w 1697038"/>
                <a:gd name="connsiteY1" fmla="*/ 62552 h 1568450"/>
                <a:gd name="connsiteX2" fmla="*/ 1571197 w 1697038"/>
                <a:gd name="connsiteY2" fmla="*/ 815760 h 1568450"/>
                <a:gd name="connsiteX3" fmla="*/ 1697038 w 1697038"/>
                <a:gd name="connsiteY3" fmla="*/ 940863 h 1568450"/>
                <a:gd name="connsiteX4" fmla="*/ 1697038 w 1697038"/>
                <a:gd name="connsiteY4" fmla="*/ 1254657 h 1568450"/>
                <a:gd name="connsiteX5" fmla="*/ 1571197 w 1697038"/>
                <a:gd name="connsiteY5" fmla="*/ 1380278 h 1568450"/>
                <a:gd name="connsiteX6" fmla="*/ 1570680 w 1697038"/>
                <a:gd name="connsiteY6" fmla="*/ 1380278 h 1568450"/>
                <a:gd name="connsiteX7" fmla="*/ 1570680 w 1697038"/>
                <a:gd name="connsiteY7" fmla="*/ 1500212 h 1568450"/>
                <a:gd name="connsiteX8" fmla="*/ 1507500 w 1697038"/>
                <a:gd name="connsiteY8" fmla="*/ 1568450 h 1568450"/>
                <a:gd name="connsiteX9" fmla="*/ 1318998 w 1697038"/>
                <a:gd name="connsiteY9" fmla="*/ 1568450 h 1568450"/>
                <a:gd name="connsiteX10" fmla="*/ 1256337 w 1697038"/>
                <a:gd name="connsiteY10" fmla="*/ 1500212 h 1568450"/>
                <a:gd name="connsiteX11" fmla="*/ 1256337 w 1697038"/>
                <a:gd name="connsiteY11" fmla="*/ 1380278 h 1568450"/>
                <a:gd name="connsiteX12" fmla="*/ 440702 w 1697038"/>
                <a:gd name="connsiteY12" fmla="*/ 1380278 h 1568450"/>
                <a:gd name="connsiteX13" fmla="*/ 440702 w 1697038"/>
                <a:gd name="connsiteY13" fmla="*/ 1500212 h 1568450"/>
                <a:gd name="connsiteX14" fmla="*/ 378040 w 1697038"/>
                <a:gd name="connsiteY14" fmla="*/ 1568450 h 1568450"/>
                <a:gd name="connsiteX15" fmla="*/ 189020 w 1697038"/>
                <a:gd name="connsiteY15" fmla="*/ 1568450 h 1568450"/>
                <a:gd name="connsiteX16" fmla="*/ 126359 w 1697038"/>
                <a:gd name="connsiteY16" fmla="*/ 1500212 h 1568450"/>
                <a:gd name="connsiteX17" fmla="*/ 126359 w 1697038"/>
                <a:gd name="connsiteY17" fmla="*/ 1380278 h 1568450"/>
                <a:gd name="connsiteX18" fmla="*/ 125841 w 1697038"/>
                <a:gd name="connsiteY18" fmla="*/ 1380278 h 1568450"/>
                <a:gd name="connsiteX19" fmla="*/ 0 w 1697038"/>
                <a:gd name="connsiteY19" fmla="*/ 1254657 h 1568450"/>
                <a:gd name="connsiteX20" fmla="*/ 0 w 1697038"/>
                <a:gd name="connsiteY20" fmla="*/ 940863 h 1568450"/>
                <a:gd name="connsiteX21" fmla="*/ 125841 w 1697038"/>
                <a:gd name="connsiteY21" fmla="*/ 815760 h 1568450"/>
                <a:gd name="connsiteX22" fmla="*/ 303986 w 1697038"/>
                <a:gd name="connsiteY22" fmla="*/ 62552 h 1568450"/>
                <a:gd name="connsiteX23" fmla="*/ 848260 w 1697038"/>
                <a:gd name="connsiteY23" fmla="*/ 0 h 1568450"/>
                <a:gd name="connsiteX24" fmla="*/ 848261 w 1697038"/>
                <a:gd name="connsiteY24" fmla="*/ 125413 h 1568450"/>
                <a:gd name="connsiteX25" fmla="*/ 398425 w 1697038"/>
                <a:gd name="connsiteY25" fmla="*/ 187964 h 1568450"/>
                <a:gd name="connsiteX26" fmla="*/ 277813 w 1697038"/>
                <a:gd name="connsiteY26" fmla="*/ 752476 h 1568450"/>
                <a:gd name="connsiteX27" fmla="*/ 1419226 w 1697038"/>
                <a:gd name="connsiteY27" fmla="*/ 752476 h 1568450"/>
                <a:gd name="connsiteX28" fmla="*/ 1298614 w 1697038"/>
                <a:gd name="connsiteY28" fmla="*/ 187964 h 1568450"/>
                <a:gd name="connsiteX29" fmla="*/ 848261 w 1697038"/>
                <a:gd name="connsiteY29" fmla="*/ 125413 h 1568450"/>
                <a:gd name="connsiteX30" fmla="*/ 314326 w 1697038"/>
                <a:gd name="connsiteY30" fmla="*/ 877888 h 1568450"/>
                <a:gd name="connsiteX31" fmla="*/ 125413 w 1697038"/>
                <a:gd name="connsiteY31" fmla="*/ 1066801 h 1568450"/>
                <a:gd name="connsiteX32" fmla="*/ 314326 w 1697038"/>
                <a:gd name="connsiteY32" fmla="*/ 1255714 h 1568450"/>
                <a:gd name="connsiteX33" fmla="*/ 503239 w 1697038"/>
                <a:gd name="connsiteY33" fmla="*/ 1066801 h 1568450"/>
                <a:gd name="connsiteX34" fmla="*/ 314326 w 1697038"/>
                <a:gd name="connsiteY34" fmla="*/ 877888 h 1568450"/>
                <a:gd name="connsiteX35" fmla="*/ 1381919 w 1697038"/>
                <a:gd name="connsiteY35" fmla="*/ 877888 h 1568450"/>
                <a:gd name="connsiteX36" fmla="*/ 1193800 w 1697038"/>
                <a:gd name="connsiteY36" fmla="*/ 1066801 h 1568450"/>
                <a:gd name="connsiteX37" fmla="*/ 1381919 w 1697038"/>
                <a:gd name="connsiteY37" fmla="*/ 1255714 h 1568450"/>
                <a:gd name="connsiteX38" fmla="*/ 1570038 w 1697038"/>
                <a:gd name="connsiteY38" fmla="*/ 1066801 h 1568450"/>
                <a:gd name="connsiteX39" fmla="*/ 1381919 w 1697038"/>
                <a:gd name="connsiteY39" fmla="*/ 877888 h 1568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697038" h="1568450">
                  <a:moveTo>
                    <a:pt x="848260" y="0"/>
                  </a:moveTo>
                  <a:cubicBezTo>
                    <a:pt x="1192639" y="0"/>
                    <a:pt x="1393052" y="62552"/>
                    <a:pt x="1393052" y="62552"/>
                  </a:cubicBezTo>
                  <a:cubicBezTo>
                    <a:pt x="1571197" y="815760"/>
                    <a:pt x="1571197" y="815760"/>
                    <a:pt x="1571197" y="815760"/>
                  </a:cubicBezTo>
                  <a:cubicBezTo>
                    <a:pt x="1640591" y="815760"/>
                    <a:pt x="1697038" y="871591"/>
                    <a:pt x="1697038" y="940863"/>
                  </a:cubicBezTo>
                  <a:cubicBezTo>
                    <a:pt x="1697038" y="1254657"/>
                    <a:pt x="1697038" y="1254657"/>
                    <a:pt x="1697038" y="1254657"/>
                  </a:cubicBezTo>
                  <a:cubicBezTo>
                    <a:pt x="1697038" y="1323929"/>
                    <a:pt x="1640591" y="1380278"/>
                    <a:pt x="1571197" y="1380278"/>
                  </a:cubicBezTo>
                  <a:cubicBezTo>
                    <a:pt x="1570680" y="1380278"/>
                    <a:pt x="1570680" y="1380278"/>
                    <a:pt x="1570680" y="1380278"/>
                  </a:cubicBezTo>
                  <a:cubicBezTo>
                    <a:pt x="1570680" y="1500212"/>
                    <a:pt x="1570680" y="1500212"/>
                    <a:pt x="1570680" y="1500212"/>
                  </a:cubicBezTo>
                  <a:cubicBezTo>
                    <a:pt x="1570680" y="1537950"/>
                    <a:pt x="1542197" y="1568450"/>
                    <a:pt x="1507500" y="1568450"/>
                  </a:cubicBezTo>
                  <a:cubicBezTo>
                    <a:pt x="1318998" y="1568450"/>
                    <a:pt x="1318998" y="1568450"/>
                    <a:pt x="1318998" y="1568450"/>
                  </a:cubicBezTo>
                  <a:cubicBezTo>
                    <a:pt x="1284301" y="1568450"/>
                    <a:pt x="1256337" y="1537950"/>
                    <a:pt x="1256337" y="1500212"/>
                  </a:cubicBezTo>
                  <a:cubicBezTo>
                    <a:pt x="1256337" y="1380278"/>
                    <a:pt x="1256337" y="1380278"/>
                    <a:pt x="1256337" y="1380278"/>
                  </a:cubicBezTo>
                  <a:cubicBezTo>
                    <a:pt x="440702" y="1380278"/>
                    <a:pt x="440702" y="1380278"/>
                    <a:pt x="440702" y="1380278"/>
                  </a:cubicBezTo>
                  <a:cubicBezTo>
                    <a:pt x="440702" y="1500212"/>
                    <a:pt x="440702" y="1500212"/>
                    <a:pt x="440702" y="1500212"/>
                  </a:cubicBezTo>
                  <a:cubicBezTo>
                    <a:pt x="440702" y="1537950"/>
                    <a:pt x="412737" y="1568450"/>
                    <a:pt x="378040" y="1568450"/>
                  </a:cubicBezTo>
                  <a:cubicBezTo>
                    <a:pt x="189020" y="1568450"/>
                    <a:pt x="189020" y="1568450"/>
                    <a:pt x="189020" y="1568450"/>
                  </a:cubicBezTo>
                  <a:cubicBezTo>
                    <a:pt x="154323" y="1568450"/>
                    <a:pt x="126359" y="1537950"/>
                    <a:pt x="126359" y="1500212"/>
                  </a:cubicBezTo>
                  <a:cubicBezTo>
                    <a:pt x="126359" y="1380278"/>
                    <a:pt x="126359" y="1380278"/>
                    <a:pt x="126359" y="1380278"/>
                  </a:cubicBezTo>
                  <a:cubicBezTo>
                    <a:pt x="125841" y="1380278"/>
                    <a:pt x="125841" y="1380278"/>
                    <a:pt x="125841" y="1380278"/>
                  </a:cubicBezTo>
                  <a:cubicBezTo>
                    <a:pt x="56447" y="1380278"/>
                    <a:pt x="0" y="1323929"/>
                    <a:pt x="0" y="1254657"/>
                  </a:cubicBezTo>
                  <a:cubicBezTo>
                    <a:pt x="0" y="940863"/>
                    <a:pt x="0" y="940863"/>
                    <a:pt x="0" y="940863"/>
                  </a:cubicBezTo>
                  <a:cubicBezTo>
                    <a:pt x="0" y="871591"/>
                    <a:pt x="56447" y="815760"/>
                    <a:pt x="125841" y="815760"/>
                  </a:cubicBezTo>
                  <a:cubicBezTo>
                    <a:pt x="303986" y="62552"/>
                    <a:pt x="303986" y="62552"/>
                    <a:pt x="303986" y="62552"/>
                  </a:cubicBezTo>
                  <a:cubicBezTo>
                    <a:pt x="303986" y="62552"/>
                    <a:pt x="501292" y="0"/>
                    <a:pt x="848260" y="0"/>
                  </a:cubicBezTo>
                  <a:close/>
                  <a:moveTo>
                    <a:pt x="848261" y="125413"/>
                  </a:moveTo>
                  <a:cubicBezTo>
                    <a:pt x="566143" y="125413"/>
                    <a:pt x="398425" y="187964"/>
                    <a:pt x="398425" y="187964"/>
                  </a:cubicBezTo>
                  <a:cubicBezTo>
                    <a:pt x="277813" y="752476"/>
                    <a:pt x="277813" y="752476"/>
                    <a:pt x="277813" y="752476"/>
                  </a:cubicBezTo>
                  <a:cubicBezTo>
                    <a:pt x="1419226" y="752476"/>
                    <a:pt x="1419226" y="752476"/>
                    <a:pt x="1419226" y="752476"/>
                  </a:cubicBezTo>
                  <a:cubicBezTo>
                    <a:pt x="1298614" y="187964"/>
                    <a:pt x="1298614" y="187964"/>
                    <a:pt x="1298614" y="187964"/>
                  </a:cubicBezTo>
                  <a:cubicBezTo>
                    <a:pt x="1298614" y="187964"/>
                    <a:pt x="1131932" y="125413"/>
                    <a:pt x="848261" y="125413"/>
                  </a:cubicBezTo>
                  <a:close/>
                  <a:moveTo>
                    <a:pt x="314326" y="877888"/>
                  </a:moveTo>
                  <a:cubicBezTo>
                    <a:pt x="209992" y="877888"/>
                    <a:pt x="125413" y="962467"/>
                    <a:pt x="125413" y="1066801"/>
                  </a:cubicBezTo>
                  <a:cubicBezTo>
                    <a:pt x="125413" y="1171135"/>
                    <a:pt x="209992" y="1255714"/>
                    <a:pt x="314326" y="1255714"/>
                  </a:cubicBezTo>
                  <a:cubicBezTo>
                    <a:pt x="418660" y="1255714"/>
                    <a:pt x="503239" y="1171135"/>
                    <a:pt x="503239" y="1066801"/>
                  </a:cubicBezTo>
                  <a:cubicBezTo>
                    <a:pt x="503239" y="962467"/>
                    <a:pt x="418660" y="877888"/>
                    <a:pt x="314326" y="877888"/>
                  </a:cubicBezTo>
                  <a:close/>
                  <a:moveTo>
                    <a:pt x="1381919" y="877888"/>
                  </a:moveTo>
                  <a:cubicBezTo>
                    <a:pt x="1278024" y="877888"/>
                    <a:pt x="1193800" y="962467"/>
                    <a:pt x="1193800" y="1066801"/>
                  </a:cubicBezTo>
                  <a:cubicBezTo>
                    <a:pt x="1193800" y="1171135"/>
                    <a:pt x="1278024" y="1255714"/>
                    <a:pt x="1381919" y="1255714"/>
                  </a:cubicBezTo>
                  <a:cubicBezTo>
                    <a:pt x="1485814" y="1255714"/>
                    <a:pt x="1570038" y="1171135"/>
                    <a:pt x="1570038" y="1066801"/>
                  </a:cubicBezTo>
                  <a:cubicBezTo>
                    <a:pt x="1570038" y="962467"/>
                    <a:pt x="1485814" y="877888"/>
                    <a:pt x="1381919" y="87788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2000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757026" y="4692649"/>
            <a:ext cx="2043078" cy="1568451"/>
            <a:chOff x="3757026" y="4692649"/>
            <a:chExt cx="2043078" cy="1568451"/>
          </a:xfrm>
        </p:grpSpPr>
        <p:sp>
          <p:nvSpPr>
            <p:cNvPr id="19" name="AutoShape 3"/>
            <p:cNvSpPr>
              <a:spLocks noChangeAspect="1" noChangeArrowheads="1" noTextEdit="1"/>
            </p:cNvSpPr>
            <p:nvPr/>
          </p:nvSpPr>
          <p:spPr bwMode="auto">
            <a:xfrm>
              <a:off x="3757027" y="4692650"/>
              <a:ext cx="2043077" cy="1568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000"/>
            </a:p>
          </p:txBody>
        </p:sp>
        <p:sp>
          <p:nvSpPr>
            <p:cNvPr id="20" name="任意多边形: 形状 19"/>
            <p:cNvSpPr>
              <a:spLocks/>
            </p:cNvSpPr>
            <p:nvPr/>
          </p:nvSpPr>
          <p:spPr bwMode="auto">
            <a:xfrm>
              <a:off x="4091488" y="4818063"/>
              <a:ext cx="1374156" cy="627063"/>
            </a:xfrm>
            <a:custGeom>
              <a:avLst/>
              <a:gdLst>
                <a:gd name="connsiteX0" fmla="*/ 570448 w 1141413"/>
                <a:gd name="connsiteY0" fmla="*/ 0 h 627063"/>
                <a:gd name="connsiteX1" fmla="*/ 1020801 w 1141413"/>
                <a:gd name="connsiteY1" fmla="*/ 62551 h 627063"/>
                <a:gd name="connsiteX2" fmla="*/ 1141413 w 1141413"/>
                <a:gd name="connsiteY2" fmla="*/ 627063 h 627063"/>
                <a:gd name="connsiteX3" fmla="*/ 0 w 1141413"/>
                <a:gd name="connsiteY3" fmla="*/ 627063 h 627063"/>
                <a:gd name="connsiteX4" fmla="*/ 120612 w 1141413"/>
                <a:gd name="connsiteY4" fmla="*/ 62551 h 627063"/>
                <a:gd name="connsiteX5" fmla="*/ 570448 w 1141413"/>
                <a:gd name="connsiteY5" fmla="*/ 0 h 627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41413" h="627063">
                  <a:moveTo>
                    <a:pt x="570448" y="0"/>
                  </a:moveTo>
                  <a:cubicBezTo>
                    <a:pt x="854119" y="0"/>
                    <a:pt x="1020801" y="62551"/>
                    <a:pt x="1020801" y="62551"/>
                  </a:cubicBezTo>
                  <a:cubicBezTo>
                    <a:pt x="1020801" y="62551"/>
                    <a:pt x="1020801" y="62551"/>
                    <a:pt x="1141413" y="627063"/>
                  </a:cubicBezTo>
                  <a:cubicBezTo>
                    <a:pt x="1141413" y="627063"/>
                    <a:pt x="1141413" y="627063"/>
                    <a:pt x="0" y="627063"/>
                  </a:cubicBezTo>
                  <a:cubicBezTo>
                    <a:pt x="0" y="627063"/>
                    <a:pt x="0" y="627063"/>
                    <a:pt x="120612" y="62551"/>
                  </a:cubicBezTo>
                  <a:cubicBezTo>
                    <a:pt x="120612" y="62551"/>
                    <a:pt x="288330" y="0"/>
                    <a:pt x="5704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19.1%</a:t>
              </a:r>
              <a:endParaRPr lang="zh-CN" altLang="en-US" sz="28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任意多边形: 形状 20"/>
            <p:cNvSpPr>
              <a:spLocks/>
            </p:cNvSpPr>
            <p:nvPr/>
          </p:nvSpPr>
          <p:spPr bwMode="auto">
            <a:xfrm>
              <a:off x="3908013" y="5570538"/>
              <a:ext cx="454868" cy="377826"/>
            </a:xfrm>
            <a:custGeom>
              <a:avLst/>
              <a:gdLst>
                <a:gd name="connsiteX0" fmla="*/ 188913 w 377826"/>
                <a:gd name="connsiteY0" fmla="*/ 0 h 377826"/>
                <a:gd name="connsiteX1" fmla="*/ 377826 w 377826"/>
                <a:gd name="connsiteY1" fmla="*/ 188913 h 377826"/>
                <a:gd name="connsiteX2" fmla="*/ 188913 w 377826"/>
                <a:gd name="connsiteY2" fmla="*/ 377826 h 377826"/>
                <a:gd name="connsiteX3" fmla="*/ 0 w 377826"/>
                <a:gd name="connsiteY3" fmla="*/ 188913 h 377826"/>
                <a:gd name="connsiteX4" fmla="*/ 188913 w 377826"/>
                <a:gd name="connsiteY4" fmla="*/ 0 h 377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826" h="377826">
                  <a:moveTo>
                    <a:pt x="188913" y="0"/>
                  </a:moveTo>
                  <a:cubicBezTo>
                    <a:pt x="293247" y="0"/>
                    <a:pt x="377826" y="84579"/>
                    <a:pt x="377826" y="188913"/>
                  </a:cubicBezTo>
                  <a:cubicBezTo>
                    <a:pt x="377826" y="293247"/>
                    <a:pt x="293247" y="377826"/>
                    <a:pt x="188913" y="377826"/>
                  </a:cubicBezTo>
                  <a:cubicBezTo>
                    <a:pt x="84579" y="377826"/>
                    <a:pt x="0" y="293247"/>
                    <a:pt x="0" y="188913"/>
                  </a:cubicBezTo>
                  <a:cubicBezTo>
                    <a:pt x="0" y="84579"/>
                    <a:pt x="84579" y="0"/>
                    <a:pt x="18891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2000"/>
            </a:p>
          </p:txBody>
        </p:sp>
        <p:sp>
          <p:nvSpPr>
            <p:cNvPr id="22" name="任意多边形: 形状 21"/>
            <p:cNvSpPr>
              <a:spLocks/>
            </p:cNvSpPr>
            <p:nvPr/>
          </p:nvSpPr>
          <p:spPr bwMode="auto">
            <a:xfrm>
              <a:off x="5194252" y="5570538"/>
              <a:ext cx="452956" cy="377826"/>
            </a:xfrm>
            <a:custGeom>
              <a:avLst/>
              <a:gdLst>
                <a:gd name="connsiteX0" fmla="*/ 188119 w 376238"/>
                <a:gd name="connsiteY0" fmla="*/ 0 h 377826"/>
                <a:gd name="connsiteX1" fmla="*/ 376238 w 376238"/>
                <a:gd name="connsiteY1" fmla="*/ 188913 h 377826"/>
                <a:gd name="connsiteX2" fmla="*/ 188119 w 376238"/>
                <a:gd name="connsiteY2" fmla="*/ 377826 h 377826"/>
                <a:gd name="connsiteX3" fmla="*/ 0 w 376238"/>
                <a:gd name="connsiteY3" fmla="*/ 188913 h 377826"/>
                <a:gd name="connsiteX4" fmla="*/ 188119 w 376238"/>
                <a:gd name="connsiteY4" fmla="*/ 0 h 377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238" h="377826">
                  <a:moveTo>
                    <a:pt x="188119" y="0"/>
                  </a:moveTo>
                  <a:cubicBezTo>
                    <a:pt x="292014" y="0"/>
                    <a:pt x="376238" y="84579"/>
                    <a:pt x="376238" y="188913"/>
                  </a:cubicBezTo>
                  <a:cubicBezTo>
                    <a:pt x="376238" y="293247"/>
                    <a:pt x="292014" y="377826"/>
                    <a:pt x="188119" y="377826"/>
                  </a:cubicBezTo>
                  <a:cubicBezTo>
                    <a:pt x="84224" y="377826"/>
                    <a:pt x="0" y="293247"/>
                    <a:pt x="0" y="188913"/>
                  </a:cubicBezTo>
                  <a:cubicBezTo>
                    <a:pt x="0" y="84579"/>
                    <a:pt x="84224" y="0"/>
                    <a:pt x="1881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2000"/>
            </a:p>
          </p:txBody>
        </p:sp>
        <p:sp>
          <p:nvSpPr>
            <p:cNvPr id="23" name="任意多边形: 形状 22"/>
            <p:cNvSpPr>
              <a:spLocks/>
            </p:cNvSpPr>
            <p:nvPr/>
          </p:nvSpPr>
          <p:spPr bwMode="auto">
            <a:xfrm>
              <a:off x="3757026" y="4692649"/>
              <a:ext cx="2043077" cy="1568450"/>
            </a:xfrm>
            <a:custGeom>
              <a:avLst/>
              <a:gdLst>
                <a:gd name="connsiteX0" fmla="*/ 848260 w 1697038"/>
                <a:gd name="connsiteY0" fmla="*/ 0 h 1568450"/>
                <a:gd name="connsiteX1" fmla="*/ 1393052 w 1697038"/>
                <a:gd name="connsiteY1" fmla="*/ 62552 h 1568450"/>
                <a:gd name="connsiteX2" fmla="*/ 1571197 w 1697038"/>
                <a:gd name="connsiteY2" fmla="*/ 815760 h 1568450"/>
                <a:gd name="connsiteX3" fmla="*/ 1697038 w 1697038"/>
                <a:gd name="connsiteY3" fmla="*/ 940863 h 1568450"/>
                <a:gd name="connsiteX4" fmla="*/ 1697038 w 1697038"/>
                <a:gd name="connsiteY4" fmla="*/ 1254657 h 1568450"/>
                <a:gd name="connsiteX5" fmla="*/ 1571197 w 1697038"/>
                <a:gd name="connsiteY5" fmla="*/ 1380278 h 1568450"/>
                <a:gd name="connsiteX6" fmla="*/ 1570680 w 1697038"/>
                <a:gd name="connsiteY6" fmla="*/ 1380278 h 1568450"/>
                <a:gd name="connsiteX7" fmla="*/ 1570680 w 1697038"/>
                <a:gd name="connsiteY7" fmla="*/ 1500212 h 1568450"/>
                <a:gd name="connsiteX8" fmla="*/ 1507500 w 1697038"/>
                <a:gd name="connsiteY8" fmla="*/ 1568450 h 1568450"/>
                <a:gd name="connsiteX9" fmla="*/ 1318998 w 1697038"/>
                <a:gd name="connsiteY9" fmla="*/ 1568450 h 1568450"/>
                <a:gd name="connsiteX10" fmla="*/ 1256337 w 1697038"/>
                <a:gd name="connsiteY10" fmla="*/ 1500212 h 1568450"/>
                <a:gd name="connsiteX11" fmla="*/ 1256337 w 1697038"/>
                <a:gd name="connsiteY11" fmla="*/ 1380278 h 1568450"/>
                <a:gd name="connsiteX12" fmla="*/ 440702 w 1697038"/>
                <a:gd name="connsiteY12" fmla="*/ 1380278 h 1568450"/>
                <a:gd name="connsiteX13" fmla="*/ 440702 w 1697038"/>
                <a:gd name="connsiteY13" fmla="*/ 1500212 h 1568450"/>
                <a:gd name="connsiteX14" fmla="*/ 378040 w 1697038"/>
                <a:gd name="connsiteY14" fmla="*/ 1568450 h 1568450"/>
                <a:gd name="connsiteX15" fmla="*/ 189020 w 1697038"/>
                <a:gd name="connsiteY15" fmla="*/ 1568450 h 1568450"/>
                <a:gd name="connsiteX16" fmla="*/ 126359 w 1697038"/>
                <a:gd name="connsiteY16" fmla="*/ 1500212 h 1568450"/>
                <a:gd name="connsiteX17" fmla="*/ 126359 w 1697038"/>
                <a:gd name="connsiteY17" fmla="*/ 1380278 h 1568450"/>
                <a:gd name="connsiteX18" fmla="*/ 125841 w 1697038"/>
                <a:gd name="connsiteY18" fmla="*/ 1380278 h 1568450"/>
                <a:gd name="connsiteX19" fmla="*/ 0 w 1697038"/>
                <a:gd name="connsiteY19" fmla="*/ 1254657 h 1568450"/>
                <a:gd name="connsiteX20" fmla="*/ 0 w 1697038"/>
                <a:gd name="connsiteY20" fmla="*/ 940863 h 1568450"/>
                <a:gd name="connsiteX21" fmla="*/ 125841 w 1697038"/>
                <a:gd name="connsiteY21" fmla="*/ 815760 h 1568450"/>
                <a:gd name="connsiteX22" fmla="*/ 303986 w 1697038"/>
                <a:gd name="connsiteY22" fmla="*/ 62552 h 1568450"/>
                <a:gd name="connsiteX23" fmla="*/ 848260 w 1697038"/>
                <a:gd name="connsiteY23" fmla="*/ 0 h 1568450"/>
                <a:gd name="connsiteX24" fmla="*/ 848261 w 1697038"/>
                <a:gd name="connsiteY24" fmla="*/ 125413 h 1568450"/>
                <a:gd name="connsiteX25" fmla="*/ 398425 w 1697038"/>
                <a:gd name="connsiteY25" fmla="*/ 187964 h 1568450"/>
                <a:gd name="connsiteX26" fmla="*/ 277813 w 1697038"/>
                <a:gd name="connsiteY26" fmla="*/ 752476 h 1568450"/>
                <a:gd name="connsiteX27" fmla="*/ 1419226 w 1697038"/>
                <a:gd name="connsiteY27" fmla="*/ 752476 h 1568450"/>
                <a:gd name="connsiteX28" fmla="*/ 1298614 w 1697038"/>
                <a:gd name="connsiteY28" fmla="*/ 187964 h 1568450"/>
                <a:gd name="connsiteX29" fmla="*/ 848261 w 1697038"/>
                <a:gd name="connsiteY29" fmla="*/ 125413 h 1568450"/>
                <a:gd name="connsiteX30" fmla="*/ 314326 w 1697038"/>
                <a:gd name="connsiteY30" fmla="*/ 877888 h 1568450"/>
                <a:gd name="connsiteX31" fmla="*/ 125413 w 1697038"/>
                <a:gd name="connsiteY31" fmla="*/ 1066801 h 1568450"/>
                <a:gd name="connsiteX32" fmla="*/ 314326 w 1697038"/>
                <a:gd name="connsiteY32" fmla="*/ 1255714 h 1568450"/>
                <a:gd name="connsiteX33" fmla="*/ 503239 w 1697038"/>
                <a:gd name="connsiteY33" fmla="*/ 1066801 h 1568450"/>
                <a:gd name="connsiteX34" fmla="*/ 314326 w 1697038"/>
                <a:gd name="connsiteY34" fmla="*/ 877888 h 1568450"/>
                <a:gd name="connsiteX35" fmla="*/ 1381919 w 1697038"/>
                <a:gd name="connsiteY35" fmla="*/ 877888 h 1568450"/>
                <a:gd name="connsiteX36" fmla="*/ 1193800 w 1697038"/>
                <a:gd name="connsiteY36" fmla="*/ 1066801 h 1568450"/>
                <a:gd name="connsiteX37" fmla="*/ 1381919 w 1697038"/>
                <a:gd name="connsiteY37" fmla="*/ 1255714 h 1568450"/>
                <a:gd name="connsiteX38" fmla="*/ 1570038 w 1697038"/>
                <a:gd name="connsiteY38" fmla="*/ 1066801 h 1568450"/>
                <a:gd name="connsiteX39" fmla="*/ 1381919 w 1697038"/>
                <a:gd name="connsiteY39" fmla="*/ 877888 h 1568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697038" h="1568450">
                  <a:moveTo>
                    <a:pt x="848260" y="0"/>
                  </a:moveTo>
                  <a:cubicBezTo>
                    <a:pt x="1192639" y="0"/>
                    <a:pt x="1393052" y="62552"/>
                    <a:pt x="1393052" y="62552"/>
                  </a:cubicBezTo>
                  <a:cubicBezTo>
                    <a:pt x="1571197" y="815760"/>
                    <a:pt x="1571197" y="815760"/>
                    <a:pt x="1571197" y="815760"/>
                  </a:cubicBezTo>
                  <a:cubicBezTo>
                    <a:pt x="1640591" y="815760"/>
                    <a:pt x="1697038" y="871591"/>
                    <a:pt x="1697038" y="940863"/>
                  </a:cubicBezTo>
                  <a:cubicBezTo>
                    <a:pt x="1697038" y="1254657"/>
                    <a:pt x="1697038" y="1254657"/>
                    <a:pt x="1697038" y="1254657"/>
                  </a:cubicBezTo>
                  <a:cubicBezTo>
                    <a:pt x="1697038" y="1323929"/>
                    <a:pt x="1640591" y="1380278"/>
                    <a:pt x="1571197" y="1380278"/>
                  </a:cubicBezTo>
                  <a:cubicBezTo>
                    <a:pt x="1570680" y="1380278"/>
                    <a:pt x="1570680" y="1380278"/>
                    <a:pt x="1570680" y="1380278"/>
                  </a:cubicBezTo>
                  <a:cubicBezTo>
                    <a:pt x="1570680" y="1500212"/>
                    <a:pt x="1570680" y="1500212"/>
                    <a:pt x="1570680" y="1500212"/>
                  </a:cubicBezTo>
                  <a:cubicBezTo>
                    <a:pt x="1570680" y="1537950"/>
                    <a:pt x="1542197" y="1568450"/>
                    <a:pt x="1507500" y="1568450"/>
                  </a:cubicBezTo>
                  <a:cubicBezTo>
                    <a:pt x="1318998" y="1568450"/>
                    <a:pt x="1318998" y="1568450"/>
                    <a:pt x="1318998" y="1568450"/>
                  </a:cubicBezTo>
                  <a:cubicBezTo>
                    <a:pt x="1284301" y="1568450"/>
                    <a:pt x="1256337" y="1537950"/>
                    <a:pt x="1256337" y="1500212"/>
                  </a:cubicBezTo>
                  <a:cubicBezTo>
                    <a:pt x="1256337" y="1380278"/>
                    <a:pt x="1256337" y="1380278"/>
                    <a:pt x="1256337" y="1380278"/>
                  </a:cubicBezTo>
                  <a:cubicBezTo>
                    <a:pt x="440702" y="1380278"/>
                    <a:pt x="440702" y="1380278"/>
                    <a:pt x="440702" y="1380278"/>
                  </a:cubicBezTo>
                  <a:cubicBezTo>
                    <a:pt x="440702" y="1500212"/>
                    <a:pt x="440702" y="1500212"/>
                    <a:pt x="440702" y="1500212"/>
                  </a:cubicBezTo>
                  <a:cubicBezTo>
                    <a:pt x="440702" y="1537950"/>
                    <a:pt x="412737" y="1568450"/>
                    <a:pt x="378040" y="1568450"/>
                  </a:cubicBezTo>
                  <a:cubicBezTo>
                    <a:pt x="189020" y="1568450"/>
                    <a:pt x="189020" y="1568450"/>
                    <a:pt x="189020" y="1568450"/>
                  </a:cubicBezTo>
                  <a:cubicBezTo>
                    <a:pt x="154323" y="1568450"/>
                    <a:pt x="126359" y="1537950"/>
                    <a:pt x="126359" y="1500212"/>
                  </a:cubicBezTo>
                  <a:cubicBezTo>
                    <a:pt x="126359" y="1380278"/>
                    <a:pt x="126359" y="1380278"/>
                    <a:pt x="126359" y="1380278"/>
                  </a:cubicBezTo>
                  <a:cubicBezTo>
                    <a:pt x="125841" y="1380278"/>
                    <a:pt x="125841" y="1380278"/>
                    <a:pt x="125841" y="1380278"/>
                  </a:cubicBezTo>
                  <a:cubicBezTo>
                    <a:pt x="56447" y="1380278"/>
                    <a:pt x="0" y="1323929"/>
                    <a:pt x="0" y="1254657"/>
                  </a:cubicBezTo>
                  <a:cubicBezTo>
                    <a:pt x="0" y="940863"/>
                    <a:pt x="0" y="940863"/>
                    <a:pt x="0" y="940863"/>
                  </a:cubicBezTo>
                  <a:cubicBezTo>
                    <a:pt x="0" y="871591"/>
                    <a:pt x="56447" y="815760"/>
                    <a:pt x="125841" y="815760"/>
                  </a:cubicBezTo>
                  <a:cubicBezTo>
                    <a:pt x="303986" y="62552"/>
                    <a:pt x="303986" y="62552"/>
                    <a:pt x="303986" y="62552"/>
                  </a:cubicBezTo>
                  <a:cubicBezTo>
                    <a:pt x="303986" y="62552"/>
                    <a:pt x="501292" y="0"/>
                    <a:pt x="848260" y="0"/>
                  </a:cubicBezTo>
                  <a:close/>
                  <a:moveTo>
                    <a:pt x="848261" y="125413"/>
                  </a:moveTo>
                  <a:cubicBezTo>
                    <a:pt x="566143" y="125413"/>
                    <a:pt x="398425" y="187964"/>
                    <a:pt x="398425" y="187964"/>
                  </a:cubicBezTo>
                  <a:cubicBezTo>
                    <a:pt x="277813" y="752476"/>
                    <a:pt x="277813" y="752476"/>
                    <a:pt x="277813" y="752476"/>
                  </a:cubicBezTo>
                  <a:cubicBezTo>
                    <a:pt x="1419226" y="752476"/>
                    <a:pt x="1419226" y="752476"/>
                    <a:pt x="1419226" y="752476"/>
                  </a:cubicBezTo>
                  <a:cubicBezTo>
                    <a:pt x="1298614" y="187964"/>
                    <a:pt x="1298614" y="187964"/>
                    <a:pt x="1298614" y="187964"/>
                  </a:cubicBezTo>
                  <a:cubicBezTo>
                    <a:pt x="1298614" y="187964"/>
                    <a:pt x="1131932" y="125413"/>
                    <a:pt x="848261" y="125413"/>
                  </a:cubicBezTo>
                  <a:close/>
                  <a:moveTo>
                    <a:pt x="314326" y="877888"/>
                  </a:moveTo>
                  <a:cubicBezTo>
                    <a:pt x="209992" y="877888"/>
                    <a:pt x="125413" y="962467"/>
                    <a:pt x="125413" y="1066801"/>
                  </a:cubicBezTo>
                  <a:cubicBezTo>
                    <a:pt x="125413" y="1171135"/>
                    <a:pt x="209992" y="1255714"/>
                    <a:pt x="314326" y="1255714"/>
                  </a:cubicBezTo>
                  <a:cubicBezTo>
                    <a:pt x="418660" y="1255714"/>
                    <a:pt x="503239" y="1171135"/>
                    <a:pt x="503239" y="1066801"/>
                  </a:cubicBezTo>
                  <a:cubicBezTo>
                    <a:pt x="503239" y="962467"/>
                    <a:pt x="418660" y="877888"/>
                    <a:pt x="314326" y="877888"/>
                  </a:cubicBezTo>
                  <a:close/>
                  <a:moveTo>
                    <a:pt x="1381919" y="877888"/>
                  </a:moveTo>
                  <a:cubicBezTo>
                    <a:pt x="1278024" y="877888"/>
                    <a:pt x="1193800" y="962467"/>
                    <a:pt x="1193800" y="1066801"/>
                  </a:cubicBezTo>
                  <a:cubicBezTo>
                    <a:pt x="1193800" y="1171135"/>
                    <a:pt x="1278024" y="1255714"/>
                    <a:pt x="1381919" y="1255714"/>
                  </a:cubicBezTo>
                  <a:cubicBezTo>
                    <a:pt x="1485814" y="1255714"/>
                    <a:pt x="1570038" y="1171135"/>
                    <a:pt x="1570038" y="1066801"/>
                  </a:cubicBezTo>
                  <a:cubicBezTo>
                    <a:pt x="1570038" y="962467"/>
                    <a:pt x="1485814" y="877888"/>
                    <a:pt x="1381919" y="87788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2000"/>
            </a:p>
          </p:txBody>
        </p:sp>
      </p:grpSp>
      <p:sp>
        <p:nvSpPr>
          <p:cNvPr id="41" name="矩形: 圆顶角 40"/>
          <p:cNvSpPr/>
          <p:nvPr/>
        </p:nvSpPr>
        <p:spPr>
          <a:xfrm>
            <a:off x="7205228" y="3035300"/>
            <a:ext cx="637950" cy="1676376"/>
          </a:xfrm>
          <a:prstGeom prst="round2SameRect">
            <a:avLst>
              <a:gd name="adj1" fmla="val 22639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6502665" y="4692649"/>
            <a:ext cx="2043078" cy="1568451"/>
            <a:chOff x="6502665" y="4692649"/>
            <a:chExt cx="2043078" cy="1568451"/>
          </a:xfrm>
        </p:grpSpPr>
        <p:sp>
          <p:nvSpPr>
            <p:cNvPr id="24" name="AutoShape 3"/>
            <p:cNvSpPr>
              <a:spLocks noChangeAspect="1" noChangeArrowheads="1" noTextEdit="1"/>
            </p:cNvSpPr>
            <p:nvPr/>
          </p:nvSpPr>
          <p:spPr bwMode="auto">
            <a:xfrm>
              <a:off x="6502666" y="4692650"/>
              <a:ext cx="2043077" cy="1568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000"/>
            </a:p>
          </p:txBody>
        </p:sp>
        <p:sp>
          <p:nvSpPr>
            <p:cNvPr id="25" name="任意多边形: 形状 24"/>
            <p:cNvSpPr>
              <a:spLocks/>
            </p:cNvSpPr>
            <p:nvPr/>
          </p:nvSpPr>
          <p:spPr bwMode="auto">
            <a:xfrm>
              <a:off x="6837127" y="4818063"/>
              <a:ext cx="1374156" cy="627063"/>
            </a:xfrm>
            <a:custGeom>
              <a:avLst/>
              <a:gdLst>
                <a:gd name="connsiteX0" fmla="*/ 570448 w 1141413"/>
                <a:gd name="connsiteY0" fmla="*/ 0 h 627063"/>
                <a:gd name="connsiteX1" fmla="*/ 1020801 w 1141413"/>
                <a:gd name="connsiteY1" fmla="*/ 62551 h 627063"/>
                <a:gd name="connsiteX2" fmla="*/ 1141413 w 1141413"/>
                <a:gd name="connsiteY2" fmla="*/ 627063 h 627063"/>
                <a:gd name="connsiteX3" fmla="*/ 0 w 1141413"/>
                <a:gd name="connsiteY3" fmla="*/ 627063 h 627063"/>
                <a:gd name="connsiteX4" fmla="*/ 120612 w 1141413"/>
                <a:gd name="connsiteY4" fmla="*/ 62551 h 627063"/>
                <a:gd name="connsiteX5" fmla="*/ 570448 w 1141413"/>
                <a:gd name="connsiteY5" fmla="*/ 0 h 627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41413" h="627063">
                  <a:moveTo>
                    <a:pt x="570448" y="0"/>
                  </a:moveTo>
                  <a:cubicBezTo>
                    <a:pt x="854119" y="0"/>
                    <a:pt x="1020801" y="62551"/>
                    <a:pt x="1020801" y="62551"/>
                  </a:cubicBezTo>
                  <a:cubicBezTo>
                    <a:pt x="1020801" y="62551"/>
                    <a:pt x="1020801" y="62551"/>
                    <a:pt x="1141413" y="627063"/>
                  </a:cubicBezTo>
                  <a:cubicBezTo>
                    <a:pt x="1141413" y="627063"/>
                    <a:pt x="1141413" y="627063"/>
                    <a:pt x="0" y="627063"/>
                  </a:cubicBezTo>
                  <a:cubicBezTo>
                    <a:pt x="0" y="627063"/>
                    <a:pt x="0" y="627063"/>
                    <a:pt x="120612" y="62551"/>
                  </a:cubicBezTo>
                  <a:cubicBezTo>
                    <a:pt x="120612" y="62551"/>
                    <a:pt x="288330" y="0"/>
                    <a:pt x="5704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accent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36.6%</a:t>
              </a:r>
              <a:endParaRPr lang="zh-CN" altLang="en-US" sz="2800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任意多边形: 形状 25"/>
            <p:cNvSpPr>
              <a:spLocks/>
            </p:cNvSpPr>
            <p:nvPr/>
          </p:nvSpPr>
          <p:spPr bwMode="auto">
            <a:xfrm>
              <a:off x="6653652" y="5570538"/>
              <a:ext cx="454868" cy="377826"/>
            </a:xfrm>
            <a:custGeom>
              <a:avLst/>
              <a:gdLst>
                <a:gd name="connsiteX0" fmla="*/ 188913 w 377826"/>
                <a:gd name="connsiteY0" fmla="*/ 0 h 377826"/>
                <a:gd name="connsiteX1" fmla="*/ 377826 w 377826"/>
                <a:gd name="connsiteY1" fmla="*/ 188913 h 377826"/>
                <a:gd name="connsiteX2" fmla="*/ 188913 w 377826"/>
                <a:gd name="connsiteY2" fmla="*/ 377826 h 377826"/>
                <a:gd name="connsiteX3" fmla="*/ 0 w 377826"/>
                <a:gd name="connsiteY3" fmla="*/ 188913 h 377826"/>
                <a:gd name="connsiteX4" fmla="*/ 188913 w 377826"/>
                <a:gd name="connsiteY4" fmla="*/ 0 h 377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826" h="377826">
                  <a:moveTo>
                    <a:pt x="188913" y="0"/>
                  </a:moveTo>
                  <a:cubicBezTo>
                    <a:pt x="293247" y="0"/>
                    <a:pt x="377826" y="84579"/>
                    <a:pt x="377826" y="188913"/>
                  </a:cubicBezTo>
                  <a:cubicBezTo>
                    <a:pt x="377826" y="293247"/>
                    <a:pt x="293247" y="377826"/>
                    <a:pt x="188913" y="377826"/>
                  </a:cubicBezTo>
                  <a:cubicBezTo>
                    <a:pt x="84579" y="377826"/>
                    <a:pt x="0" y="293247"/>
                    <a:pt x="0" y="188913"/>
                  </a:cubicBezTo>
                  <a:cubicBezTo>
                    <a:pt x="0" y="84579"/>
                    <a:pt x="84579" y="0"/>
                    <a:pt x="18891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2000"/>
            </a:p>
          </p:txBody>
        </p:sp>
        <p:sp>
          <p:nvSpPr>
            <p:cNvPr id="27" name="任意多边形: 形状 26"/>
            <p:cNvSpPr>
              <a:spLocks/>
            </p:cNvSpPr>
            <p:nvPr/>
          </p:nvSpPr>
          <p:spPr bwMode="auto">
            <a:xfrm>
              <a:off x="7939891" y="5570538"/>
              <a:ext cx="452956" cy="377826"/>
            </a:xfrm>
            <a:custGeom>
              <a:avLst/>
              <a:gdLst>
                <a:gd name="connsiteX0" fmla="*/ 188119 w 376238"/>
                <a:gd name="connsiteY0" fmla="*/ 0 h 377826"/>
                <a:gd name="connsiteX1" fmla="*/ 376238 w 376238"/>
                <a:gd name="connsiteY1" fmla="*/ 188913 h 377826"/>
                <a:gd name="connsiteX2" fmla="*/ 188119 w 376238"/>
                <a:gd name="connsiteY2" fmla="*/ 377826 h 377826"/>
                <a:gd name="connsiteX3" fmla="*/ 0 w 376238"/>
                <a:gd name="connsiteY3" fmla="*/ 188913 h 377826"/>
                <a:gd name="connsiteX4" fmla="*/ 188119 w 376238"/>
                <a:gd name="connsiteY4" fmla="*/ 0 h 377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238" h="377826">
                  <a:moveTo>
                    <a:pt x="188119" y="0"/>
                  </a:moveTo>
                  <a:cubicBezTo>
                    <a:pt x="292014" y="0"/>
                    <a:pt x="376238" y="84579"/>
                    <a:pt x="376238" y="188913"/>
                  </a:cubicBezTo>
                  <a:cubicBezTo>
                    <a:pt x="376238" y="293247"/>
                    <a:pt x="292014" y="377826"/>
                    <a:pt x="188119" y="377826"/>
                  </a:cubicBezTo>
                  <a:cubicBezTo>
                    <a:pt x="84224" y="377826"/>
                    <a:pt x="0" y="293247"/>
                    <a:pt x="0" y="188913"/>
                  </a:cubicBezTo>
                  <a:cubicBezTo>
                    <a:pt x="0" y="84579"/>
                    <a:pt x="84224" y="0"/>
                    <a:pt x="1881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2000"/>
            </a:p>
          </p:txBody>
        </p:sp>
        <p:sp>
          <p:nvSpPr>
            <p:cNvPr id="28" name="任意多边形: 形状 27"/>
            <p:cNvSpPr>
              <a:spLocks/>
            </p:cNvSpPr>
            <p:nvPr/>
          </p:nvSpPr>
          <p:spPr bwMode="auto">
            <a:xfrm>
              <a:off x="6502665" y="4692649"/>
              <a:ext cx="2043077" cy="1568450"/>
            </a:xfrm>
            <a:custGeom>
              <a:avLst/>
              <a:gdLst>
                <a:gd name="connsiteX0" fmla="*/ 848260 w 1697038"/>
                <a:gd name="connsiteY0" fmla="*/ 0 h 1568450"/>
                <a:gd name="connsiteX1" fmla="*/ 1393052 w 1697038"/>
                <a:gd name="connsiteY1" fmla="*/ 62552 h 1568450"/>
                <a:gd name="connsiteX2" fmla="*/ 1571197 w 1697038"/>
                <a:gd name="connsiteY2" fmla="*/ 815760 h 1568450"/>
                <a:gd name="connsiteX3" fmla="*/ 1697038 w 1697038"/>
                <a:gd name="connsiteY3" fmla="*/ 940863 h 1568450"/>
                <a:gd name="connsiteX4" fmla="*/ 1697038 w 1697038"/>
                <a:gd name="connsiteY4" fmla="*/ 1254657 h 1568450"/>
                <a:gd name="connsiteX5" fmla="*/ 1571197 w 1697038"/>
                <a:gd name="connsiteY5" fmla="*/ 1380278 h 1568450"/>
                <a:gd name="connsiteX6" fmla="*/ 1570680 w 1697038"/>
                <a:gd name="connsiteY6" fmla="*/ 1380278 h 1568450"/>
                <a:gd name="connsiteX7" fmla="*/ 1570680 w 1697038"/>
                <a:gd name="connsiteY7" fmla="*/ 1500212 h 1568450"/>
                <a:gd name="connsiteX8" fmla="*/ 1507500 w 1697038"/>
                <a:gd name="connsiteY8" fmla="*/ 1568450 h 1568450"/>
                <a:gd name="connsiteX9" fmla="*/ 1318998 w 1697038"/>
                <a:gd name="connsiteY9" fmla="*/ 1568450 h 1568450"/>
                <a:gd name="connsiteX10" fmla="*/ 1256337 w 1697038"/>
                <a:gd name="connsiteY10" fmla="*/ 1500212 h 1568450"/>
                <a:gd name="connsiteX11" fmla="*/ 1256337 w 1697038"/>
                <a:gd name="connsiteY11" fmla="*/ 1380278 h 1568450"/>
                <a:gd name="connsiteX12" fmla="*/ 440702 w 1697038"/>
                <a:gd name="connsiteY12" fmla="*/ 1380278 h 1568450"/>
                <a:gd name="connsiteX13" fmla="*/ 440702 w 1697038"/>
                <a:gd name="connsiteY13" fmla="*/ 1500212 h 1568450"/>
                <a:gd name="connsiteX14" fmla="*/ 378040 w 1697038"/>
                <a:gd name="connsiteY14" fmla="*/ 1568450 h 1568450"/>
                <a:gd name="connsiteX15" fmla="*/ 189020 w 1697038"/>
                <a:gd name="connsiteY15" fmla="*/ 1568450 h 1568450"/>
                <a:gd name="connsiteX16" fmla="*/ 126359 w 1697038"/>
                <a:gd name="connsiteY16" fmla="*/ 1500212 h 1568450"/>
                <a:gd name="connsiteX17" fmla="*/ 126359 w 1697038"/>
                <a:gd name="connsiteY17" fmla="*/ 1380278 h 1568450"/>
                <a:gd name="connsiteX18" fmla="*/ 125841 w 1697038"/>
                <a:gd name="connsiteY18" fmla="*/ 1380278 h 1568450"/>
                <a:gd name="connsiteX19" fmla="*/ 0 w 1697038"/>
                <a:gd name="connsiteY19" fmla="*/ 1254657 h 1568450"/>
                <a:gd name="connsiteX20" fmla="*/ 0 w 1697038"/>
                <a:gd name="connsiteY20" fmla="*/ 940863 h 1568450"/>
                <a:gd name="connsiteX21" fmla="*/ 125841 w 1697038"/>
                <a:gd name="connsiteY21" fmla="*/ 815760 h 1568450"/>
                <a:gd name="connsiteX22" fmla="*/ 303986 w 1697038"/>
                <a:gd name="connsiteY22" fmla="*/ 62552 h 1568450"/>
                <a:gd name="connsiteX23" fmla="*/ 848260 w 1697038"/>
                <a:gd name="connsiteY23" fmla="*/ 0 h 1568450"/>
                <a:gd name="connsiteX24" fmla="*/ 848261 w 1697038"/>
                <a:gd name="connsiteY24" fmla="*/ 125413 h 1568450"/>
                <a:gd name="connsiteX25" fmla="*/ 398425 w 1697038"/>
                <a:gd name="connsiteY25" fmla="*/ 187964 h 1568450"/>
                <a:gd name="connsiteX26" fmla="*/ 277813 w 1697038"/>
                <a:gd name="connsiteY26" fmla="*/ 752476 h 1568450"/>
                <a:gd name="connsiteX27" fmla="*/ 1419226 w 1697038"/>
                <a:gd name="connsiteY27" fmla="*/ 752476 h 1568450"/>
                <a:gd name="connsiteX28" fmla="*/ 1298614 w 1697038"/>
                <a:gd name="connsiteY28" fmla="*/ 187964 h 1568450"/>
                <a:gd name="connsiteX29" fmla="*/ 848261 w 1697038"/>
                <a:gd name="connsiteY29" fmla="*/ 125413 h 1568450"/>
                <a:gd name="connsiteX30" fmla="*/ 314326 w 1697038"/>
                <a:gd name="connsiteY30" fmla="*/ 877888 h 1568450"/>
                <a:gd name="connsiteX31" fmla="*/ 125413 w 1697038"/>
                <a:gd name="connsiteY31" fmla="*/ 1066801 h 1568450"/>
                <a:gd name="connsiteX32" fmla="*/ 314326 w 1697038"/>
                <a:gd name="connsiteY32" fmla="*/ 1255714 h 1568450"/>
                <a:gd name="connsiteX33" fmla="*/ 503239 w 1697038"/>
                <a:gd name="connsiteY33" fmla="*/ 1066801 h 1568450"/>
                <a:gd name="connsiteX34" fmla="*/ 314326 w 1697038"/>
                <a:gd name="connsiteY34" fmla="*/ 877888 h 1568450"/>
                <a:gd name="connsiteX35" fmla="*/ 1381919 w 1697038"/>
                <a:gd name="connsiteY35" fmla="*/ 877888 h 1568450"/>
                <a:gd name="connsiteX36" fmla="*/ 1193800 w 1697038"/>
                <a:gd name="connsiteY36" fmla="*/ 1066801 h 1568450"/>
                <a:gd name="connsiteX37" fmla="*/ 1381919 w 1697038"/>
                <a:gd name="connsiteY37" fmla="*/ 1255714 h 1568450"/>
                <a:gd name="connsiteX38" fmla="*/ 1570038 w 1697038"/>
                <a:gd name="connsiteY38" fmla="*/ 1066801 h 1568450"/>
                <a:gd name="connsiteX39" fmla="*/ 1381919 w 1697038"/>
                <a:gd name="connsiteY39" fmla="*/ 877888 h 1568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697038" h="1568450">
                  <a:moveTo>
                    <a:pt x="848260" y="0"/>
                  </a:moveTo>
                  <a:cubicBezTo>
                    <a:pt x="1192639" y="0"/>
                    <a:pt x="1393052" y="62552"/>
                    <a:pt x="1393052" y="62552"/>
                  </a:cubicBezTo>
                  <a:cubicBezTo>
                    <a:pt x="1571197" y="815760"/>
                    <a:pt x="1571197" y="815760"/>
                    <a:pt x="1571197" y="815760"/>
                  </a:cubicBezTo>
                  <a:cubicBezTo>
                    <a:pt x="1640591" y="815760"/>
                    <a:pt x="1697038" y="871591"/>
                    <a:pt x="1697038" y="940863"/>
                  </a:cubicBezTo>
                  <a:cubicBezTo>
                    <a:pt x="1697038" y="1254657"/>
                    <a:pt x="1697038" y="1254657"/>
                    <a:pt x="1697038" y="1254657"/>
                  </a:cubicBezTo>
                  <a:cubicBezTo>
                    <a:pt x="1697038" y="1323929"/>
                    <a:pt x="1640591" y="1380278"/>
                    <a:pt x="1571197" y="1380278"/>
                  </a:cubicBezTo>
                  <a:cubicBezTo>
                    <a:pt x="1570680" y="1380278"/>
                    <a:pt x="1570680" y="1380278"/>
                    <a:pt x="1570680" y="1380278"/>
                  </a:cubicBezTo>
                  <a:cubicBezTo>
                    <a:pt x="1570680" y="1500212"/>
                    <a:pt x="1570680" y="1500212"/>
                    <a:pt x="1570680" y="1500212"/>
                  </a:cubicBezTo>
                  <a:cubicBezTo>
                    <a:pt x="1570680" y="1537950"/>
                    <a:pt x="1542197" y="1568450"/>
                    <a:pt x="1507500" y="1568450"/>
                  </a:cubicBezTo>
                  <a:cubicBezTo>
                    <a:pt x="1318998" y="1568450"/>
                    <a:pt x="1318998" y="1568450"/>
                    <a:pt x="1318998" y="1568450"/>
                  </a:cubicBezTo>
                  <a:cubicBezTo>
                    <a:pt x="1284301" y="1568450"/>
                    <a:pt x="1256337" y="1537950"/>
                    <a:pt x="1256337" y="1500212"/>
                  </a:cubicBezTo>
                  <a:cubicBezTo>
                    <a:pt x="1256337" y="1380278"/>
                    <a:pt x="1256337" y="1380278"/>
                    <a:pt x="1256337" y="1380278"/>
                  </a:cubicBezTo>
                  <a:cubicBezTo>
                    <a:pt x="440702" y="1380278"/>
                    <a:pt x="440702" y="1380278"/>
                    <a:pt x="440702" y="1380278"/>
                  </a:cubicBezTo>
                  <a:cubicBezTo>
                    <a:pt x="440702" y="1500212"/>
                    <a:pt x="440702" y="1500212"/>
                    <a:pt x="440702" y="1500212"/>
                  </a:cubicBezTo>
                  <a:cubicBezTo>
                    <a:pt x="440702" y="1537950"/>
                    <a:pt x="412737" y="1568450"/>
                    <a:pt x="378040" y="1568450"/>
                  </a:cubicBezTo>
                  <a:cubicBezTo>
                    <a:pt x="189020" y="1568450"/>
                    <a:pt x="189020" y="1568450"/>
                    <a:pt x="189020" y="1568450"/>
                  </a:cubicBezTo>
                  <a:cubicBezTo>
                    <a:pt x="154323" y="1568450"/>
                    <a:pt x="126359" y="1537950"/>
                    <a:pt x="126359" y="1500212"/>
                  </a:cubicBezTo>
                  <a:cubicBezTo>
                    <a:pt x="126359" y="1380278"/>
                    <a:pt x="126359" y="1380278"/>
                    <a:pt x="126359" y="1380278"/>
                  </a:cubicBezTo>
                  <a:cubicBezTo>
                    <a:pt x="125841" y="1380278"/>
                    <a:pt x="125841" y="1380278"/>
                    <a:pt x="125841" y="1380278"/>
                  </a:cubicBezTo>
                  <a:cubicBezTo>
                    <a:pt x="56447" y="1380278"/>
                    <a:pt x="0" y="1323929"/>
                    <a:pt x="0" y="1254657"/>
                  </a:cubicBezTo>
                  <a:cubicBezTo>
                    <a:pt x="0" y="940863"/>
                    <a:pt x="0" y="940863"/>
                    <a:pt x="0" y="940863"/>
                  </a:cubicBezTo>
                  <a:cubicBezTo>
                    <a:pt x="0" y="871591"/>
                    <a:pt x="56447" y="815760"/>
                    <a:pt x="125841" y="815760"/>
                  </a:cubicBezTo>
                  <a:cubicBezTo>
                    <a:pt x="303986" y="62552"/>
                    <a:pt x="303986" y="62552"/>
                    <a:pt x="303986" y="62552"/>
                  </a:cubicBezTo>
                  <a:cubicBezTo>
                    <a:pt x="303986" y="62552"/>
                    <a:pt x="501292" y="0"/>
                    <a:pt x="848260" y="0"/>
                  </a:cubicBezTo>
                  <a:close/>
                  <a:moveTo>
                    <a:pt x="848261" y="125413"/>
                  </a:moveTo>
                  <a:cubicBezTo>
                    <a:pt x="566143" y="125413"/>
                    <a:pt x="398425" y="187964"/>
                    <a:pt x="398425" y="187964"/>
                  </a:cubicBezTo>
                  <a:cubicBezTo>
                    <a:pt x="277813" y="752476"/>
                    <a:pt x="277813" y="752476"/>
                    <a:pt x="277813" y="752476"/>
                  </a:cubicBezTo>
                  <a:cubicBezTo>
                    <a:pt x="1419226" y="752476"/>
                    <a:pt x="1419226" y="752476"/>
                    <a:pt x="1419226" y="752476"/>
                  </a:cubicBezTo>
                  <a:cubicBezTo>
                    <a:pt x="1298614" y="187964"/>
                    <a:pt x="1298614" y="187964"/>
                    <a:pt x="1298614" y="187964"/>
                  </a:cubicBezTo>
                  <a:cubicBezTo>
                    <a:pt x="1298614" y="187964"/>
                    <a:pt x="1131932" y="125413"/>
                    <a:pt x="848261" y="125413"/>
                  </a:cubicBezTo>
                  <a:close/>
                  <a:moveTo>
                    <a:pt x="314326" y="877888"/>
                  </a:moveTo>
                  <a:cubicBezTo>
                    <a:pt x="209992" y="877888"/>
                    <a:pt x="125413" y="962467"/>
                    <a:pt x="125413" y="1066801"/>
                  </a:cubicBezTo>
                  <a:cubicBezTo>
                    <a:pt x="125413" y="1171135"/>
                    <a:pt x="209992" y="1255714"/>
                    <a:pt x="314326" y="1255714"/>
                  </a:cubicBezTo>
                  <a:cubicBezTo>
                    <a:pt x="418660" y="1255714"/>
                    <a:pt x="503239" y="1171135"/>
                    <a:pt x="503239" y="1066801"/>
                  </a:cubicBezTo>
                  <a:cubicBezTo>
                    <a:pt x="503239" y="962467"/>
                    <a:pt x="418660" y="877888"/>
                    <a:pt x="314326" y="877888"/>
                  </a:cubicBezTo>
                  <a:close/>
                  <a:moveTo>
                    <a:pt x="1381919" y="877888"/>
                  </a:moveTo>
                  <a:cubicBezTo>
                    <a:pt x="1278024" y="877888"/>
                    <a:pt x="1193800" y="962467"/>
                    <a:pt x="1193800" y="1066801"/>
                  </a:cubicBezTo>
                  <a:cubicBezTo>
                    <a:pt x="1193800" y="1171135"/>
                    <a:pt x="1278024" y="1255714"/>
                    <a:pt x="1381919" y="1255714"/>
                  </a:cubicBezTo>
                  <a:cubicBezTo>
                    <a:pt x="1485814" y="1255714"/>
                    <a:pt x="1570038" y="1171135"/>
                    <a:pt x="1570038" y="1066801"/>
                  </a:cubicBezTo>
                  <a:cubicBezTo>
                    <a:pt x="1570038" y="962467"/>
                    <a:pt x="1485814" y="877888"/>
                    <a:pt x="1381919" y="8778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2000"/>
            </a:p>
          </p:txBody>
        </p:sp>
      </p:grpSp>
      <p:sp>
        <p:nvSpPr>
          <p:cNvPr id="43" name="矩形 42"/>
          <p:cNvSpPr/>
          <p:nvPr/>
        </p:nvSpPr>
        <p:spPr>
          <a:xfrm>
            <a:off x="1743582" y="632301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</a:t>
            </a:r>
            <a:endParaRPr lang="zh-CN" altLang="en-US" sz="2400" b="1" dirty="0">
              <a:solidFill>
                <a:srgbClr val="4D2307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4378454" y="632301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</a:t>
            </a:r>
            <a:endParaRPr lang="zh-CN" altLang="en-US" sz="2400" b="1" dirty="0">
              <a:solidFill>
                <a:srgbClr val="4D2307"/>
              </a:solidFill>
            </a:endParaRPr>
          </a:p>
        </p:txBody>
      </p:sp>
      <p:sp>
        <p:nvSpPr>
          <p:cNvPr id="42" name="矩形: 圆顶角 41"/>
          <p:cNvSpPr/>
          <p:nvPr/>
        </p:nvSpPr>
        <p:spPr>
          <a:xfrm>
            <a:off x="9729329" y="3342178"/>
            <a:ext cx="637950" cy="1369498"/>
          </a:xfrm>
          <a:prstGeom prst="round2SameRect">
            <a:avLst>
              <a:gd name="adj1" fmla="val 22639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/>
        </p:nvGrpSpPr>
        <p:grpSpPr>
          <a:xfrm>
            <a:off x="9026766" y="4692649"/>
            <a:ext cx="2043078" cy="1568451"/>
            <a:chOff x="9026766" y="4692649"/>
            <a:chExt cx="2043078" cy="1568451"/>
          </a:xfrm>
        </p:grpSpPr>
        <p:sp>
          <p:nvSpPr>
            <p:cNvPr id="29" name="AutoShape 3"/>
            <p:cNvSpPr>
              <a:spLocks noChangeAspect="1" noChangeArrowheads="1" noTextEdit="1"/>
            </p:cNvSpPr>
            <p:nvPr/>
          </p:nvSpPr>
          <p:spPr bwMode="auto">
            <a:xfrm>
              <a:off x="9026767" y="4692650"/>
              <a:ext cx="2043077" cy="1568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000"/>
            </a:p>
          </p:txBody>
        </p:sp>
        <p:sp>
          <p:nvSpPr>
            <p:cNvPr id="30" name="任意多边形: 形状 29"/>
            <p:cNvSpPr>
              <a:spLocks/>
            </p:cNvSpPr>
            <p:nvPr/>
          </p:nvSpPr>
          <p:spPr bwMode="auto">
            <a:xfrm>
              <a:off x="9361228" y="4818063"/>
              <a:ext cx="1374156" cy="627063"/>
            </a:xfrm>
            <a:custGeom>
              <a:avLst/>
              <a:gdLst>
                <a:gd name="connsiteX0" fmla="*/ 570448 w 1141413"/>
                <a:gd name="connsiteY0" fmla="*/ 0 h 627063"/>
                <a:gd name="connsiteX1" fmla="*/ 1020801 w 1141413"/>
                <a:gd name="connsiteY1" fmla="*/ 62551 h 627063"/>
                <a:gd name="connsiteX2" fmla="*/ 1141413 w 1141413"/>
                <a:gd name="connsiteY2" fmla="*/ 627063 h 627063"/>
                <a:gd name="connsiteX3" fmla="*/ 0 w 1141413"/>
                <a:gd name="connsiteY3" fmla="*/ 627063 h 627063"/>
                <a:gd name="connsiteX4" fmla="*/ 120612 w 1141413"/>
                <a:gd name="connsiteY4" fmla="*/ 62551 h 627063"/>
                <a:gd name="connsiteX5" fmla="*/ 570448 w 1141413"/>
                <a:gd name="connsiteY5" fmla="*/ 0 h 627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41413" h="627063">
                  <a:moveTo>
                    <a:pt x="570448" y="0"/>
                  </a:moveTo>
                  <a:cubicBezTo>
                    <a:pt x="854119" y="0"/>
                    <a:pt x="1020801" y="62551"/>
                    <a:pt x="1020801" y="62551"/>
                  </a:cubicBezTo>
                  <a:cubicBezTo>
                    <a:pt x="1020801" y="62551"/>
                    <a:pt x="1020801" y="62551"/>
                    <a:pt x="1141413" y="627063"/>
                  </a:cubicBezTo>
                  <a:cubicBezTo>
                    <a:pt x="1141413" y="627063"/>
                    <a:pt x="1141413" y="627063"/>
                    <a:pt x="0" y="627063"/>
                  </a:cubicBezTo>
                  <a:cubicBezTo>
                    <a:pt x="0" y="627063"/>
                    <a:pt x="0" y="627063"/>
                    <a:pt x="120612" y="62551"/>
                  </a:cubicBezTo>
                  <a:cubicBezTo>
                    <a:pt x="120612" y="62551"/>
                    <a:pt x="288330" y="0"/>
                    <a:pt x="5704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accent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29.9%</a:t>
              </a:r>
              <a:endParaRPr lang="zh-CN" altLang="en-US" sz="28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任意多边形: 形状 30"/>
            <p:cNvSpPr>
              <a:spLocks/>
            </p:cNvSpPr>
            <p:nvPr/>
          </p:nvSpPr>
          <p:spPr bwMode="auto">
            <a:xfrm>
              <a:off x="9177753" y="5570538"/>
              <a:ext cx="454868" cy="377826"/>
            </a:xfrm>
            <a:custGeom>
              <a:avLst/>
              <a:gdLst>
                <a:gd name="connsiteX0" fmla="*/ 188913 w 377826"/>
                <a:gd name="connsiteY0" fmla="*/ 0 h 377826"/>
                <a:gd name="connsiteX1" fmla="*/ 377826 w 377826"/>
                <a:gd name="connsiteY1" fmla="*/ 188913 h 377826"/>
                <a:gd name="connsiteX2" fmla="*/ 188913 w 377826"/>
                <a:gd name="connsiteY2" fmla="*/ 377826 h 377826"/>
                <a:gd name="connsiteX3" fmla="*/ 0 w 377826"/>
                <a:gd name="connsiteY3" fmla="*/ 188913 h 377826"/>
                <a:gd name="connsiteX4" fmla="*/ 188913 w 377826"/>
                <a:gd name="connsiteY4" fmla="*/ 0 h 377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826" h="377826">
                  <a:moveTo>
                    <a:pt x="188913" y="0"/>
                  </a:moveTo>
                  <a:cubicBezTo>
                    <a:pt x="293247" y="0"/>
                    <a:pt x="377826" y="84579"/>
                    <a:pt x="377826" y="188913"/>
                  </a:cubicBezTo>
                  <a:cubicBezTo>
                    <a:pt x="377826" y="293247"/>
                    <a:pt x="293247" y="377826"/>
                    <a:pt x="188913" y="377826"/>
                  </a:cubicBezTo>
                  <a:cubicBezTo>
                    <a:pt x="84579" y="377826"/>
                    <a:pt x="0" y="293247"/>
                    <a:pt x="0" y="188913"/>
                  </a:cubicBezTo>
                  <a:cubicBezTo>
                    <a:pt x="0" y="84579"/>
                    <a:pt x="84579" y="0"/>
                    <a:pt x="18891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2000"/>
            </a:p>
          </p:txBody>
        </p:sp>
        <p:sp>
          <p:nvSpPr>
            <p:cNvPr id="32" name="任意多边形: 形状 31"/>
            <p:cNvSpPr>
              <a:spLocks/>
            </p:cNvSpPr>
            <p:nvPr/>
          </p:nvSpPr>
          <p:spPr bwMode="auto">
            <a:xfrm>
              <a:off x="10463992" y="5570538"/>
              <a:ext cx="452956" cy="377826"/>
            </a:xfrm>
            <a:custGeom>
              <a:avLst/>
              <a:gdLst>
                <a:gd name="connsiteX0" fmla="*/ 188119 w 376238"/>
                <a:gd name="connsiteY0" fmla="*/ 0 h 377826"/>
                <a:gd name="connsiteX1" fmla="*/ 376238 w 376238"/>
                <a:gd name="connsiteY1" fmla="*/ 188913 h 377826"/>
                <a:gd name="connsiteX2" fmla="*/ 188119 w 376238"/>
                <a:gd name="connsiteY2" fmla="*/ 377826 h 377826"/>
                <a:gd name="connsiteX3" fmla="*/ 0 w 376238"/>
                <a:gd name="connsiteY3" fmla="*/ 188913 h 377826"/>
                <a:gd name="connsiteX4" fmla="*/ 188119 w 376238"/>
                <a:gd name="connsiteY4" fmla="*/ 0 h 377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238" h="377826">
                  <a:moveTo>
                    <a:pt x="188119" y="0"/>
                  </a:moveTo>
                  <a:cubicBezTo>
                    <a:pt x="292014" y="0"/>
                    <a:pt x="376238" y="84579"/>
                    <a:pt x="376238" y="188913"/>
                  </a:cubicBezTo>
                  <a:cubicBezTo>
                    <a:pt x="376238" y="293247"/>
                    <a:pt x="292014" y="377826"/>
                    <a:pt x="188119" y="377826"/>
                  </a:cubicBezTo>
                  <a:cubicBezTo>
                    <a:pt x="84224" y="377826"/>
                    <a:pt x="0" y="293247"/>
                    <a:pt x="0" y="188913"/>
                  </a:cubicBezTo>
                  <a:cubicBezTo>
                    <a:pt x="0" y="84579"/>
                    <a:pt x="84224" y="0"/>
                    <a:pt x="1881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2000"/>
            </a:p>
          </p:txBody>
        </p:sp>
        <p:sp>
          <p:nvSpPr>
            <p:cNvPr id="33" name="任意多边形: 形状 32"/>
            <p:cNvSpPr>
              <a:spLocks/>
            </p:cNvSpPr>
            <p:nvPr/>
          </p:nvSpPr>
          <p:spPr bwMode="auto">
            <a:xfrm>
              <a:off x="9026766" y="4692649"/>
              <a:ext cx="2043077" cy="1568450"/>
            </a:xfrm>
            <a:custGeom>
              <a:avLst/>
              <a:gdLst>
                <a:gd name="connsiteX0" fmla="*/ 848260 w 1697038"/>
                <a:gd name="connsiteY0" fmla="*/ 0 h 1568450"/>
                <a:gd name="connsiteX1" fmla="*/ 1393052 w 1697038"/>
                <a:gd name="connsiteY1" fmla="*/ 62552 h 1568450"/>
                <a:gd name="connsiteX2" fmla="*/ 1571197 w 1697038"/>
                <a:gd name="connsiteY2" fmla="*/ 815760 h 1568450"/>
                <a:gd name="connsiteX3" fmla="*/ 1697038 w 1697038"/>
                <a:gd name="connsiteY3" fmla="*/ 940863 h 1568450"/>
                <a:gd name="connsiteX4" fmla="*/ 1697038 w 1697038"/>
                <a:gd name="connsiteY4" fmla="*/ 1254657 h 1568450"/>
                <a:gd name="connsiteX5" fmla="*/ 1571197 w 1697038"/>
                <a:gd name="connsiteY5" fmla="*/ 1380278 h 1568450"/>
                <a:gd name="connsiteX6" fmla="*/ 1570680 w 1697038"/>
                <a:gd name="connsiteY6" fmla="*/ 1380278 h 1568450"/>
                <a:gd name="connsiteX7" fmla="*/ 1570680 w 1697038"/>
                <a:gd name="connsiteY7" fmla="*/ 1500212 h 1568450"/>
                <a:gd name="connsiteX8" fmla="*/ 1507500 w 1697038"/>
                <a:gd name="connsiteY8" fmla="*/ 1568450 h 1568450"/>
                <a:gd name="connsiteX9" fmla="*/ 1318998 w 1697038"/>
                <a:gd name="connsiteY9" fmla="*/ 1568450 h 1568450"/>
                <a:gd name="connsiteX10" fmla="*/ 1256337 w 1697038"/>
                <a:gd name="connsiteY10" fmla="*/ 1500212 h 1568450"/>
                <a:gd name="connsiteX11" fmla="*/ 1256337 w 1697038"/>
                <a:gd name="connsiteY11" fmla="*/ 1380278 h 1568450"/>
                <a:gd name="connsiteX12" fmla="*/ 440702 w 1697038"/>
                <a:gd name="connsiteY12" fmla="*/ 1380278 h 1568450"/>
                <a:gd name="connsiteX13" fmla="*/ 440702 w 1697038"/>
                <a:gd name="connsiteY13" fmla="*/ 1500212 h 1568450"/>
                <a:gd name="connsiteX14" fmla="*/ 378040 w 1697038"/>
                <a:gd name="connsiteY14" fmla="*/ 1568450 h 1568450"/>
                <a:gd name="connsiteX15" fmla="*/ 189020 w 1697038"/>
                <a:gd name="connsiteY15" fmla="*/ 1568450 h 1568450"/>
                <a:gd name="connsiteX16" fmla="*/ 126359 w 1697038"/>
                <a:gd name="connsiteY16" fmla="*/ 1500212 h 1568450"/>
                <a:gd name="connsiteX17" fmla="*/ 126359 w 1697038"/>
                <a:gd name="connsiteY17" fmla="*/ 1380278 h 1568450"/>
                <a:gd name="connsiteX18" fmla="*/ 125841 w 1697038"/>
                <a:gd name="connsiteY18" fmla="*/ 1380278 h 1568450"/>
                <a:gd name="connsiteX19" fmla="*/ 0 w 1697038"/>
                <a:gd name="connsiteY19" fmla="*/ 1254657 h 1568450"/>
                <a:gd name="connsiteX20" fmla="*/ 0 w 1697038"/>
                <a:gd name="connsiteY20" fmla="*/ 940863 h 1568450"/>
                <a:gd name="connsiteX21" fmla="*/ 125841 w 1697038"/>
                <a:gd name="connsiteY21" fmla="*/ 815760 h 1568450"/>
                <a:gd name="connsiteX22" fmla="*/ 303986 w 1697038"/>
                <a:gd name="connsiteY22" fmla="*/ 62552 h 1568450"/>
                <a:gd name="connsiteX23" fmla="*/ 848260 w 1697038"/>
                <a:gd name="connsiteY23" fmla="*/ 0 h 1568450"/>
                <a:gd name="connsiteX24" fmla="*/ 848261 w 1697038"/>
                <a:gd name="connsiteY24" fmla="*/ 125413 h 1568450"/>
                <a:gd name="connsiteX25" fmla="*/ 398425 w 1697038"/>
                <a:gd name="connsiteY25" fmla="*/ 187964 h 1568450"/>
                <a:gd name="connsiteX26" fmla="*/ 277813 w 1697038"/>
                <a:gd name="connsiteY26" fmla="*/ 752476 h 1568450"/>
                <a:gd name="connsiteX27" fmla="*/ 1419226 w 1697038"/>
                <a:gd name="connsiteY27" fmla="*/ 752476 h 1568450"/>
                <a:gd name="connsiteX28" fmla="*/ 1298614 w 1697038"/>
                <a:gd name="connsiteY28" fmla="*/ 187964 h 1568450"/>
                <a:gd name="connsiteX29" fmla="*/ 848261 w 1697038"/>
                <a:gd name="connsiteY29" fmla="*/ 125413 h 1568450"/>
                <a:gd name="connsiteX30" fmla="*/ 314326 w 1697038"/>
                <a:gd name="connsiteY30" fmla="*/ 877888 h 1568450"/>
                <a:gd name="connsiteX31" fmla="*/ 125413 w 1697038"/>
                <a:gd name="connsiteY31" fmla="*/ 1066801 h 1568450"/>
                <a:gd name="connsiteX32" fmla="*/ 314326 w 1697038"/>
                <a:gd name="connsiteY32" fmla="*/ 1255714 h 1568450"/>
                <a:gd name="connsiteX33" fmla="*/ 503239 w 1697038"/>
                <a:gd name="connsiteY33" fmla="*/ 1066801 h 1568450"/>
                <a:gd name="connsiteX34" fmla="*/ 314326 w 1697038"/>
                <a:gd name="connsiteY34" fmla="*/ 877888 h 1568450"/>
                <a:gd name="connsiteX35" fmla="*/ 1381919 w 1697038"/>
                <a:gd name="connsiteY35" fmla="*/ 877888 h 1568450"/>
                <a:gd name="connsiteX36" fmla="*/ 1193800 w 1697038"/>
                <a:gd name="connsiteY36" fmla="*/ 1066801 h 1568450"/>
                <a:gd name="connsiteX37" fmla="*/ 1381919 w 1697038"/>
                <a:gd name="connsiteY37" fmla="*/ 1255714 h 1568450"/>
                <a:gd name="connsiteX38" fmla="*/ 1570038 w 1697038"/>
                <a:gd name="connsiteY38" fmla="*/ 1066801 h 1568450"/>
                <a:gd name="connsiteX39" fmla="*/ 1381919 w 1697038"/>
                <a:gd name="connsiteY39" fmla="*/ 877888 h 1568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697038" h="1568450">
                  <a:moveTo>
                    <a:pt x="848260" y="0"/>
                  </a:moveTo>
                  <a:cubicBezTo>
                    <a:pt x="1192639" y="0"/>
                    <a:pt x="1393052" y="62552"/>
                    <a:pt x="1393052" y="62552"/>
                  </a:cubicBezTo>
                  <a:cubicBezTo>
                    <a:pt x="1571197" y="815760"/>
                    <a:pt x="1571197" y="815760"/>
                    <a:pt x="1571197" y="815760"/>
                  </a:cubicBezTo>
                  <a:cubicBezTo>
                    <a:pt x="1640591" y="815760"/>
                    <a:pt x="1697038" y="871591"/>
                    <a:pt x="1697038" y="940863"/>
                  </a:cubicBezTo>
                  <a:cubicBezTo>
                    <a:pt x="1697038" y="1254657"/>
                    <a:pt x="1697038" y="1254657"/>
                    <a:pt x="1697038" y="1254657"/>
                  </a:cubicBezTo>
                  <a:cubicBezTo>
                    <a:pt x="1697038" y="1323929"/>
                    <a:pt x="1640591" y="1380278"/>
                    <a:pt x="1571197" y="1380278"/>
                  </a:cubicBezTo>
                  <a:cubicBezTo>
                    <a:pt x="1570680" y="1380278"/>
                    <a:pt x="1570680" y="1380278"/>
                    <a:pt x="1570680" y="1380278"/>
                  </a:cubicBezTo>
                  <a:cubicBezTo>
                    <a:pt x="1570680" y="1500212"/>
                    <a:pt x="1570680" y="1500212"/>
                    <a:pt x="1570680" y="1500212"/>
                  </a:cubicBezTo>
                  <a:cubicBezTo>
                    <a:pt x="1570680" y="1537950"/>
                    <a:pt x="1542197" y="1568450"/>
                    <a:pt x="1507500" y="1568450"/>
                  </a:cubicBezTo>
                  <a:cubicBezTo>
                    <a:pt x="1318998" y="1568450"/>
                    <a:pt x="1318998" y="1568450"/>
                    <a:pt x="1318998" y="1568450"/>
                  </a:cubicBezTo>
                  <a:cubicBezTo>
                    <a:pt x="1284301" y="1568450"/>
                    <a:pt x="1256337" y="1537950"/>
                    <a:pt x="1256337" y="1500212"/>
                  </a:cubicBezTo>
                  <a:cubicBezTo>
                    <a:pt x="1256337" y="1380278"/>
                    <a:pt x="1256337" y="1380278"/>
                    <a:pt x="1256337" y="1380278"/>
                  </a:cubicBezTo>
                  <a:cubicBezTo>
                    <a:pt x="440702" y="1380278"/>
                    <a:pt x="440702" y="1380278"/>
                    <a:pt x="440702" y="1380278"/>
                  </a:cubicBezTo>
                  <a:cubicBezTo>
                    <a:pt x="440702" y="1500212"/>
                    <a:pt x="440702" y="1500212"/>
                    <a:pt x="440702" y="1500212"/>
                  </a:cubicBezTo>
                  <a:cubicBezTo>
                    <a:pt x="440702" y="1537950"/>
                    <a:pt x="412737" y="1568450"/>
                    <a:pt x="378040" y="1568450"/>
                  </a:cubicBezTo>
                  <a:cubicBezTo>
                    <a:pt x="189020" y="1568450"/>
                    <a:pt x="189020" y="1568450"/>
                    <a:pt x="189020" y="1568450"/>
                  </a:cubicBezTo>
                  <a:cubicBezTo>
                    <a:pt x="154323" y="1568450"/>
                    <a:pt x="126359" y="1537950"/>
                    <a:pt x="126359" y="1500212"/>
                  </a:cubicBezTo>
                  <a:cubicBezTo>
                    <a:pt x="126359" y="1380278"/>
                    <a:pt x="126359" y="1380278"/>
                    <a:pt x="126359" y="1380278"/>
                  </a:cubicBezTo>
                  <a:cubicBezTo>
                    <a:pt x="125841" y="1380278"/>
                    <a:pt x="125841" y="1380278"/>
                    <a:pt x="125841" y="1380278"/>
                  </a:cubicBezTo>
                  <a:cubicBezTo>
                    <a:pt x="56447" y="1380278"/>
                    <a:pt x="0" y="1323929"/>
                    <a:pt x="0" y="1254657"/>
                  </a:cubicBezTo>
                  <a:cubicBezTo>
                    <a:pt x="0" y="940863"/>
                    <a:pt x="0" y="940863"/>
                    <a:pt x="0" y="940863"/>
                  </a:cubicBezTo>
                  <a:cubicBezTo>
                    <a:pt x="0" y="871591"/>
                    <a:pt x="56447" y="815760"/>
                    <a:pt x="125841" y="815760"/>
                  </a:cubicBezTo>
                  <a:cubicBezTo>
                    <a:pt x="303986" y="62552"/>
                    <a:pt x="303986" y="62552"/>
                    <a:pt x="303986" y="62552"/>
                  </a:cubicBezTo>
                  <a:cubicBezTo>
                    <a:pt x="303986" y="62552"/>
                    <a:pt x="501292" y="0"/>
                    <a:pt x="848260" y="0"/>
                  </a:cubicBezTo>
                  <a:close/>
                  <a:moveTo>
                    <a:pt x="848261" y="125413"/>
                  </a:moveTo>
                  <a:cubicBezTo>
                    <a:pt x="566143" y="125413"/>
                    <a:pt x="398425" y="187964"/>
                    <a:pt x="398425" y="187964"/>
                  </a:cubicBezTo>
                  <a:cubicBezTo>
                    <a:pt x="277813" y="752476"/>
                    <a:pt x="277813" y="752476"/>
                    <a:pt x="277813" y="752476"/>
                  </a:cubicBezTo>
                  <a:cubicBezTo>
                    <a:pt x="1419226" y="752476"/>
                    <a:pt x="1419226" y="752476"/>
                    <a:pt x="1419226" y="752476"/>
                  </a:cubicBezTo>
                  <a:cubicBezTo>
                    <a:pt x="1298614" y="187964"/>
                    <a:pt x="1298614" y="187964"/>
                    <a:pt x="1298614" y="187964"/>
                  </a:cubicBezTo>
                  <a:cubicBezTo>
                    <a:pt x="1298614" y="187964"/>
                    <a:pt x="1131932" y="125413"/>
                    <a:pt x="848261" y="125413"/>
                  </a:cubicBezTo>
                  <a:close/>
                  <a:moveTo>
                    <a:pt x="314326" y="877888"/>
                  </a:moveTo>
                  <a:cubicBezTo>
                    <a:pt x="209992" y="877888"/>
                    <a:pt x="125413" y="962467"/>
                    <a:pt x="125413" y="1066801"/>
                  </a:cubicBezTo>
                  <a:cubicBezTo>
                    <a:pt x="125413" y="1171135"/>
                    <a:pt x="209992" y="1255714"/>
                    <a:pt x="314326" y="1255714"/>
                  </a:cubicBezTo>
                  <a:cubicBezTo>
                    <a:pt x="418660" y="1255714"/>
                    <a:pt x="503239" y="1171135"/>
                    <a:pt x="503239" y="1066801"/>
                  </a:cubicBezTo>
                  <a:cubicBezTo>
                    <a:pt x="503239" y="962467"/>
                    <a:pt x="418660" y="877888"/>
                    <a:pt x="314326" y="877888"/>
                  </a:cubicBezTo>
                  <a:close/>
                  <a:moveTo>
                    <a:pt x="1381919" y="877888"/>
                  </a:moveTo>
                  <a:cubicBezTo>
                    <a:pt x="1278024" y="877888"/>
                    <a:pt x="1193800" y="962467"/>
                    <a:pt x="1193800" y="1066801"/>
                  </a:cubicBezTo>
                  <a:cubicBezTo>
                    <a:pt x="1193800" y="1171135"/>
                    <a:pt x="1278024" y="1255714"/>
                    <a:pt x="1381919" y="1255714"/>
                  </a:cubicBezTo>
                  <a:cubicBezTo>
                    <a:pt x="1485814" y="1255714"/>
                    <a:pt x="1570038" y="1171135"/>
                    <a:pt x="1570038" y="1066801"/>
                  </a:cubicBezTo>
                  <a:cubicBezTo>
                    <a:pt x="1570038" y="962467"/>
                    <a:pt x="1485814" y="877888"/>
                    <a:pt x="1381919" y="87788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2000" dirty="0"/>
            </a:p>
          </p:txBody>
        </p:sp>
      </p:grpSp>
      <p:sp>
        <p:nvSpPr>
          <p:cNvPr id="45" name="矩形 44"/>
          <p:cNvSpPr/>
          <p:nvPr/>
        </p:nvSpPr>
        <p:spPr>
          <a:xfrm>
            <a:off x="9648199" y="632301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深圳</a:t>
            </a:r>
            <a:endParaRPr lang="zh-CN" altLang="en-US" sz="2400" b="1" dirty="0">
              <a:solidFill>
                <a:srgbClr val="4D2307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7124093" y="632301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广州</a:t>
            </a:r>
            <a:endParaRPr lang="zh-CN" altLang="en-US" sz="2400" b="1" dirty="0">
              <a:solidFill>
                <a:srgbClr val="4D23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416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组合 50"/>
          <p:cNvGrpSpPr/>
          <p:nvPr/>
        </p:nvGrpSpPr>
        <p:grpSpPr>
          <a:xfrm>
            <a:off x="0" y="4859975"/>
            <a:ext cx="12192000" cy="1905428"/>
            <a:chOff x="0" y="4952572"/>
            <a:chExt cx="12192000" cy="1905428"/>
          </a:xfrm>
          <a:solidFill>
            <a:schemeClr val="accent2"/>
          </a:solidFill>
        </p:grpSpPr>
        <p:sp>
          <p:nvSpPr>
            <p:cNvPr id="52" name="矩形 51"/>
            <p:cNvSpPr/>
            <p:nvPr/>
          </p:nvSpPr>
          <p:spPr>
            <a:xfrm>
              <a:off x="0" y="5715006"/>
              <a:ext cx="12192000" cy="1142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3" name="组合 52"/>
            <p:cNvGrpSpPr/>
            <p:nvPr/>
          </p:nvGrpSpPr>
          <p:grpSpPr>
            <a:xfrm>
              <a:off x="0" y="4952572"/>
              <a:ext cx="6658941" cy="1372314"/>
              <a:chOff x="468130" y="5460886"/>
              <a:chExt cx="5181600" cy="864000"/>
            </a:xfrm>
            <a:grpFill/>
          </p:grpSpPr>
          <p:sp>
            <p:nvSpPr>
              <p:cNvPr id="85" name="矩形 84"/>
              <p:cNvSpPr/>
              <p:nvPr/>
            </p:nvSpPr>
            <p:spPr>
              <a:xfrm>
                <a:off x="468130" y="5460886"/>
                <a:ext cx="1727200" cy="86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6" name="矩形 85"/>
              <p:cNvSpPr/>
              <p:nvPr/>
            </p:nvSpPr>
            <p:spPr>
              <a:xfrm>
                <a:off x="2195330" y="5568886"/>
                <a:ext cx="1727200" cy="75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7" name="矩形 86"/>
              <p:cNvSpPr/>
              <p:nvPr/>
            </p:nvSpPr>
            <p:spPr>
              <a:xfrm>
                <a:off x="3922530" y="5640886"/>
                <a:ext cx="1727200" cy="68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68" name="组合 67"/>
            <p:cNvGrpSpPr/>
            <p:nvPr/>
          </p:nvGrpSpPr>
          <p:grpSpPr>
            <a:xfrm>
              <a:off x="6581013" y="6048535"/>
              <a:ext cx="5610987" cy="647927"/>
              <a:chOff x="6581013" y="5676960"/>
              <a:chExt cx="5610987" cy="647927"/>
            </a:xfrm>
            <a:grpFill/>
          </p:grpSpPr>
          <p:sp>
            <p:nvSpPr>
              <p:cNvPr id="70" name="矩形 69"/>
              <p:cNvSpPr/>
              <p:nvPr/>
            </p:nvSpPr>
            <p:spPr>
              <a:xfrm>
                <a:off x="6581013" y="5676960"/>
                <a:ext cx="1871897" cy="64792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3" name="矩形 82"/>
              <p:cNvSpPr/>
              <p:nvPr/>
            </p:nvSpPr>
            <p:spPr>
              <a:xfrm>
                <a:off x="8448206" y="5726801"/>
                <a:ext cx="1871897" cy="59808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4" name="矩形 83"/>
              <p:cNvSpPr/>
              <p:nvPr/>
            </p:nvSpPr>
            <p:spPr>
              <a:xfrm>
                <a:off x="10320103" y="5776641"/>
                <a:ext cx="1871897" cy="54824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cxnSp>
        <p:nvCxnSpPr>
          <p:cNvPr id="2" name="直接连接符 1"/>
          <p:cNvCxnSpPr/>
          <p:nvPr/>
        </p:nvCxnSpPr>
        <p:spPr>
          <a:xfrm>
            <a:off x="1331730" y="415562"/>
            <a:ext cx="970457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531084" y="1416821"/>
            <a:ext cx="111298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在众多娱乐方式中，一线城市的年轻人更喜欢看电影、旅游、逛街、打游戏</a:t>
            </a:r>
          </a:p>
        </p:txBody>
      </p:sp>
      <p:sp>
        <p:nvSpPr>
          <p:cNvPr id="4" name="矩形 3"/>
          <p:cNvSpPr/>
          <p:nvPr/>
        </p:nvSpPr>
        <p:spPr>
          <a:xfrm>
            <a:off x="1100138" y="815748"/>
            <a:ext cx="99917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北上广深最受欢迎的娱乐方式排名</a:t>
            </a:r>
          </a:p>
        </p:txBody>
      </p:sp>
      <p:sp>
        <p:nvSpPr>
          <p:cNvPr id="14" name="任意多边形: 形状 13"/>
          <p:cNvSpPr>
            <a:spLocks/>
          </p:cNvSpPr>
          <p:nvPr/>
        </p:nvSpPr>
        <p:spPr bwMode="auto">
          <a:xfrm>
            <a:off x="446160" y="3615531"/>
            <a:ext cx="1379570" cy="1151999"/>
          </a:xfrm>
          <a:custGeom>
            <a:avLst/>
            <a:gdLst>
              <a:gd name="connsiteX0" fmla="*/ 705833 w 1703387"/>
              <a:gd name="connsiteY0" fmla="*/ 0 h 1422400"/>
              <a:gd name="connsiteX1" fmla="*/ 1423549 w 1703387"/>
              <a:gd name="connsiteY1" fmla="*/ 717137 h 1422400"/>
              <a:gd name="connsiteX2" fmla="*/ 1094992 w 1703387"/>
              <a:gd name="connsiteY2" fmla="*/ 1313167 h 1422400"/>
              <a:gd name="connsiteX3" fmla="*/ 1703387 w 1703387"/>
              <a:gd name="connsiteY3" fmla="*/ 1313167 h 1422400"/>
              <a:gd name="connsiteX4" fmla="*/ 1703387 w 1703387"/>
              <a:gd name="connsiteY4" fmla="*/ 1422400 h 1422400"/>
              <a:gd name="connsiteX5" fmla="*/ 693356 w 1703387"/>
              <a:gd name="connsiteY5" fmla="*/ 1422400 h 1422400"/>
              <a:gd name="connsiteX6" fmla="*/ 0 w 1703387"/>
              <a:gd name="connsiteY6" fmla="*/ 705264 h 1422400"/>
              <a:gd name="connsiteX7" fmla="*/ 705833 w 1703387"/>
              <a:gd name="connsiteY7" fmla="*/ 0 h 1422400"/>
              <a:gd name="connsiteX8" fmla="*/ 705258 w 1703387"/>
              <a:gd name="connsiteY8" fmla="*/ 171450 h 1422400"/>
              <a:gd name="connsiteX9" fmla="*/ 534722 w 1703387"/>
              <a:gd name="connsiteY9" fmla="*/ 231813 h 1422400"/>
              <a:gd name="connsiteX10" fmla="*/ 522837 w 1703387"/>
              <a:gd name="connsiteY10" fmla="*/ 304603 h 1422400"/>
              <a:gd name="connsiteX11" fmla="*/ 607809 w 1703387"/>
              <a:gd name="connsiteY11" fmla="*/ 498710 h 1422400"/>
              <a:gd name="connsiteX12" fmla="*/ 705258 w 1703387"/>
              <a:gd name="connsiteY12" fmla="*/ 571500 h 1422400"/>
              <a:gd name="connsiteX13" fmla="*/ 790229 w 1703387"/>
              <a:gd name="connsiteY13" fmla="*/ 534809 h 1422400"/>
              <a:gd name="connsiteX14" fmla="*/ 900157 w 1703387"/>
              <a:gd name="connsiteY14" fmla="*/ 340702 h 1422400"/>
              <a:gd name="connsiteX15" fmla="*/ 875795 w 1703387"/>
              <a:gd name="connsiteY15" fmla="*/ 219977 h 1422400"/>
              <a:gd name="connsiteX16" fmla="*/ 705258 w 1703387"/>
              <a:gd name="connsiteY16" fmla="*/ 171450 h 1422400"/>
              <a:gd name="connsiteX17" fmla="*/ 1156045 w 1703387"/>
              <a:gd name="connsiteY17" fmla="*/ 512093 h 1422400"/>
              <a:gd name="connsiteX18" fmla="*/ 1095037 w 1703387"/>
              <a:gd name="connsiteY18" fmla="*/ 522883 h 1422400"/>
              <a:gd name="connsiteX19" fmla="*/ 888662 w 1703387"/>
              <a:gd name="connsiteY19" fmla="*/ 644327 h 1422400"/>
              <a:gd name="connsiteX20" fmla="*/ 852487 w 1703387"/>
              <a:gd name="connsiteY20" fmla="*/ 717550 h 1422400"/>
              <a:gd name="connsiteX21" fmla="*/ 937291 w 1703387"/>
              <a:gd name="connsiteY21" fmla="*/ 815182 h 1422400"/>
              <a:gd name="connsiteX22" fmla="*/ 1131805 w 1703387"/>
              <a:gd name="connsiteY22" fmla="*/ 900907 h 1422400"/>
              <a:gd name="connsiteX23" fmla="*/ 1204748 w 1703387"/>
              <a:gd name="connsiteY23" fmla="*/ 888405 h 1422400"/>
              <a:gd name="connsiteX24" fmla="*/ 1265237 w 1703387"/>
              <a:gd name="connsiteY24" fmla="*/ 717550 h 1422400"/>
              <a:gd name="connsiteX25" fmla="*/ 1216608 w 1703387"/>
              <a:gd name="connsiteY25" fmla="*/ 547291 h 1422400"/>
              <a:gd name="connsiteX26" fmla="*/ 1156045 w 1703387"/>
              <a:gd name="connsiteY26" fmla="*/ 512093 h 1422400"/>
              <a:gd name="connsiteX27" fmla="*/ 274935 w 1703387"/>
              <a:gd name="connsiteY27" fmla="*/ 520310 h 1422400"/>
              <a:gd name="connsiteX28" fmla="*/ 218678 w 1703387"/>
              <a:gd name="connsiteY28" fmla="*/ 559895 h 1422400"/>
              <a:gd name="connsiteX29" fmla="*/ 169862 w 1703387"/>
              <a:gd name="connsiteY29" fmla="*/ 730412 h 1422400"/>
              <a:gd name="connsiteX30" fmla="*/ 230584 w 1703387"/>
              <a:gd name="connsiteY30" fmla="*/ 888453 h 1422400"/>
              <a:gd name="connsiteX31" fmla="*/ 303807 w 1703387"/>
              <a:gd name="connsiteY31" fmla="*/ 900930 h 1422400"/>
              <a:gd name="connsiteX32" fmla="*/ 499069 w 1703387"/>
              <a:gd name="connsiteY32" fmla="*/ 827851 h 1422400"/>
              <a:gd name="connsiteX33" fmla="*/ 572293 w 1703387"/>
              <a:gd name="connsiteY33" fmla="*/ 717936 h 1422400"/>
              <a:gd name="connsiteX34" fmla="*/ 547885 w 1703387"/>
              <a:gd name="connsiteY34" fmla="*/ 644856 h 1422400"/>
              <a:gd name="connsiteX35" fmla="*/ 340121 w 1703387"/>
              <a:gd name="connsiteY35" fmla="*/ 535535 h 1422400"/>
              <a:gd name="connsiteX36" fmla="*/ 274935 w 1703387"/>
              <a:gd name="connsiteY36" fmla="*/ 520310 h 1422400"/>
              <a:gd name="connsiteX37" fmla="*/ 717550 w 1703387"/>
              <a:gd name="connsiteY37" fmla="*/ 850900 h 1422400"/>
              <a:gd name="connsiteX38" fmla="*/ 608432 w 1703387"/>
              <a:gd name="connsiteY38" fmla="*/ 923528 h 1422400"/>
              <a:gd name="connsiteX39" fmla="*/ 523629 w 1703387"/>
              <a:gd name="connsiteY39" fmla="*/ 1118791 h 1422400"/>
              <a:gd name="connsiteX40" fmla="*/ 535489 w 1703387"/>
              <a:gd name="connsiteY40" fmla="*/ 1192015 h 1422400"/>
              <a:gd name="connsiteX41" fmla="*/ 705689 w 1703387"/>
              <a:gd name="connsiteY41" fmla="*/ 1265238 h 1422400"/>
              <a:gd name="connsiteX42" fmla="*/ 875890 w 1703387"/>
              <a:gd name="connsiteY42" fmla="*/ 1216422 h 1422400"/>
              <a:gd name="connsiteX43" fmla="*/ 900204 w 1703387"/>
              <a:gd name="connsiteY43" fmla="*/ 1094383 h 1422400"/>
              <a:gd name="connsiteX44" fmla="*/ 790493 w 1703387"/>
              <a:gd name="connsiteY44" fmla="*/ 887214 h 1422400"/>
              <a:gd name="connsiteX45" fmla="*/ 717550 w 1703387"/>
              <a:gd name="connsiteY45" fmla="*/ 8509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703387" h="1422400">
                <a:moveTo>
                  <a:pt x="705833" y="0"/>
                </a:moveTo>
                <a:cubicBezTo>
                  <a:pt x="1107469" y="0"/>
                  <a:pt x="1423549" y="328292"/>
                  <a:pt x="1423549" y="717137"/>
                </a:cubicBezTo>
                <a:cubicBezTo>
                  <a:pt x="1423549" y="972409"/>
                  <a:pt x="1265509" y="1203935"/>
                  <a:pt x="1094992" y="1313167"/>
                </a:cubicBezTo>
                <a:cubicBezTo>
                  <a:pt x="1094992" y="1313167"/>
                  <a:pt x="1094992" y="1313167"/>
                  <a:pt x="1703387" y="1313167"/>
                </a:cubicBezTo>
                <a:cubicBezTo>
                  <a:pt x="1703387" y="1313167"/>
                  <a:pt x="1703387" y="1313167"/>
                  <a:pt x="1703387" y="1422400"/>
                </a:cubicBezTo>
                <a:cubicBezTo>
                  <a:pt x="1703387" y="1422400"/>
                  <a:pt x="1703387" y="1422400"/>
                  <a:pt x="693356" y="1422400"/>
                </a:cubicBezTo>
                <a:cubicBezTo>
                  <a:pt x="304198" y="1410527"/>
                  <a:pt x="0" y="1094108"/>
                  <a:pt x="0" y="705264"/>
                </a:cubicBezTo>
                <a:cubicBezTo>
                  <a:pt x="0" y="315825"/>
                  <a:pt x="304198" y="0"/>
                  <a:pt x="705833" y="0"/>
                </a:cubicBezTo>
                <a:close/>
                <a:moveTo>
                  <a:pt x="705258" y="171450"/>
                </a:moveTo>
                <a:cubicBezTo>
                  <a:pt x="644055" y="171450"/>
                  <a:pt x="559084" y="195714"/>
                  <a:pt x="534722" y="231813"/>
                </a:cubicBezTo>
                <a:cubicBezTo>
                  <a:pt x="498475" y="268504"/>
                  <a:pt x="522837" y="304603"/>
                  <a:pt x="522837" y="304603"/>
                </a:cubicBezTo>
                <a:cubicBezTo>
                  <a:pt x="522837" y="328866"/>
                  <a:pt x="559084" y="425920"/>
                  <a:pt x="607809" y="498710"/>
                </a:cubicBezTo>
                <a:cubicBezTo>
                  <a:pt x="644055" y="559073"/>
                  <a:pt x="692780" y="571500"/>
                  <a:pt x="705258" y="571500"/>
                </a:cubicBezTo>
                <a:cubicBezTo>
                  <a:pt x="729620" y="571500"/>
                  <a:pt x="741504" y="571500"/>
                  <a:pt x="790229" y="534809"/>
                </a:cubicBezTo>
                <a:cubicBezTo>
                  <a:pt x="838954" y="486282"/>
                  <a:pt x="887679" y="377393"/>
                  <a:pt x="900157" y="340702"/>
                </a:cubicBezTo>
                <a:cubicBezTo>
                  <a:pt x="923925" y="292767"/>
                  <a:pt x="923925" y="256076"/>
                  <a:pt x="875795" y="219977"/>
                </a:cubicBezTo>
                <a:cubicBezTo>
                  <a:pt x="838954" y="183286"/>
                  <a:pt x="765867" y="171450"/>
                  <a:pt x="705258" y="171450"/>
                </a:cubicBezTo>
                <a:close/>
                <a:moveTo>
                  <a:pt x="1156045" y="512093"/>
                </a:moveTo>
                <a:cubicBezTo>
                  <a:pt x="1134770" y="510530"/>
                  <a:pt x="1113421" y="516632"/>
                  <a:pt x="1095037" y="522883"/>
                </a:cubicBezTo>
                <a:cubicBezTo>
                  <a:pt x="1046408" y="534789"/>
                  <a:pt x="937291" y="583605"/>
                  <a:pt x="888662" y="644327"/>
                </a:cubicBezTo>
                <a:cubicBezTo>
                  <a:pt x="852487" y="681236"/>
                  <a:pt x="852487" y="705644"/>
                  <a:pt x="852487" y="717550"/>
                </a:cubicBezTo>
                <a:cubicBezTo>
                  <a:pt x="852487" y="730052"/>
                  <a:pt x="864348" y="778868"/>
                  <a:pt x="937291" y="815182"/>
                </a:cubicBezTo>
                <a:cubicBezTo>
                  <a:pt x="1010233" y="863997"/>
                  <a:pt x="1107491" y="900907"/>
                  <a:pt x="1131805" y="900907"/>
                </a:cubicBezTo>
                <a:cubicBezTo>
                  <a:pt x="1131805" y="900907"/>
                  <a:pt x="1167980" y="912813"/>
                  <a:pt x="1204748" y="888405"/>
                </a:cubicBezTo>
                <a:cubicBezTo>
                  <a:pt x="1240923" y="863997"/>
                  <a:pt x="1265237" y="778868"/>
                  <a:pt x="1265237" y="717550"/>
                </a:cubicBezTo>
                <a:cubicBezTo>
                  <a:pt x="1265237" y="668735"/>
                  <a:pt x="1252783" y="596106"/>
                  <a:pt x="1216608" y="547291"/>
                </a:cubicBezTo>
                <a:cubicBezTo>
                  <a:pt x="1198521" y="522883"/>
                  <a:pt x="1177320" y="513656"/>
                  <a:pt x="1156045" y="512093"/>
                </a:cubicBezTo>
                <a:close/>
                <a:moveTo>
                  <a:pt x="274935" y="520310"/>
                </a:moveTo>
                <a:cubicBezTo>
                  <a:pt x="255141" y="523355"/>
                  <a:pt x="236835" y="535535"/>
                  <a:pt x="218678" y="559895"/>
                </a:cubicBezTo>
                <a:cubicBezTo>
                  <a:pt x="181768" y="596731"/>
                  <a:pt x="169862" y="669216"/>
                  <a:pt x="169862" y="730412"/>
                </a:cubicBezTo>
                <a:cubicBezTo>
                  <a:pt x="169862" y="791015"/>
                  <a:pt x="194270" y="864094"/>
                  <a:pt x="230584" y="888453"/>
                </a:cubicBezTo>
                <a:cubicBezTo>
                  <a:pt x="267493" y="912813"/>
                  <a:pt x="303807" y="900930"/>
                  <a:pt x="303807" y="900930"/>
                </a:cubicBezTo>
                <a:cubicBezTo>
                  <a:pt x="328215" y="900930"/>
                  <a:pt x="437752" y="864094"/>
                  <a:pt x="499069" y="827851"/>
                </a:cubicBezTo>
                <a:cubicBezTo>
                  <a:pt x="559791" y="779132"/>
                  <a:pt x="572293" y="742295"/>
                  <a:pt x="572293" y="717936"/>
                </a:cubicBezTo>
                <a:cubicBezTo>
                  <a:pt x="572293" y="693576"/>
                  <a:pt x="584199" y="681693"/>
                  <a:pt x="547885" y="644856"/>
                </a:cubicBezTo>
                <a:cubicBezTo>
                  <a:pt x="499069" y="596731"/>
                  <a:pt x="388937" y="548012"/>
                  <a:pt x="340121" y="535535"/>
                </a:cubicBezTo>
                <a:cubicBezTo>
                  <a:pt x="316011" y="523355"/>
                  <a:pt x="294729" y="517265"/>
                  <a:pt x="274935" y="520310"/>
                </a:cubicBezTo>
                <a:close/>
                <a:moveTo>
                  <a:pt x="717550" y="850900"/>
                </a:moveTo>
                <a:cubicBezTo>
                  <a:pt x="693236" y="850900"/>
                  <a:pt x="644607" y="862806"/>
                  <a:pt x="608432" y="923528"/>
                </a:cubicBezTo>
                <a:cubicBezTo>
                  <a:pt x="559804" y="996752"/>
                  <a:pt x="523629" y="1094383"/>
                  <a:pt x="523629" y="1118791"/>
                </a:cubicBezTo>
                <a:cubicBezTo>
                  <a:pt x="523629" y="1118791"/>
                  <a:pt x="511175" y="1155701"/>
                  <a:pt x="535489" y="1192015"/>
                </a:cubicBezTo>
                <a:cubicBezTo>
                  <a:pt x="559804" y="1228329"/>
                  <a:pt x="632747" y="1252737"/>
                  <a:pt x="705689" y="1265238"/>
                </a:cubicBezTo>
                <a:cubicBezTo>
                  <a:pt x="754318" y="1265238"/>
                  <a:pt x="827261" y="1252737"/>
                  <a:pt x="875890" y="1216422"/>
                </a:cubicBezTo>
                <a:cubicBezTo>
                  <a:pt x="923925" y="1180108"/>
                  <a:pt x="912064" y="1143199"/>
                  <a:pt x="900204" y="1094383"/>
                </a:cubicBezTo>
                <a:cubicBezTo>
                  <a:pt x="887750" y="1045568"/>
                  <a:pt x="851575" y="936030"/>
                  <a:pt x="790493" y="887214"/>
                </a:cubicBezTo>
                <a:cubicBezTo>
                  <a:pt x="754318" y="850900"/>
                  <a:pt x="730004" y="850900"/>
                  <a:pt x="717550" y="8509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 dirty="0"/>
          </a:p>
        </p:txBody>
      </p:sp>
      <p:grpSp>
        <p:nvGrpSpPr>
          <p:cNvPr id="26" name="组合 25"/>
          <p:cNvGrpSpPr/>
          <p:nvPr/>
        </p:nvGrpSpPr>
        <p:grpSpPr>
          <a:xfrm>
            <a:off x="2419402" y="3772789"/>
            <a:ext cx="1537102" cy="1146857"/>
            <a:chOff x="3140075" y="2528888"/>
            <a:chExt cx="3270251" cy="2439988"/>
          </a:xfrm>
          <a:solidFill>
            <a:schemeClr val="accent3"/>
          </a:solidFill>
        </p:grpSpPr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4865688" y="4052888"/>
              <a:ext cx="1544638" cy="915988"/>
            </a:xfrm>
            <a:custGeom>
              <a:avLst/>
              <a:gdLst>
                <a:gd name="T0" fmla="*/ 457 w 973"/>
                <a:gd name="T1" fmla="*/ 0 h 577"/>
                <a:gd name="T2" fmla="*/ 0 w 973"/>
                <a:gd name="T3" fmla="*/ 511 h 577"/>
                <a:gd name="T4" fmla="*/ 47 w 973"/>
                <a:gd name="T5" fmla="*/ 577 h 577"/>
                <a:gd name="T6" fmla="*/ 380 w 973"/>
                <a:gd name="T7" fmla="*/ 577 h 577"/>
                <a:gd name="T8" fmla="*/ 973 w 973"/>
                <a:gd name="T9" fmla="*/ 577 h 577"/>
                <a:gd name="T10" fmla="*/ 457 w 973"/>
                <a:gd name="T11" fmla="*/ 0 h 577"/>
                <a:gd name="T12" fmla="*/ 457 w 973"/>
                <a:gd name="T13" fmla="*/ 0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3" h="577">
                  <a:moveTo>
                    <a:pt x="457" y="0"/>
                  </a:moveTo>
                  <a:lnTo>
                    <a:pt x="0" y="511"/>
                  </a:lnTo>
                  <a:lnTo>
                    <a:pt x="47" y="577"/>
                  </a:lnTo>
                  <a:lnTo>
                    <a:pt x="380" y="577"/>
                  </a:lnTo>
                  <a:lnTo>
                    <a:pt x="973" y="577"/>
                  </a:lnTo>
                  <a:lnTo>
                    <a:pt x="457" y="0"/>
                  </a:lnTo>
                  <a:lnTo>
                    <a:pt x="45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3140075" y="2528888"/>
              <a:ext cx="2170113" cy="2439988"/>
            </a:xfrm>
            <a:custGeom>
              <a:avLst/>
              <a:gdLst>
                <a:gd name="T0" fmla="*/ 1187 w 1641"/>
                <a:gd name="T1" fmla="*/ 1845 h 1845"/>
                <a:gd name="T2" fmla="*/ 1155 w 1641"/>
                <a:gd name="T3" fmla="*/ 1797 h 1845"/>
                <a:gd name="T4" fmla="*/ 1148 w 1641"/>
                <a:gd name="T5" fmla="*/ 1786 h 1845"/>
                <a:gd name="T6" fmla="*/ 1119 w 1641"/>
                <a:gd name="T7" fmla="*/ 1732 h 1845"/>
                <a:gd name="T8" fmla="*/ 1117 w 1641"/>
                <a:gd name="T9" fmla="*/ 1729 h 1845"/>
                <a:gd name="T10" fmla="*/ 1035 w 1641"/>
                <a:gd name="T11" fmla="*/ 1543 h 1845"/>
                <a:gd name="T12" fmla="*/ 1031 w 1641"/>
                <a:gd name="T13" fmla="*/ 1531 h 1845"/>
                <a:gd name="T14" fmla="*/ 1012 w 1641"/>
                <a:gd name="T15" fmla="*/ 1481 h 1845"/>
                <a:gd name="T16" fmla="*/ 1006 w 1641"/>
                <a:gd name="T17" fmla="*/ 1463 h 1845"/>
                <a:gd name="T18" fmla="*/ 991 w 1641"/>
                <a:gd name="T19" fmla="*/ 1418 h 1845"/>
                <a:gd name="T20" fmla="*/ 984 w 1641"/>
                <a:gd name="T21" fmla="*/ 1396 h 1845"/>
                <a:gd name="T22" fmla="*/ 972 w 1641"/>
                <a:gd name="T23" fmla="*/ 1355 h 1845"/>
                <a:gd name="T24" fmla="*/ 851 w 1641"/>
                <a:gd name="T25" fmla="*/ 704 h 1845"/>
                <a:gd name="T26" fmla="*/ 852 w 1641"/>
                <a:gd name="T27" fmla="*/ 690 h 1845"/>
                <a:gd name="T28" fmla="*/ 1089 w 1641"/>
                <a:gd name="T29" fmla="*/ 699 h 1845"/>
                <a:gd name="T30" fmla="*/ 1421 w 1641"/>
                <a:gd name="T31" fmla="*/ 784 h 1845"/>
                <a:gd name="T32" fmla="*/ 1175 w 1641"/>
                <a:gd name="T33" fmla="*/ 561 h 1845"/>
                <a:gd name="T34" fmla="*/ 1529 w 1641"/>
                <a:gd name="T35" fmla="*/ 553 h 1845"/>
                <a:gd name="T36" fmla="*/ 1626 w 1641"/>
                <a:gd name="T37" fmla="*/ 552 h 1845"/>
                <a:gd name="T38" fmla="*/ 1494 w 1641"/>
                <a:gd name="T39" fmla="*/ 467 h 1845"/>
                <a:gd name="T40" fmla="*/ 1206 w 1641"/>
                <a:gd name="T41" fmla="*/ 450 h 1845"/>
                <a:gd name="T42" fmla="*/ 875 w 1641"/>
                <a:gd name="T43" fmla="*/ 600 h 1845"/>
                <a:gd name="T44" fmla="*/ 877 w 1641"/>
                <a:gd name="T45" fmla="*/ 594 h 1845"/>
                <a:gd name="T46" fmla="*/ 1266 w 1641"/>
                <a:gd name="T47" fmla="*/ 251 h 1845"/>
                <a:gd name="T48" fmla="*/ 1339 w 1641"/>
                <a:gd name="T49" fmla="*/ 210 h 1845"/>
                <a:gd name="T50" fmla="*/ 1167 w 1641"/>
                <a:gd name="T51" fmla="*/ 182 h 1845"/>
                <a:gd name="T52" fmla="*/ 934 w 1641"/>
                <a:gd name="T53" fmla="*/ 285 h 1845"/>
                <a:gd name="T54" fmla="*/ 854 w 1641"/>
                <a:gd name="T55" fmla="*/ 421 h 1845"/>
                <a:gd name="T56" fmla="*/ 781 w 1641"/>
                <a:gd name="T57" fmla="*/ 139 h 1845"/>
                <a:gd name="T58" fmla="*/ 527 w 1641"/>
                <a:gd name="T59" fmla="*/ 2 h 1845"/>
                <a:gd name="T60" fmla="*/ 534 w 1641"/>
                <a:gd name="T61" fmla="*/ 131 h 1845"/>
                <a:gd name="T62" fmla="*/ 662 w 1641"/>
                <a:gd name="T63" fmla="*/ 367 h 1845"/>
                <a:gd name="T64" fmla="*/ 732 w 1641"/>
                <a:gd name="T65" fmla="*/ 487 h 1845"/>
                <a:gd name="T66" fmla="*/ 561 w 1641"/>
                <a:gd name="T67" fmla="*/ 350 h 1845"/>
                <a:gd name="T68" fmla="*/ 306 w 1641"/>
                <a:gd name="T69" fmla="*/ 348 h 1845"/>
                <a:gd name="T70" fmla="*/ 160 w 1641"/>
                <a:gd name="T71" fmla="*/ 442 h 1845"/>
                <a:gd name="T72" fmla="*/ 244 w 1641"/>
                <a:gd name="T73" fmla="*/ 451 h 1845"/>
                <a:gd name="T74" fmla="*/ 739 w 1641"/>
                <a:gd name="T75" fmla="*/ 611 h 1845"/>
                <a:gd name="T76" fmla="*/ 745 w 1641"/>
                <a:gd name="T77" fmla="*/ 617 h 1845"/>
                <a:gd name="T78" fmla="*/ 404 w 1641"/>
                <a:gd name="T79" fmla="*/ 548 h 1845"/>
                <a:gd name="T80" fmla="*/ 127 w 1641"/>
                <a:gd name="T81" fmla="*/ 628 h 1845"/>
                <a:gd name="T82" fmla="*/ 16 w 1641"/>
                <a:gd name="T83" fmla="*/ 740 h 1845"/>
                <a:gd name="T84" fmla="*/ 111 w 1641"/>
                <a:gd name="T85" fmla="*/ 720 h 1845"/>
                <a:gd name="T86" fmla="*/ 720 w 1641"/>
                <a:gd name="T87" fmla="*/ 670 h 1845"/>
                <a:gd name="T88" fmla="*/ 476 w 1641"/>
                <a:gd name="T89" fmla="*/ 848 h 1845"/>
                <a:gd name="T90" fmla="*/ 480 w 1641"/>
                <a:gd name="T91" fmla="*/ 1213 h 1845"/>
                <a:gd name="T92" fmla="*/ 625 w 1641"/>
                <a:gd name="T93" fmla="*/ 905 h 1845"/>
                <a:gd name="T94" fmla="*/ 775 w 1641"/>
                <a:gd name="T95" fmla="*/ 712 h 1845"/>
                <a:gd name="T96" fmla="*/ 852 w 1641"/>
                <a:gd name="T97" fmla="*/ 1477 h 1845"/>
                <a:gd name="T98" fmla="*/ 852 w 1641"/>
                <a:gd name="T99" fmla="*/ 1477 h 1845"/>
                <a:gd name="T100" fmla="*/ 921 w 1641"/>
                <a:gd name="T101" fmla="*/ 1723 h 1845"/>
                <a:gd name="T102" fmla="*/ 922 w 1641"/>
                <a:gd name="T103" fmla="*/ 1726 h 1845"/>
                <a:gd name="T104" fmla="*/ 935 w 1641"/>
                <a:gd name="T105" fmla="*/ 1765 h 1845"/>
                <a:gd name="T106" fmla="*/ 937 w 1641"/>
                <a:gd name="T107" fmla="*/ 1769 h 1845"/>
                <a:gd name="T108" fmla="*/ 968 w 1641"/>
                <a:gd name="T109" fmla="*/ 1845 h 1845"/>
                <a:gd name="T110" fmla="*/ 1187 w 1641"/>
                <a:gd name="T111" fmla="*/ 1845 h 1845"/>
                <a:gd name="T112" fmla="*/ 1187 w 1641"/>
                <a:gd name="T113" fmla="*/ 1845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41" h="1845">
                  <a:moveTo>
                    <a:pt x="1187" y="1845"/>
                  </a:moveTo>
                  <a:cubicBezTo>
                    <a:pt x="1187" y="1845"/>
                    <a:pt x="1163" y="1812"/>
                    <a:pt x="1155" y="1797"/>
                  </a:cubicBezTo>
                  <a:cubicBezTo>
                    <a:pt x="1152" y="1793"/>
                    <a:pt x="1150" y="1790"/>
                    <a:pt x="1148" y="1786"/>
                  </a:cubicBezTo>
                  <a:cubicBezTo>
                    <a:pt x="1138" y="1768"/>
                    <a:pt x="1128" y="1750"/>
                    <a:pt x="1119" y="1732"/>
                  </a:cubicBezTo>
                  <a:cubicBezTo>
                    <a:pt x="1118" y="1731"/>
                    <a:pt x="1118" y="1730"/>
                    <a:pt x="1117" y="1729"/>
                  </a:cubicBezTo>
                  <a:cubicBezTo>
                    <a:pt x="1087" y="1669"/>
                    <a:pt x="1060" y="1607"/>
                    <a:pt x="1035" y="1543"/>
                  </a:cubicBezTo>
                  <a:cubicBezTo>
                    <a:pt x="1034" y="1539"/>
                    <a:pt x="1032" y="1535"/>
                    <a:pt x="1031" y="1531"/>
                  </a:cubicBezTo>
                  <a:cubicBezTo>
                    <a:pt x="1025" y="1514"/>
                    <a:pt x="1018" y="1498"/>
                    <a:pt x="1012" y="1481"/>
                  </a:cubicBezTo>
                  <a:cubicBezTo>
                    <a:pt x="1010" y="1475"/>
                    <a:pt x="1008" y="1469"/>
                    <a:pt x="1006" y="1463"/>
                  </a:cubicBezTo>
                  <a:cubicBezTo>
                    <a:pt x="1001" y="1448"/>
                    <a:pt x="996" y="1433"/>
                    <a:pt x="991" y="1418"/>
                  </a:cubicBezTo>
                  <a:cubicBezTo>
                    <a:pt x="989" y="1411"/>
                    <a:pt x="987" y="1403"/>
                    <a:pt x="984" y="1396"/>
                  </a:cubicBezTo>
                  <a:cubicBezTo>
                    <a:pt x="980" y="1383"/>
                    <a:pt x="976" y="1369"/>
                    <a:pt x="972" y="1355"/>
                  </a:cubicBezTo>
                  <a:cubicBezTo>
                    <a:pt x="860" y="977"/>
                    <a:pt x="836" y="765"/>
                    <a:pt x="851" y="704"/>
                  </a:cubicBezTo>
                  <a:cubicBezTo>
                    <a:pt x="852" y="700"/>
                    <a:pt x="852" y="695"/>
                    <a:pt x="852" y="690"/>
                  </a:cubicBezTo>
                  <a:cubicBezTo>
                    <a:pt x="908" y="684"/>
                    <a:pt x="991" y="684"/>
                    <a:pt x="1089" y="699"/>
                  </a:cubicBezTo>
                  <a:cubicBezTo>
                    <a:pt x="1230" y="720"/>
                    <a:pt x="1403" y="819"/>
                    <a:pt x="1421" y="784"/>
                  </a:cubicBezTo>
                  <a:cubicBezTo>
                    <a:pt x="1430" y="766"/>
                    <a:pt x="1289" y="610"/>
                    <a:pt x="1175" y="561"/>
                  </a:cubicBezTo>
                  <a:cubicBezTo>
                    <a:pt x="1322" y="538"/>
                    <a:pt x="1450" y="551"/>
                    <a:pt x="1529" y="553"/>
                  </a:cubicBezTo>
                  <a:cubicBezTo>
                    <a:pt x="1575" y="554"/>
                    <a:pt x="1620" y="559"/>
                    <a:pt x="1626" y="552"/>
                  </a:cubicBezTo>
                  <a:cubicBezTo>
                    <a:pt x="1641" y="538"/>
                    <a:pt x="1554" y="487"/>
                    <a:pt x="1494" y="467"/>
                  </a:cubicBezTo>
                  <a:cubicBezTo>
                    <a:pt x="1451" y="453"/>
                    <a:pt x="1355" y="415"/>
                    <a:pt x="1206" y="450"/>
                  </a:cubicBezTo>
                  <a:cubicBezTo>
                    <a:pt x="1069" y="481"/>
                    <a:pt x="944" y="554"/>
                    <a:pt x="875" y="600"/>
                  </a:cubicBezTo>
                  <a:cubicBezTo>
                    <a:pt x="876" y="598"/>
                    <a:pt x="876" y="596"/>
                    <a:pt x="877" y="594"/>
                  </a:cubicBezTo>
                  <a:cubicBezTo>
                    <a:pt x="961" y="373"/>
                    <a:pt x="1170" y="300"/>
                    <a:pt x="1266" y="251"/>
                  </a:cubicBezTo>
                  <a:cubicBezTo>
                    <a:pt x="1301" y="233"/>
                    <a:pt x="1339" y="219"/>
                    <a:pt x="1339" y="210"/>
                  </a:cubicBezTo>
                  <a:cubicBezTo>
                    <a:pt x="1338" y="190"/>
                    <a:pt x="1229" y="175"/>
                    <a:pt x="1167" y="182"/>
                  </a:cubicBezTo>
                  <a:cubicBezTo>
                    <a:pt x="1122" y="186"/>
                    <a:pt x="1018" y="189"/>
                    <a:pt x="934" y="285"/>
                  </a:cubicBezTo>
                  <a:cubicBezTo>
                    <a:pt x="899" y="326"/>
                    <a:pt x="873" y="374"/>
                    <a:pt x="854" y="421"/>
                  </a:cubicBezTo>
                  <a:cubicBezTo>
                    <a:pt x="847" y="331"/>
                    <a:pt x="829" y="223"/>
                    <a:pt x="781" y="139"/>
                  </a:cubicBezTo>
                  <a:cubicBezTo>
                    <a:pt x="702" y="0"/>
                    <a:pt x="551" y="1"/>
                    <a:pt x="527" y="2"/>
                  </a:cubicBezTo>
                  <a:cubicBezTo>
                    <a:pt x="504" y="4"/>
                    <a:pt x="509" y="59"/>
                    <a:pt x="534" y="131"/>
                  </a:cubicBezTo>
                  <a:cubicBezTo>
                    <a:pt x="558" y="203"/>
                    <a:pt x="605" y="265"/>
                    <a:pt x="662" y="367"/>
                  </a:cubicBezTo>
                  <a:cubicBezTo>
                    <a:pt x="681" y="400"/>
                    <a:pt x="706" y="443"/>
                    <a:pt x="732" y="487"/>
                  </a:cubicBezTo>
                  <a:cubicBezTo>
                    <a:pt x="688" y="436"/>
                    <a:pt x="630" y="383"/>
                    <a:pt x="561" y="350"/>
                  </a:cubicBezTo>
                  <a:cubicBezTo>
                    <a:pt x="446" y="295"/>
                    <a:pt x="349" y="334"/>
                    <a:pt x="306" y="348"/>
                  </a:cubicBezTo>
                  <a:cubicBezTo>
                    <a:pt x="247" y="367"/>
                    <a:pt x="153" y="424"/>
                    <a:pt x="160" y="442"/>
                  </a:cubicBezTo>
                  <a:cubicBezTo>
                    <a:pt x="163" y="450"/>
                    <a:pt x="204" y="448"/>
                    <a:pt x="244" y="451"/>
                  </a:cubicBezTo>
                  <a:cubicBezTo>
                    <a:pt x="351" y="457"/>
                    <a:pt x="573" y="441"/>
                    <a:pt x="739" y="611"/>
                  </a:cubicBezTo>
                  <a:cubicBezTo>
                    <a:pt x="741" y="613"/>
                    <a:pt x="743" y="615"/>
                    <a:pt x="745" y="617"/>
                  </a:cubicBezTo>
                  <a:cubicBezTo>
                    <a:pt x="666" y="588"/>
                    <a:pt x="536" y="549"/>
                    <a:pt x="404" y="548"/>
                  </a:cubicBezTo>
                  <a:cubicBezTo>
                    <a:pt x="251" y="547"/>
                    <a:pt x="166" y="605"/>
                    <a:pt x="127" y="628"/>
                  </a:cubicBezTo>
                  <a:cubicBezTo>
                    <a:pt x="72" y="660"/>
                    <a:pt x="0" y="730"/>
                    <a:pt x="16" y="740"/>
                  </a:cubicBezTo>
                  <a:cubicBezTo>
                    <a:pt x="25" y="745"/>
                    <a:pt x="67" y="730"/>
                    <a:pt x="111" y="720"/>
                  </a:cubicBezTo>
                  <a:cubicBezTo>
                    <a:pt x="230" y="690"/>
                    <a:pt x="457" y="610"/>
                    <a:pt x="720" y="670"/>
                  </a:cubicBezTo>
                  <a:cubicBezTo>
                    <a:pt x="641" y="686"/>
                    <a:pt x="537" y="731"/>
                    <a:pt x="476" y="848"/>
                  </a:cubicBezTo>
                  <a:cubicBezTo>
                    <a:pt x="421" y="955"/>
                    <a:pt x="458" y="1208"/>
                    <a:pt x="480" y="1213"/>
                  </a:cubicBezTo>
                  <a:cubicBezTo>
                    <a:pt x="518" y="1222"/>
                    <a:pt x="552" y="1026"/>
                    <a:pt x="625" y="905"/>
                  </a:cubicBezTo>
                  <a:cubicBezTo>
                    <a:pt x="678" y="816"/>
                    <a:pt x="734" y="750"/>
                    <a:pt x="775" y="712"/>
                  </a:cubicBezTo>
                  <a:cubicBezTo>
                    <a:pt x="757" y="1080"/>
                    <a:pt x="796" y="1231"/>
                    <a:pt x="852" y="1477"/>
                  </a:cubicBezTo>
                  <a:cubicBezTo>
                    <a:pt x="852" y="1477"/>
                    <a:pt x="852" y="1477"/>
                    <a:pt x="852" y="1477"/>
                  </a:cubicBezTo>
                  <a:cubicBezTo>
                    <a:pt x="873" y="1568"/>
                    <a:pt x="897" y="1650"/>
                    <a:pt x="921" y="1723"/>
                  </a:cubicBezTo>
                  <a:cubicBezTo>
                    <a:pt x="921" y="1724"/>
                    <a:pt x="922" y="1725"/>
                    <a:pt x="922" y="1726"/>
                  </a:cubicBezTo>
                  <a:cubicBezTo>
                    <a:pt x="927" y="1739"/>
                    <a:pt x="931" y="1752"/>
                    <a:pt x="935" y="1765"/>
                  </a:cubicBezTo>
                  <a:cubicBezTo>
                    <a:pt x="936" y="1766"/>
                    <a:pt x="936" y="1767"/>
                    <a:pt x="937" y="1769"/>
                  </a:cubicBezTo>
                  <a:cubicBezTo>
                    <a:pt x="941" y="1781"/>
                    <a:pt x="968" y="1845"/>
                    <a:pt x="968" y="1845"/>
                  </a:cubicBezTo>
                  <a:cubicBezTo>
                    <a:pt x="1187" y="1845"/>
                    <a:pt x="1187" y="1845"/>
                    <a:pt x="1187" y="1845"/>
                  </a:cubicBezTo>
                  <a:cubicBezTo>
                    <a:pt x="1187" y="1845"/>
                    <a:pt x="1187" y="1845"/>
                    <a:pt x="1187" y="18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3830638" y="4632326"/>
              <a:ext cx="428625" cy="336550"/>
            </a:xfrm>
            <a:custGeom>
              <a:avLst/>
              <a:gdLst>
                <a:gd name="T0" fmla="*/ 0 w 323"/>
                <a:gd name="T1" fmla="*/ 255 h 255"/>
                <a:gd name="T2" fmla="*/ 323 w 323"/>
                <a:gd name="T3" fmla="*/ 255 h 255"/>
                <a:gd name="T4" fmla="*/ 219 w 323"/>
                <a:gd name="T5" fmla="*/ 0 h 255"/>
                <a:gd name="T6" fmla="*/ 0 w 323"/>
                <a:gd name="T7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" h="255">
                  <a:moveTo>
                    <a:pt x="0" y="255"/>
                  </a:moveTo>
                  <a:cubicBezTo>
                    <a:pt x="323" y="255"/>
                    <a:pt x="323" y="255"/>
                    <a:pt x="323" y="255"/>
                  </a:cubicBezTo>
                  <a:cubicBezTo>
                    <a:pt x="272" y="176"/>
                    <a:pt x="249" y="109"/>
                    <a:pt x="219" y="0"/>
                  </a:cubicBezTo>
                  <a:cubicBezTo>
                    <a:pt x="0" y="255"/>
                    <a:pt x="0" y="255"/>
                    <a:pt x="0" y="2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4568825" y="3749676"/>
              <a:ext cx="669925" cy="971550"/>
            </a:xfrm>
            <a:custGeom>
              <a:avLst/>
              <a:gdLst>
                <a:gd name="T0" fmla="*/ 0 w 507"/>
                <a:gd name="T1" fmla="*/ 310 h 735"/>
                <a:gd name="T2" fmla="*/ 129 w 507"/>
                <a:gd name="T3" fmla="*/ 735 h 735"/>
                <a:gd name="T4" fmla="*/ 130 w 507"/>
                <a:gd name="T5" fmla="*/ 734 h 735"/>
                <a:gd name="T6" fmla="*/ 507 w 507"/>
                <a:gd name="T7" fmla="*/ 290 h 735"/>
                <a:gd name="T8" fmla="*/ 257 w 507"/>
                <a:gd name="T9" fmla="*/ 0 h 735"/>
                <a:gd name="T10" fmla="*/ 0 w 507"/>
                <a:gd name="T11" fmla="*/ 310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7" h="735">
                  <a:moveTo>
                    <a:pt x="0" y="310"/>
                  </a:moveTo>
                  <a:cubicBezTo>
                    <a:pt x="34" y="493"/>
                    <a:pt x="36" y="584"/>
                    <a:pt x="129" y="735"/>
                  </a:cubicBezTo>
                  <a:cubicBezTo>
                    <a:pt x="130" y="734"/>
                    <a:pt x="130" y="734"/>
                    <a:pt x="130" y="734"/>
                  </a:cubicBezTo>
                  <a:cubicBezTo>
                    <a:pt x="507" y="290"/>
                    <a:pt x="507" y="290"/>
                    <a:pt x="507" y="29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310"/>
                    <a:pt x="0" y="310"/>
                    <a:pt x="0" y="3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4675982" y="3951994"/>
            <a:ext cx="1380317" cy="1112817"/>
            <a:chOff x="4818410" y="2805343"/>
            <a:chExt cx="2053783" cy="1655768"/>
          </a:xfrm>
          <a:solidFill>
            <a:schemeClr val="accent4"/>
          </a:solidFill>
        </p:grpSpPr>
        <p:sp>
          <p:nvSpPr>
            <p:cNvPr id="30" name="Freeform 20"/>
            <p:cNvSpPr>
              <a:spLocks/>
            </p:cNvSpPr>
            <p:nvPr/>
          </p:nvSpPr>
          <p:spPr bwMode="auto">
            <a:xfrm>
              <a:off x="5539372" y="3178356"/>
              <a:ext cx="855128" cy="542564"/>
            </a:xfrm>
            <a:custGeom>
              <a:avLst/>
              <a:gdLst>
                <a:gd name="T0" fmla="*/ 2 w 1230"/>
                <a:gd name="T1" fmla="*/ 400 h 781"/>
                <a:gd name="T2" fmla="*/ 61 w 1230"/>
                <a:gd name="T3" fmla="*/ 513 h 781"/>
                <a:gd name="T4" fmla="*/ 758 w 1230"/>
                <a:gd name="T5" fmla="*/ 547 h 781"/>
                <a:gd name="T6" fmla="*/ 758 w 1230"/>
                <a:gd name="T7" fmla="*/ 707 h 781"/>
                <a:gd name="T8" fmla="*/ 839 w 1230"/>
                <a:gd name="T9" fmla="*/ 751 h 781"/>
                <a:gd name="T10" fmla="*/ 1167 w 1230"/>
                <a:gd name="T11" fmla="*/ 457 h 781"/>
                <a:gd name="T12" fmla="*/ 1190 w 1230"/>
                <a:gd name="T13" fmla="*/ 343 h 781"/>
                <a:gd name="T14" fmla="*/ 843 w 1230"/>
                <a:gd name="T15" fmla="*/ 23 h 781"/>
                <a:gd name="T16" fmla="*/ 758 w 1230"/>
                <a:gd name="T17" fmla="*/ 54 h 781"/>
                <a:gd name="T18" fmla="*/ 758 w 1230"/>
                <a:gd name="T19" fmla="*/ 227 h 781"/>
                <a:gd name="T20" fmla="*/ 55 w 1230"/>
                <a:gd name="T21" fmla="*/ 271 h 781"/>
                <a:gd name="T22" fmla="*/ 2 w 1230"/>
                <a:gd name="T23" fmla="*/ 400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30" h="781">
                  <a:moveTo>
                    <a:pt x="2" y="400"/>
                  </a:moveTo>
                  <a:cubicBezTo>
                    <a:pt x="5" y="429"/>
                    <a:pt x="9" y="511"/>
                    <a:pt x="61" y="513"/>
                  </a:cubicBezTo>
                  <a:cubicBezTo>
                    <a:pt x="114" y="515"/>
                    <a:pt x="758" y="547"/>
                    <a:pt x="758" y="547"/>
                  </a:cubicBezTo>
                  <a:cubicBezTo>
                    <a:pt x="758" y="547"/>
                    <a:pt x="756" y="673"/>
                    <a:pt x="758" y="707"/>
                  </a:cubicBezTo>
                  <a:cubicBezTo>
                    <a:pt x="759" y="741"/>
                    <a:pt x="788" y="781"/>
                    <a:pt x="839" y="751"/>
                  </a:cubicBezTo>
                  <a:cubicBezTo>
                    <a:pt x="889" y="722"/>
                    <a:pt x="1133" y="488"/>
                    <a:pt x="1167" y="457"/>
                  </a:cubicBezTo>
                  <a:cubicBezTo>
                    <a:pt x="1201" y="425"/>
                    <a:pt x="1230" y="395"/>
                    <a:pt x="1190" y="343"/>
                  </a:cubicBezTo>
                  <a:cubicBezTo>
                    <a:pt x="1150" y="290"/>
                    <a:pt x="876" y="46"/>
                    <a:pt x="843" y="23"/>
                  </a:cubicBezTo>
                  <a:cubicBezTo>
                    <a:pt x="809" y="0"/>
                    <a:pt x="761" y="4"/>
                    <a:pt x="758" y="54"/>
                  </a:cubicBezTo>
                  <a:cubicBezTo>
                    <a:pt x="756" y="104"/>
                    <a:pt x="758" y="227"/>
                    <a:pt x="758" y="227"/>
                  </a:cubicBezTo>
                  <a:cubicBezTo>
                    <a:pt x="758" y="227"/>
                    <a:pt x="104" y="269"/>
                    <a:pt x="55" y="271"/>
                  </a:cubicBezTo>
                  <a:cubicBezTo>
                    <a:pt x="7" y="273"/>
                    <a:pt x="0" y="370"/>
                    <a:pt x="2" y="40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1"/>
            <p:cNvSpPr>
              <a:spLocks/>
            </p:cNvSpPr>
            <p:nvPr/>
          </p:nvSpPr>
          <p:spPr bwMode="auto">
            <a:xfrm>
              <a:off x="4818410" y="2805343"/>
              <a:ext cx="2053783" cy="1288590"/>
            </a:xfrm>
            <a:custGeom>
              <a:avLst/>
              <a:gdLst>
                <a:gd name="T0" fmla="*/ 2777 w 2954"/>
                <a:gd name="T1" fmla="*/ 143 h 1855"/>
                <a:gd name="T2" fmla="*/ 2526 w 2954"/>
                <a:gd name="T3" fmla="*/ 0 h 1855"/>
                <a:gd name="T4" fmla="*/ 984 w 2954"/>
                <a:gd name="T5" fmla="*/ 0 h 1855"/>
                <a:gd name="T6" fmla="*/ 873 w 2954"/>
                <a:gd name="T7" fmla="*/ 113 h 1855"/>
                <a:gd name="T8" fmla="*/ 984 w 2954"/>
                <a:gd name="T9" fmla="*/ 216 h 1855"/>
                <a:gd name="T10" fmla="*/ 2503 w 2954"/>
                <a:gd name="T11" fmla="*/ 216 h 1855"/>
                <a:gd name="T12" fmla="*/ 2574 w 2954"/>
                <a:gd name="T13" fmla="*/ 236 h 1855"/>
                <a:gd name="T14" fmla="*/ 2543 w 2954"/>
                <a:gd name="T15" fmla="*/ 955 h 1855"/>
                <a:gd name="T16" fmla="*/ 2062 w 2954"/>
                <a:gd name="T17" fmla="*/ 1632 h 1855"/>
                <a:gd name="T18" fmla="*/ 1353 w 2954"/>
                <a:gd name="T19" fmla="*/ 1629 h 1855"/>
                <a:gd name="T20" fmla="*/ 1137 w 2954"/>
                <a:gd name="T21" fmla="*/ 1621 h 1855"/>
                <a:gd name="T22" fmla="*/ 1136 w 2954"/>
                <a:gd name="T23" fmla="*/ 1621 h 1855"/>
                <a:gd name="T24" fmla="*/ 653 w 2954"/>
                <a:gd name="T25" fmla="*/ 696 h 1855"/>
                <a:gd name="T26" fmla="*/ 111 w 2954"/>
                <a:gd name="T27" fmla="*/ 34 h 1855"/>
                <a:gd name="T28" fmla="*/ 0 w 2954"/>
                <a:gd name="T29" fmla="*/ 143 h 1855"/>
                <a:gd name="T30" fmla="*/ 111 w 2954"/>
                <a:gd name="T31" fmla="*/ 250 h 1855"/>
                <a:gd name="T32" fmla="*/ 436 w 2954"/>
                <a:gd name="T33" fmla="*/ 734 h 1855"/>
                <a:gd name="T34" fmla="*/ 1136 w 2954"/>
                <a:gd name="T35" fmla="*/ 1834 h 1855"/>
                <a:gd name="T36" fmla="*/ 1138 w 2954"/>
                <a:gd name="T37" fmla="*/ 1834 h 1855"/>
                <a:gd name="T38" fmla="*/ 1355 w 2954"/>
                <a:gd name="T39" fmla="*/ 1845 h 1855"/>
                <a:gd name="T40" fmla="*/ 2060 w 2954"/>
                <a:gd name="T41" fmla="*/ 1855 h 1855"/>
                <a:gd name="T42" fmla="*/ 2067 w 2954"/>
                <a:gd name="T43" fmla="*/ 1853 h 1855"/>
                <a:gd name="T44" fmla="*/ 2752 w 2954"/>
                <a:gd name="T45" fmla="*/ 1021 h 1855"/>
                <a:gd name="T46" fmla="*/ 2777 w 2954"/>
                <a:gd name="T47" fmla="*/ 143 h 1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954" h="1855">
                  <a:moveTo>
                    <a:pt x="2777" y="143"/>
                  </a:moveTo>
                  <a:cubicBezTo>
                    <a:pt x="2719" y="61"/>
                    <a:pt x="2632" y="0"/>
                    <a:pt x="2526" y="0"/>
                  </a:cubicBezTo>
                  <a:cubicBezTo>
                    <a:pt x="984" y="0"/>
                    <a:pt x="984" y="0"/>
                    <a:pt x="984" y="0"/>
                  </a:cubicBezTo>
                  <a:cubicBezTo>
                    <a:pt x="923" y="0"/>
                    <a:pt x="873" y="52"/>
                    <a:pt x="873" y="113"/>
                  </a:cubicBezTo>
                  <a:cubicBezTo>
                    <a:pt x="873" y="174"/>
                    <a:pt x="923" y="216"/>
                    <a:pt x="984" y="216"/>
                  </a:cubicBezTo>
                  <a:cubicBezTo>
                    <a:pt x="2503" y="216"/>
                    <a:pt x="2503" y="216"/>
                    <a:pt x="2503" y="216"/>
                  </a:cubicBezTo>
                  <a:cubicBezTo>
                    <a:pt x="2546" y="216"/>
                    <a:pt x="2562" y="220"/>
                    <a:pt x="2574" y="236"/>
                  </a:cubicBezTo>
                  <a:cubicBezTo>
                    <a:pt x="2642" y="332"/>
                    <a:pt x="2642" y="670"/>
                    <a:pt x="2543" y="955"/>
                  </a:cubicBezTo>
                  <a:cubicBezTo>
                    <a:pt x="2419" y="1312"/>
                    <a:pt x="2313" y="1634"/>
                    <a:pt x="2062" y="1632"/>
                  </a:cubicBezTo>
                  <a:cubicBezTo>
                    <a:pt x="1898" y="1630"/>
                    <a:pt x="1669" y="1627"/>
                    <a:pt x="1353" y="1629"/>
                  </a:cubicBezTo>
                  <a:cubicBezTo>
                    <a:pt x="1137" y="1621"/>
                    <a:pt x="1137" y="1621"/>
                    <a:pt x="1137" y="1621"/>
                  </a:cubicBezTo>
                  <a:cubicBezTo>
                    <a:pt x="1137" y="1621"/>
                    <a:pt x="1136" y="1621"/>
                    <a:pt x="1136" y="1621"/>
                  </a:cubicBezTo>
                  <a:cubicBezTo>
                    <a:pt x="927" y="1621"/>
                    <a:pt x="735" y="1124"/>
                    <a:pt x="653" y="696"/>
                  </a:cubicBezTo>
                  <a:cubicBezTo>
                    <a:pt x="560" y="208"/>
                    <a:pt x="271" y="34"/>
                    <a:pt x="111" y="34"/>
                  </a:cubicBezTo>
                  <a:cubicBezTo>
                    <a:pt x="50" y="34"/>
                    <a:pt x="0" y="82"/>
                    <a:pt x="0" y="143"/>
                  </a:cubicBezTo>
                  <a:cubicBezTo>
                    <a:pt x="0" y="204"/>
                    <a:pt x="50" y="250"/>
                    <a:pt x="111" y="250"/>
                  </a:cubicBezTo>
                  <a:cubicBezTo>
                    <a:pt x="162" y="250"/>
                    <a:pt x="364" y="361"/>
                    <a:pt x="436" y="734"/>
                  </a:cubicBezTo>
                  <a:cubicBezTo>
                    <a:pt x="483" y="979"/>
                    <a:pt x="671" y="1834"/>
                    <a:pt x="1136" y="1834"/>
                  </a:cubicBezTo>
                  <a:cubicBezTo>
                    <a:pt x="1137" y="1834"/>
                    <a:pt x="1137" y="1834"/>
                    <a:pt x="1138" y="1834"/>
                  </a:cubicBezTo>
                  <a:cubicBezTo>
                    <a:pt x="1355" y="1845"/>
                    <a:pt x="1355" y="1845"/>
                    <a:pt x="1355" y="1845"/>
                  </a:cubicBezTo>
                  <a:cubicBezTo>
                    <a:pt x="1670" y="1843"/>
                    <a:pt x="1897" y="1854"/>
                    <a:pt x="2060" y="1855"/>
                  </a:cubicBezTo>
                  <a:cubicBezTo>
                    <a:pt x="2062" y="1855"/>
                    <a:pt x="2064" y="1853"/>
                    <a:pt x="2067" y="1853"/>
                  </a:cubicBezTo>
                  <a:cubicBezTo>
                    <a:pt x="2490" y="1853"/>
                    <a:pt x="2641" y="1340"/>
                    <a:pt x="2752" y="1021"/>
                  </a:cubicBezTo>
                  <a:cubicBezTo>
                    <a:pt x="2787" y="919"/>
                    <a:pt x="2954" y="391"/>
                    <a:pt x="2777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5391617" y="4208114"/>
              <a:ext cx="1150637" cy="252997"/>
              <a:chOff x="5286375" y="4208114"/>
              <a:chExt cx="1150637" cy="252997"/>
            </a:xfrm>
            <a:grpFill/>
          </p:grpSpPr>
          <p:sp>
            <p:nvSpPr>
              <p:cNvPr id="32" name="椭圆 31"/>
              <p:cNvSpPr/>
              <p:nvPr/>
            </p:nvSpPr>
            <p:spPr>
              <a:xfrm>
                <a:off x="5286375" y="4208114"/>
                <a:ext cx="252997" cy="2529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6184015" y="4208114"/>
                <a:ext cx="252997" cy="2529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6" name="组合 45"/>
          <p:cNvGrpSpPr/>
          <p:nvPr/>
        </p:nvGrpSpPr>
        <p:grpSpPr>
          <a:xfrm>
            <a:off x="7002771" y="4591967"/>
            <a:ext cx="1087438" cy="948290"/>
            <a:chOff x="7221661" y="2568575"/>
            <a:chExt cx="1636577" cy="1427162"/>
          </a:xfrm>
          <a:solidFill>
            <a:schemeClr val="accent6"/>
          </a:solidFill>
        </p:grpSpPr>
        <p:sp>
          <p:nvSpPr>
            <p:cNvPr id="43" name="任意多边形: 形状 42"/>
            <p:cNvSpPr>
              <a:spLocks/>
            </p:cNvSpPr>
            <p:nvPr/>
          </p:nvSpPr>
          <p:spPr bwMode="auto">
            <a:xfrm>
              <a:off x="7221661" y="2972595"/>
              <a:ext cx="1636577" cy="1023142"/>
            </a:xfrm>
            <a:custGeom>
              <a:avLst/>
              <a:gdLst>
                <a:gd name="connsiteX0" fmla="*/ 412626 w 1636577"/>
                <a:gd name="connsiteY0" fmla="*/ 370 h 1023142"/>
                <a:gd name="connsiteX1" fmla="*/ 818483 w 1636577"/>
                <a:gd name="connsiteY1" fmla="*/ 147509 h 1023142"/>
                <a:gd name="connsiteX2" fmla="*/ 1318761 w 1636577"/>
                <a:gd name="connsiteY2" fmla="*/ 15244 h 1023142"/>
                <a:gd name="connsiteX3" fmla="*/ 1533238 w 1636577"/>
                <a:gd name="connsiteY3" fmla="*/ 1023142 h 1023142"/>
                <a:gd name="connsiteX4" fmla="*/ 818483 w 1636577"/>
                <a:gd name="connsiteY4" fmla="*/ 758612 h 1023142"/>
                <a:gd name="connsiteX5" fmla="*/ 103229 w 1636577"/>
                <a:gd name="connsiteY5" fmla="*/ 1023142 h 1023142"/>
                <a:gd name="connsiteX6" fmla="*/ 317705 w 1636577"/>
                <a:gd name="connsiteY6" fmla="*/ 15244 h 1023142"/>
                <a:gd name="connsiteX7" fmla="*/ 412626 w 1636577"/>
                <a:gd name="connsiteY7" fmla="*/ 370 h 1023142"/>
                <a:gd name="connsiteX8" fmla="*/ 338015 w 1636577"/>
                <a:gd name="connsiteY8" fmla="*/ 278604 h 1023142"/>
                <a:gd name="connsiteX9" fmla="*/ 338015 w 1636577"/>
                <a:gd name="connsiteY9" fmla="*/ 411954 h 1023142"/>
                <a:gd name="connsiteX10" fmla="*/ 206252 w 1636577"/>
                <a:gd name="connsiteY10" fmla="*/ 411954 h 1023142"/>
                <a:gd name="connsiteX11" fmla="*/ 206252 w 1636577"/>
                <a:gd name="connsiteY11" fmla="*/ 545304 h 1023142"/>
                <a:gd name="connsiteX12" fmla="*/ 338015 w 1636577"/>
                <a:gd name="connsiteY12" fmla="*/ 545304 h 1023142"/>
                <a:gd name="connsiteX13" fmla="*/ 338015 w 1636577"/>
                <a:gd name="connsiteY13" fmla="*/ 677067 h 1023142"/>
                <a:gd name="connsiteX14" fmla="*/ 480889 w 1636577"/>
                <a:gd name="connsiteY14" fmla="*/ 677067 h 1023142"/>
                <a:gd name="connsiteX15" fmla="*/ 480889 w 1636577"/>
                <a:gd name="connsiteY15" fmla="*/ 545304 h 1023142"/>
                <a:gd name="connsiteX16" fmla="*/ 614239 w 1636577"/>
                <a:gd name="connsiteY16" fmla="*/ 545304 h 1023142"/>
                <a:gd name="connsiteX17" fmla="*/ 614239 w 1636577"/>
                <a:gd name="connsiteY17" fmla="*/ 411954 h 1023142"/>
                <a:gd name="connsiteX18" fmla="*/ 471364 w 1636577"/>
                <a:gd name="connsiteY18" fmla="*/ 411954 h 1023142"/>
                <a:gd name="connsiteX19" fmla="*/ 471364 w 1636577"/>
                <a:gd name="connsiteY19" fmla="*/ 278604 h 1023142"/>
                <a:gd name="connsiteX20" fmla="*/ 338015 w 1636577"/>
                <a:gd name="connsiteY20" fmla="*/ 278604 h 1023142"/>
                <a:gd name="connsiteX21" fmla="*/ 1227015 w 1636577"/>
                <a:gd name="connsiteY21" fmla="*/ 310354 h 1023142"/>
                <a:gd name="connsiteX22" fmla="*/ 1053977 w 1636577"/>
                <a:gd name="connsiteY22" fmla="*/ 472625 h 1023142"/>
                <a:gd name="connsiteX23" fmla="*/ 1227015 w 1636577"/>
                <a:gd name="connsiteY23" fmla="*/ 645317 h 1023142"/>
                <a:gd name="connsiteX24" fmla="*/ 1400052 w 1636577"/>
                <a:gd name="connsiteY24" fmla="*/ 483046 h 1023142"/>
                <a:gd name="connsiteX25" fmla="*/ 1227015 w 1636577"/>
                <a:gd name="connsiteY25" fmla="*/ 310354 h 1023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636577" h="1023142">
                  <a:moveTo>
                    <a:pt x="412626" y="370"/>
                  </a:moveTo>
                  <a:cubicBezTo>
                    <a:pt x="607357" y="-8577"/>
                    <a:pt x="630815" y="147509"/>
                    <a:pt x="818483" y="147509"/>
                  </a:cubicBezTo>
                  <a:cubicBezTo>
                    <a:pt x="1032959" y="147509"/>
                    <a:pt x="1032959" y="-45916"/>
                    <a:pt x="1318761" y="15244"/>
                  </a:cubicBezTo>
                  <a:cubicBezTo>
                    <a:pt x="1605062" y="86349"/>
                    <a:pt x="1747714" y="1023142"/>
                    <a:pt x="1533238" y="1023142"/>
                  </a:cubicBezTo>
                  <a:cubicBezTo>
                    <a:pt x="1318761" y="1023142"/>
                    <a:pt x="1175611" y="758612"/>
                    <a:pt x="818483" y="758612"/>
                  </a:cubicBezTo>
                  <a:cubicBezTo>
                    <a:pt x="460856" y="758612"/>
                    <a:pt x="317705" y="1023142"/>
                    <a:pt x="103229" y="1023142"/>
                  </a:cubicBezTo>
                  <a:cubicBezTo>
                    <a:pt x="-111248" y="1023142"/>
                    <a:pt x="31903" y="86349"/>
                    <a:pt x="317705" y="15244"/>
                  </a:cubicBezTo>
                  <a:cubicBezTo>
                    <a:pt x="353492" y="6294"/>
                    <a:pt x="384807" y="1648"/>
                    <a:pt x="412626" y="370"/>
                  </a:cubicBezTo>
                  <a:close/>
                  <a:moveTo>
                    <a:pt x="338015" y="278604"/>
                  </a:moveTo>
                  <a:lnTo>
                    <a:pt x="338015" y="411954"/>
                  </a:lnTo>
                  <a:lnTo>
                    <a:pt x="206252" y="411954"/>
                  </a:lnTo>
                  <a:lnTo>
                    <a:pt x="206252" y="545304"/>
                  </a:lnTo>
                  <a:lnTo>
                    <a:pt x="338015" y="545304"/>
                  </a:lnTo>
                  <a:lnTo>
                    <a:pt x="338015" y="677067"/>
                  </a:lnTo>
                  <a:lnTo>
                    <a:pt x="480889" y="677067"/>
                  </a:lnTo>
                  <a:lnTo>
                    <a:pt x="480889" y="545304"/>
                  </a:lnTo>
                  <a:lnTo>
                    <a:pt x="614239" y="545304"/>
                  </a:lnTo>
                  <a:lnTo>
                    <a:pt x="614239" y="411954"/>
                  </a:lnTo>
                  <a:lnTo>
                    <a:pt x="471364" y="411954"/>
                  </a:lnTo>
                  <a:lnTo>
                    <a:pt x="471364" y="278604"/>
                  </a:lnTo>
                  <a:lnTo>
                    <a:pt x="338015" y="278604"/>
                  </a:lnTo>
                  <a:close/>
                  <a:moveTo>
                    <a:pt x="1227015" y="310354"/>
                  </a:moveTo>
                  <a:cubicBezTo>
                    <a:pt x="1135524" y="310354"/>
                    <a:pt x="1053977" y="370896"/>
                    <a:pt x="1053977" y="472625"/>
                  </a:cubicBezTo>
                  <a:cubicBezTo>
                    <a:pt x="1053977" y="574355"/>
                    <a:pt x="1135524" y="645317"/>
                    <a:pt x="1227015" y="645317"/>
                  </a:cubicBezTo>
                  <a:cubicBezTo>
                    <a:pt x="1318506" y="645317"/>
                    <a:pt x="1400052" y="584776"/>
                    <a:pt x="1400052" y="483046"/>
                  </a:cubicBezTo>
                  <a:cubicBezTo>
                    <a:pt x="1400052" y="381317"/>
                    <a:pt x="1318506" y="310354"/>
                    <a:pt x="1227015" y="3103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42" name="Freeform 28"/>
            <p:cNvSpPr>
              <a:spLocks/>
            </p:cNvSpPr>
            <p:nvPr/>
          </p:nvSpPr>
          <p:spPr bwMode="auto">
            <a:xfrm>
              <a:off x="7948613" y="2568575"/>
              <a:ext cx="571500" cy="449263"/>
            </a:xfrm>
            <a:custGeom>
              <a:avLst/>
              <a:gdLst>
                <a:gd name="T0" fmla="*/ 185 w 1147"/>
                <a:gd name="T1" fmla="*/ 901 h 901"/>
                <a:gd name="T2" fmla="*/ 369 w 1147"/>
                <a:gd name="T3" fmla="*/ 860 h 901"/>
                <a:gd name="T4" fmla="*/ 328 w 1147"/>
                <a:gd name="T5" fmla="*/ 676 h 901"/>
                <a:gd name="T6" fmla="*/ 328 w 1147"/>
                <a:gd name="T7" fmla="*/ 532 h 901"/>
                <a:gd name="T8" fmla="*/ 594 w 1147"/>
                <a:gd name="T9" fmla="*/ 266 h 901"/>
                <a:gd name="T10" fmla="*/ 1147 w 1147"/>
                <a:gd name="T11" fmla="*/ 266 h 901"/>
                <a:gd name="T12" fmla="*/ 1147 w 1147"/>
                <a:gd name="T13" fmla="*/ 0 h 901"/>
                <a:gd name="T14" fmla="*/ 533 w 1147"/>
                <a:gd name="T15" fmla="*/ 0 h 901"/>
                <a:gd name="T16" fmla="*/ 41 w 1147"/>
                <a:gd name="T17" fmla="*/ 492 h 901"/>
                <a:gd name="T18" fmla="*/ 41 w 1147"/>
                <a:gd name="T19" fmla="*/ 676 h 901"/>
                <a:gd name="T20" fmla="*/ 0 w 1147"/>
                <a:gd name="T21" fmla="*/ 860 h 901"/>
                <a:gd name="T22" fmla="*/ 185 w 1147"/>
                <a:gd name="T23" fmla="*/ 901 h 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47" h="901">
                  <a:moveTo>
                    <a:pt x="185" y="901"/>
                  </a:moveTo>
                  <a:cubicBezTo>
                    <a:pt x="246" y="901"/>
                    <a:pt x="308" y="881"/>
                    <a:pt x="369" y="860"/>
                  </a:cubicBezTo>
                  <a:cubicBezTo>
                    <a:pt x="349" y="819"/>
                    <a:pt x="328" y="758"/>
                    <a:pt x="328" y="676"/>
                  </a:cubicBezTo>
                  <a:cubicBezTo>
                    <a:pt x="328" y="532"/>
                    <a:pt x="328" y="532"/>
                    <a:pt x="328" y="532"/>
                  </a:cubicBezTo>
                  <a:cubicBezTo>
                    <a:pt x="328" y="389"/>
                    <a:pt x="451" y="266"/>
                    <a:pt x="594" y="266"/>
                  </a:cubicBezTo>
                  <a:cubicBezTo>
                    <a:pt x="1147" y="266"/>
                    <a:pt x="1147" y="266"/>
                    <a:pt x="1147" y="266"/>
                  </a:cubicBezTo>
                  <a:cubicBezTo>
                    <a:pt x="1147" y="0"/>
                    <a:pt x="1147" y="0"/>
                    <a:pt x="1147" y="0"/>
                  </a:cubicBezTo>
                  <a:cubicBezTo>
                    <a:pt x="533" y="0"/>
                    <a:pt x="533" y="0"/>
                    <a:pt x="533" y="0"/>
                  </a:cubicBezTo>
                  <a:cubicBezTo>
                    <a:pt x="267" y="0"/>
                    <a:pt x="41" y="225"/>
                    <a:pt x="41" y="492"/>
                  </a:cubicBezTo>
                  <a:cubicBezTo>
                    <a:pt x="41" y="676"/>
                    <a:pt x="41" y="676"/>
                    <a:pt x="41" y="676"/>
                  </a:cubicBezTo>
                  <a:cubicBezTo>
                    <a:pt x="41" y="758"/>
                    <a:pt x="21" y="819"/>
                    <a:pt x="0" y="860"/>
                  </a:cubicBezTo>
                  <a:cubicBezTo>
                    <a:pt x="62" y="901"/>
                    <a:pt x="123" y="901"/>
                    <a:pt x="185" y="9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50" name="Freeform 32"/>
          <p:cNvSpPr>
            <a:spLocks/>
          </p:cNvSpPr>
          <p:nvPr/>
        </p:nvSpPr>
        <p:spPr bwMode="auto">
          <a:xfrm>
            <a:off x="8792164" y="4425764"/>
            <a:ext cx="1104405" cy="1084362"/>
          </a:xfrm>
          <a:custGeom>
            <a:avLst/>
            <a:gdLst>
              <a:gd name="T0" fmla="*/ 348 w 2977"/>
              <a:gd name="T1" fmla="*/ 147 h 2927"/>
              <a:gd name="T2" fmla="*/ 1551 w 2977"/>
              <a:gd name="T3" fmla="*/ 1368 h 2927"/>
              <a:gd name="T4" fmla="*/ 1871 w 2977"/>
              <a:gd name="T5" fmla="*/ 1061 h 2927"/>
              <a:gd name="T6" fmla="*/ 1898 w 2977"/>
              <a:gd name="T7" fmla="*/ 597 h 2927"/>
              <a:gd name="T8" fmla="*/ 2438 w 2977"/>
              <a:gd name="T9" fmla="*/ 109 h 2927"/>
              <a:gd name="T10" fmla="*/ 2506 w 2977"/>
              <a:gd name="T11" fmla="*/ 166 h 2927"/>
              <a:gd name="T12" fmla="*/ 2168 w 2977"/>
              <a:gd name="T13" fmla="*/ 514 h 2927"/>
              <a:gd name="T14" fmla="*/ 2247 w 2977"/>
              <a:gd name="T15" fmla="*/ 593 h 2927"/>
              <a:gd name="T16" fmla="*/ 2591 w 2977"/>
              <a:gd name="T17" fmla="*/ 239 h 2927"/>
              <a:gd name="T18" fmla="*/ 2655 w 2977"/>
              <a:gd name="T19" fmla="*/ 287 h 2927"/>
              <a:gd name="T20" fmla="*/ 2318 w 2977"/>
              <a:gd name="T21" fmla="*/ 640 h 2927"/>
              <a:gd name="T22" fmla="*/ 2404 w 2977"/>
              <a:gd name="T23" fmla="*/ 721 h 2927"/>
              <a:gd name="T24" fmla="*/ 2751 w 2977"/>
              <a:gd name="T25" fmla="*/ 374 h 2927"/>
              <a:gd name="T26" fmla="*/ 2809 w 2977"/>
              <a:gd name="T27" fmla="*/ 425 h 2927"/>
              <a:gd name="T28" fmla="*/ 2455 w 2977"/>
              <a:gd name="T29" fmla="*/ 790 h 2927"/>
              <a:gd name="T30" fmla="*/ 2537 w 2977"/>
              <a:gd name="T31" fmla="*/ 873 h 2927"/>
              <a:gd name="T32" fmla="*/ 2884 w 2977"/>
              <a:gd name="T33" fmla="*/ 507 h 2927"/>
              <a:gd name="T34" fmla="*/ 2946 w 2977"/>
              <a:gd name="T35" fmla="*/ 561 h 2927"/>
              <a:gd name="T36" fmla="*/ 2491 w 2977"/>
              <a:gd name="T37" fmla="*/ 1133 h 2927"/>
              <a:gd name="T38" fmla="*/ 2026 w 2977"/>
              <a:gd name="T39" fmla="*/ 1179 h 2927"/>
              <a:gd name="T40" fmla="*/ 1713 w 2977"/>
              <a:gd name="T41" fmla="*/ 1527 h 2927"/>
              <a:gd name="T42" fmla="*/ 2870 w 2977"/>
              <a:gd name="T43" fmla="*/ 2710 h 2927"/>
              <a:gd name="T44" fmla="*/ 2651 w 2977"/>
              <a:gd name="T45" fmla="*/ 2927 h 2927"/>
              <a:gd name="T46" fmla="*/ 1524 w 2977"/>
              <a:gd name="T47" fmla="*/ 1749 h 2927"/>
              <a:gd name="T48" fmla="*/ 444 w 2977"/>
              <a:gd name="T49" fmla="*/ 2926 h 2927"/>
              <a:gd name="T50" fmla="*/ 209 w 2977"/>
              <a:gd name="T51" fmla="*/ 2695 h 2927"/>
              <a:gd name="T52" fmla="*/ 1356 w 2977"/>
              <a:gd name="T53" fmla="*/ 1560 h 2927"/>
              <a:gd name="T54" fmla="*/ 1248 w 2977"/>
              <a:gd name="T55" fmla="*/ 1435 h 2927"/>
              <a:gd name="T56" fmla="*/ 1211 w 2977"/>
              <a:gd name="T57" fmla="*/ 1434 h 2927"/>
              <a:gd name="T58" fmla="*/ 904 w 2977"/>
              <a:gd name="T59" fmla="*/ 1484 h 2927"/>
              <a:gd name="T60" fmla="*/ 248 w 2977"/>
              <a:gd name="T61" fmla="*/ 807 h 2927"/>
              <a:gd name="T62" fmla="*/ 348 w 2977"/>
              <a:gd name="T63" fmla="*/ 147 h 2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77" h="2927">
                <a:moveTo>
                  <a:pt x="348" y="147"/>
                </a:moveTo>
                <a:cubicBezTo>
                  <a:pt x="1551" y="1368"/>
                  <a:pt x="1551" y="1368"/>
                  <a:pt x="1551" y="1368"/>
                </a:cubicBezTo>
                <a:cubicBezTo>
                  <a:pt x="1871" y="1061"/>
                  <a:pt x="1871" y="1061"/>
                  <a:pt x="1871" y="1061"/>
                </a:cubicBezTo>
                <a:cubicBezTo>
                  <a:pt x="1803" y="884"/>
                  <a:pt x="1790" y="722"/>
                  <a:pt x="1898" y="597"/>
                </a:cubicBezTo>
                <a:cubicBezTo>
                  <a:pt x="2438" y="109"/>
                  <a:pt x="2438" y="109"/>
                  <a:pt x="2438" y="109"/>
                </a:cubicBezTo>
                <a:cubicBezTo>
                  <a:pt x="2506" y="166"/>
                  <a:pt x="2506" y="166"/>
                  <a:pt x="2506" y="166"/>
                </a:cubicBezTo>
                <a:cubicBezTo>
                  <a:pt x="2168" y="514"/>
                  <a:pt x="2168" y="514"/>
                  <a:pt x="2168" y="514"/>
                </a:cubicBezTo>
                <a:cubicBezTo>
                  <a:pt x="2140" y="557"/>
                  <a:pt x="2200" y="625"/>
                  <a:pt x="2247" y="593"/>
                </a:cubicBezTo>
                <a:cubicBezTo>
                  <a:pt x="2591" y="239"/>
                  <a:pt x="2591" y="239"/>
                  <a:pt x="2591" y="239"/>
                </a:cubicBezTo>
                <a:cubicBezTo>
                  <a:pt x="2655" y="287"/>
                  <a:pt x="2655" y="287"/>
                  <a:pt x="2655" y="287"/>
                </a:cubicBezTo>
                <a:cubicBezTo>
                  <a:pt x="2318" y="640"/>
                  <a:pt x="2318" y="640"/>
                  <a:pt x="2318" y="640"/>
                </a:cubicBezTo>
                <a:cubicBezTo>
                  <a:pt x="2273" y="681"/>
                  <a:pt x="2337" y="778"/>
                  <a:pt x="2404" y="721"/>
                </a:cubicBezTo>
                <a:cubicBezTo>
                  <a:pt x="2751" y="374"/>
                  <a:pt x="2751" y="374"/>
                  <a:pt x="2751" y="374"/>
                </a:cubicBezTo>
                <a:cubicBezTo>
                  <a:pt x="2779" y="345"/>
                  <a:pt x="2829" y="385"/>
                  <a:pt x="2809" y="425"/>
                </a:cubicBezTo>
                <a:cubicBezTo>
                  <a:pt x="2455" y="790"/>
                  <a:pt x="2455" y="790"/>
                  <a:pt x="2455" y="790"/>
                </a:cubicBezTo>
                <a:cubicBezTo>
                  <a:pt x="2431" y="830"/>
                  <a:pt x="2489" y="894"/>
                  <a:pt x="2537" y="873"/>
                </a:cubicBezTo>
                <a:cubicBezTo>
                  <a:pt x="2884" y="507"/>
                  <a:pt x="2884" y="507"/>
                  <a:pt x="2884" y="507"/>
                </a:cubicBezTo>
                <a:cubicBezTo>
                  <a:pt x="2916" y="467"/>
                  <a:pt x="2977" y="517"/>
                  <a:pt x="2946" y="561"/>
                </a:cubicBezTo>
                <a:cubicBezTo>
                  <a:pt x="2491" y="1133"/>
                  <a:pt x="2491" y="1133"/>
                  <a:pt x="2491" y="1133"/>
                </a:cubicBezTo>
                <a:cubicBezTo>
                  <a:pt x="2324" y="1252"/>
                  <a:pt x="2166" y="1277"/>
                  <a:pt x="2026" y="1179"/>
                </a:cubicBezTo>
                <a:cubicBezTo>
                  <a:pt x="1713" y="1527"/>
                  <a:pt x="1713" y="1527"/>
                  <a:pt x="1713" y="1527"/>
                </a:cubicBezTo>
                <a:cubicBezTo>
                  <a:pt x="2870" y="2710"/>
                  <a:pt x="2870" y="2710"/>
                  <a:pt x="2870" y="2710"/>
                </a:cubicBezTo>
                <a:cubicBezTo>
                  <a:pt x="2651" y="2927"/>
                  <a:pt x="2651" y="2927"/>
                  <a:pt x="2651" y="2927"/>
                </a:cubicBezTo>
                <a:cubicBezTo>
                  <a:pt x="1524" y="1749"/>
                  <a:pt x="1524" y="1749"/>
                  <a:pt x="1524" y="1749"/>
                </a:cubicBezTo>
                <a:cubicBezTo>
                  <a:pt x="444" y="2926"/>
                  <a:pt x="444" y="2926"/>
                  <a:pt x="444" y="2926"/>
                </a:cubicBezTo>
                <a:cubicBezTo>
                  <a:pt x="209" y="2695"/>
                  <a:pt x="209" y="2695"/>
                  <a:pt x="209" y="2695"/>
                </a:cubicBezTo>
                <a:cubicBezTo>
                  <a:pt x="1356" y="1560"/>
                  <a:pt x="1356" y="1560"/>
                  <a:pt x="1356" y="1560"/>
                </a:cubicBezTo>
                <a:cubicBezTo>
                  <a:pt x="1248" y="1435"/>
                  <a:pt x="1248" y="1435"/>
                  <a:pt x="1248" y="1435"/>
                </a:cubicBezTo>
                <a:cubicBezTo>
                  <a:pt x="1234" y="1417"/>
                  <a:pt x="1219" y="1426"/>
                  <a:pt x="1211" y="1434"/>
                </a:cubicBezTo>
                <a:cubicBezTo>
                  <a:pt x="1107" y="1556"/>
                  <a:pt x="1009" y="1555"/>
                  <a:pt x="904" y="1484"/>
                </a:cubicBezTo>
                <a:cubicBezTo>
                  <a:pt x="248" y="807"/>
                  <a:pt x="248" y="807"/>
                  <a:pt x="248" y="807"/>
                </a:cubicBezTo>
                <a:cubicBezTo>
                  <a:pt x="0" y="603"/>
                  <a:pt x="81" y="0"/>
                  <a:pt x="348" y="147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60" name="组合 59"/>
          <p:cNvGrpSpPr/>
          <p:nvPr/>
        </p:nvGrpSpPr>
        <p:grpSpPr>
          <a:xfrm>
            <a:off x="10731229" y="4527622"/>
            <a:ext cx="887111" cy="1012635"/>
            <a:chOff x="11599862" y="2651126"/>
            <a:chExt cx="1335089" cy="1524000"/>
          </a:xfrm>
          <a:solidFill>
            <a:schemeClr val="accent6"/>
          </a:solidFill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11645900" y="3722688"/>
              <a:ext cx="214313" cy="212725"/>
            </a:xfrm>
            <a:custGeom>
              <a:avLst/>
              <a:gdLst>
                <a:gd name="T0" fmla="*/ 185 w 406"/>
                <a:gd name="T1" fmla="*/ 0 h 406"/>
                <a:gd name="T2" fmla="*/ 33 w 406"/>
                <a:gd name="T3" fmla="*/ 153 h 406"/>
                <a:gd name="T4" fmla="*/ 34 w 406"/>
                <a:gd name="T5" fmla="*/ 275 h 406"/>
                <a:gd name="T6" fmla="*/ 132 w 406"/>
                <a:gd name="T7" fmla="*/ 372 h 406"/>
                <a:gd name="T8" fmla="*/ 254 w 406"/>
                <a:gd name="T9" fmla="*/ 372 h 406"/>
                <a:gd name="T10" fmla="*/ 406 w 406"/>
                <a:gd name="T11" fmla="*/ 219 h 406"/>
                <a:gd name="T12" fmla="*/ 185 w 406"/>
                <a:gd name="T13" fmla="*/ 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6" h="406">
                  <a:moveTo>
                    <a:pt x="185" y="0"/>
                  </a:moveTo>
                  <a:cubicBezTo>
                    <a:pt x="33" y="153"/>
                    <a:pt x="33" y="153"/>
                    <a:pt x="33" y="153"/>
                  </a:cubicBezTo>
                  <a:cubicBezTo>
                    <a:pt x="0" y="187"/>
                    <a:pt x="0" y="242"/>
                    <a:pt x="34" y="275"/>
                  </a:cubicBezTo>
                  <a:cubicBezTo>
                    <a:pt x="132" y="372"/>
                    <a:pt x="132" y="372"/>
                    <a:pt x="132" y="372"/>
                  </a:cubicBezTo>
                  <a:cubicBezTo>
                    <a:pt x="166" y="406"/>
                    <a:pt x="220" y="406"/>
                    <a:pt x="254" y="372"/>
                  </a:cubicBezTo>
                  <a:cubicBezTo>
                    <a:pt x="406" y="219"/>
                    <a:pt x="406" y="219"/>
                    <a:pt x="406" y="219"/>
                  </a:cubicBezTo>
                  <a:cubicBezTo>
                    <a:pt x="185" y="0"/>
                    <a:pt x="185" y="0"/>
                    <a:pt x="18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37"/>
            <p:cNvSpPr>
              <a:spLocks/>
            </p:cNvSpPr>
            <p:nvPr/>
          </p:nvSpPr>
          <p:spPr bwMode="auto">
            <a:xfrm>
              <a:off x="12223750" y="3014663"/>
              <a:ext cx="349250" cy="347663"/>
            </a:xfrm>
            <a:custGeom>
              <a:avLst/>
              <a:gdLst>
                <a:gd name="T0" fmla="*/ 149 w 220"/>
                <a:gd name="T1" fmla="*/ 219 h 219"/>
                <a:gd name="T2" fmla="*/ 220 w 220"/>
                <a:gd name="T3" fmla="*/ 158 h 219"/>
                <a:gd name="T4" fmla="*/ 61 w 220"/>
                <a:gd name="T5" fmla="*/ 0 h 219"/>
                <a:gd name="T6" fmla="*/ 0 w 220"/>
                <a:gd name="T7" fmla="*/ 72 h 219"/>
                <a:gd name="T8" fmla="*/ 149 w 220"/>
                <a:gd name="T9" fmla="*/ 219 h 219"/>
                <a:gd name="T10" fmla="*/ 149 w 220"/>
                <a:gd name="T11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" h="219">
                  <a:moveTo>
                    <a:pt x="149" y="219"/>
                  </a:moveTo>
                  <a:lnTo>
                    <a:pt x="220" y="158"/>
                  </a:lnTo>
                  <a:lnTo>
                    <a:pt x="61" y="0"/>
                  </a:lnTo>
                  <a:lnTo>
                    <a:pt x="0" y="72"/>
                  </a:lnTo>
                  <a:lnTo>
                    <a:pt x="149" y="219"/>
                  </a:lnTo>
                  <a:lnTo>
                    <a:pt x="149" y="2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38"/>
            <p:cNvSpPr>
              <a:spLocks/>
            </p:cNvSpPr>
            <p:nvPr/>
          </p:nvSpPr>
          <p:spPr bwMode="auto">
            <a:xfrm>
              <a:off x="12350750" y="2797176"/>
              <a:ext cx="441325" cy="436563"/>
            </a:xfrm>
            <a:custGeom>
              <a:avLst/>
              <a:gdLst>
                <a:gd name="T0" fmla="*/ 102 w 837"/>
                <a:gd name="T1" fmla="*/ 0 h 832"/>
                <a:gd name="T2" fmla="*/ 8 w 837"/>
                <a:gd name="T3" fmla="*/ 338 h 832"/>
                <a:gd name="T4" fmla="*/ 4 w 837"/>
                <a:gd name="T5" fmla="*/ 344 h 832"/>
                <a:gd name="T6" fmla="*/ 494 w 837"/>
                <a:gd name="T7" fmla="*/ 830 h 832"/>
                <a:gd name="T8" fmla="*/ 500 w 837"/>
                <a:gd name="T9" fmla="*/ 825 h 832"/>
                <a:gd name="T10" fmla="*/ 837 w 837"/>
                <a:gd name="T11" fmla="*/ 728 h 832"/>
                <a:gd name="T12" fmla="*/ 102 w 837"/>
                <a:gd name="T13" fmla="*/ 0 h 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7" h="832">
                  <a:moveTo>
                    <a:pt x="102" y="0"/>
                  </a:moveTo>
                  <a:cubicBezTo>
                    <a:pt x="31" y="101"/>
                    <a:pt x="0" y="221"/>
                    <a:pt x="8" y="338"/>
                  </a:cubicBezTo>
                  <a:cubicBezTo>
                    <a:pt x="4" y="344"/>
                    <a:pt x="4" y="344"/>
                    <a:pt x="4" y="344"/>
                  </a:cubicBezTo>
                  <a:cubicBezTo>
                    <a:pt x="494" y="830"/>
                    <a:pt x="494" y="830"/>
                    <a:pt x="494" y="830"/>
                  </a:cubicBezTo>
                  <a:cubicBezTo>
                    <a:pt x="500" y="825"/>
                    <a:pt x="500" y="825"/>
                    <a:pt x="500" y="825"/>
                  </a:cubicBezTo>
                  <a:cubicBezTo>
                    <a:pt x="618" y="832"/>
                    <a:pt x="737" y="800"/>
                    <a:pt x="837" y="728"/>
                  </a:cubicBezTo>
                  <a:cubicBezTo>
                    <a:pt x="102" y="0"/>
                    <a:pt x="102" y="0"/>
                    <a:pt x="10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39"/>
            <p:cNvSpPr>
              <a:spLocks/>
            </p:cNvSpPr>
            <p:nvPr/>
          </p:nvSpPr>
          <p:spPr bwMode="auto">
            <a:xfrm>
              <a:off x="12434888" y="2651126"/>
              <a:ext cx="500063" cy="496888"/>
            </a:xfrm>
            <a:custGeom>
              <a:avLst/>
              <a:gdLst>
                <a:gd name="T0" fmla="*/ 747 w 949"/>
                <a:gd name="T1" fmla="*/ 945 h 945"/>
                <a:gd name="T2" fmla="*/ 741 w 949"/>
                <a:gd name="T3" fmla="*/ 203 h 945"/>
                <a:gd name="T4" fmla="*/ 0 w 949"/>
                <a:gd name="T5" fmla="*/ 205 h 945"/>
                <a:gd name="T6" fmla="*/ 747 w 949"/>
                <a:gd name="T7" fmla="*/ 94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9" h="945">
                  <a:moveTo>
                    <a:pt x="747" y="945"/>
                  </a:moveTo>
                  <a:cubicBezTo>
                    <a:pt x="949" y="738"/>
                    <a:pt x="947" y="407"/>
                    <a:pt x="741" y="203"/>
                  </a:cubicBezTo>
                  <a:cubicBezTo>
                    <a:pt x="536" y="0"/>
                    <a:pt x="205" y="1"/>
                    <a:pt x="0" y="205"/>
                  </a:cubicBezTo>
                  <a:cubicBezTo>
                    <a:pt x="747" y="945"/>
                    <a:pt x="747" y="945"/>
                    <a:pt x="747" y="9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40"/>
            <p:cNvSpPr>
              <a:spLocks/>
            </p:cNvSpPr>
            <p:nvPr/>
          </p:nvSpPr>
          <p:spPr bwMode="auto">
            <a:xfrm>
              <a:off x="11768138" y="3167063"/>
              <a:ext cx="654050" cy="654050"/>
            </a:xfrm>
            <a:custGeom>
              <a:avLst/>
              <a:gdLst>
                <a:gd name="T0" fmla="*/ 268 w 412"/>
                <a:gd name="T1" fmla="*/ 0 h 412"/>
                <a:gd name="T2" fmla="*/ 0 w 412"/>
                <a:gd name="T3" fmla="*/ 317 h 412"/>
                <a:gd name="T4" fmla="*/ 97 w 412"/>
                <a:gd name="T5" fmla="*/ 412 h 412"/>
                <a:gd name="T6" fmla="*/ 412 w 412"/>
                <a:gd name="T7" fmla="*/ 143 h 412"/>
                <a:gd name="T8" fmla="*/ 268 w 412"/>
                <a:gd name="T9" fmla="*/ 0 h 412"/>
                <a:gd name="T10" fmla="*/ 268 w 412"/>
                <a:gd name="T11" fmla="*/ 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2" h="412">
                  <a:moveTo>
                    <a:pt x="268" y="0"/>
                  </a:moveTo>
                  <a:lnTo>
                    <a:pt x="0" y="317"/>
                  </a:lnTo>
                  <a:lnTo>
                    <a:pt x="97" y="412"/>
                  </a:lnTo>
                  <a:lnTo>
                    <a:pt x="412" y="143"/>
                  </a:lnTo>
                  <a:lnTo>
                    <a:pt x="268" y="0"/>
                  </a:lnTo>
                  <a:lnTo>
                    <a:pt x="26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41"/>
            <p:cNvSpPr>
              <a:spLocks/>
            </p:cNvSpPr>
            <p:nvPr/>
          </p:nvSpPr>
          <p:spPr bwMode="auto">
            <a:xfrm>
              <a:off x="11599862" y="3703638"/>
              <a:ext cx="1225550" cy="471488"/>
            </a:xfrm>
            <a:custGeom>
              <a:avLst/>
              <a:gdLst>
                <a:gd name="T0" fmla="*/ 171 w 2323"/>
                <a:gd name="T1" fmla="*/ 763 h 896"/>
                <a:gd name="T2" fmla="*/ 137 w 2323"/>
                <a:gd name="T3" fmla="*/ 726 h 896"/>
                <a:gd name="T4" fmla="*/ 112 w 2323"/>
                <a:gd name="T5" fmla="*/ 295 h 896"/>
                <a:gd name="T6" fmla="*/ 240 w 2323"/>
                <a:gd name="T7" fmla="*/ 390 h 896"/>
                <a:gd name="T8" fmla="*/ 254 w 2323"/>
                <a:gd name="T9" fmla="*/ 629 h 896"/>
                <a:gd name="T10" fmla="*/ 470 w 2323"/>
                <a:gd name="T11" fmla="*/ 685 h 896"/>
                <a:gd name="T12" fmla="*/ 505 w 2323"/>
                <a:gd name="T13" fmla="*/ 656 h 896"/>
                <a:gd name="T14" fmla="*/ 2323 w 2323"/>
                <a:gd name="T15" fmla="*/ 725 h 896"/>
                <a:gd name="T16" fmla="*/ 2217 w 2323"/>
                <a:gd name="T17" fmla="*/ 833 h 896"/>
                <a:gd name="T18" fmla="*/ 604 w 2323"/>
                <a:gd name="T19" fmla="*/ 772 h 896"/>
                <a:gd name="T20" fmla="*/ 553 w 2323"/>
                <a:gd name="T21" fmla="*/ 812 h 896"/>
                <a:gd name="T22" fmla="*/ 171 w 2323"/>
                <a:gd name="T23" fmla="*/ 763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23" h="896">
                  <a:moveTo>
                    <a:pt x="171" y="763"/>
                  </a:moveTo>
                  <a:cubicBezTo>
                    <a:pt x="159" y="751"/>
                    <a:pt x="148" y="739"/>
                    <a:pt x="137" y="726"/>
                  </a:cubicBezTo>
                  <a:cubicBezTo>
                    <a:pt x="0" y="560"/>
                    <a:pt x="108" y="304"/>
                    <a:pt x="112" y="295"/>
                  </a:cubicBezTo>
                  <a:cubicBezTo>
                    <a:pt x="240" y="390"/>
                    <a:pt x="240" y="390"/>
                    <a:pt x="240" y="390"/>
                  </a:cubicBezTo>
                  <a:cubicBezTo>
                    <a:pt x="239" y="392"/>
                    <a:pt x="178" y="536"/>
                    <a:pt x="254" y="629"/>
                  </a:cubicBezTo>
                  <a:cubicBezTo>
                    <a:pt x="360" y="758"/>
                    <a:pt x="443" y="703"/>
                    <a:pt x="470" y="685"/>
                  </a:cubicBezTo>
                  <a:cubicBezTo>
                    <a:pt x="477" y="680"/>
                    <a:pt x="489" y="670"/>
                    <a:pt x="505" y="656"/>
                  </a:cubicBezTo>
                  <a:cubicBezTo>
                    <a:pt x="1279" y="0"/>
                    <a:pt x="1921" y="331"/>
                    <a:pt x="2323" y="725"/>
                  </a:cubicBezTo>
                  <a:cubicBezTo>
                    <a:pt x="2217" y="833"/>
                    <a:pt x="2217" y="833"/>
                    <a:pt x="2217" y="833"/>
                  </a:cubicBezTo>
                  <a:cubicBezTo>
                    <a:pt x="1434" y="68"/>
                    <a:pt x="809" y="598"/>
                    <a:pt x="604" y="772"/>
                  </a:cubicBezTo>
                  <a:cubicBezTo>
                    <a:pt x="581" y="791"/>
                    <a:pt x="566" y="804"/>
                    <a:pt x="553" y="812"/>
                  </a:cubicBezTo>
                  <a:cubicBezTo>
                    <a:pt x="426" y="896"/>
                    <a:pt x="286" y="877"/>
                    <a:pt x="171" y="7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0" y="4952572"/>
            <a:ext cx="12192000" cy="1905428"/>
            <a:chOff x="0" y="4952572"/>
            <a:chExt cx="12192000" cy="1905428"/>
          </a:xfrm>
          <a:solidFill>
            <a:srgbClr val="EEE8D4"/>
          </a:solidFill>
        </p:grpSpPr>
        <p:sp>
          <p:nvSpPr>
            <p:cNvPr id="61" name="矩形 60"/>
            <p:cNvSpPr/>
            <p:nvPr/>
          </p:nvSpPr>
          <p:spPr>
            <a:xfrm>
              <a:off x="0" y="5715006"/>
              <a:ext cx="12192000" cy="1142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0" y="4952572"/>
              <a:ext cx="6658941" cy="1372314"/>
              <a:chOff x="468130" y="5460886"/>
              <a:chExt cx="5181600" cy="864000"/>
            </a:xfrm>
            <a:grpFill/>
          </p:grpSpPr>
          <p:sp>
            <p:nvSpPr>
              <p:cNvPr id="62" name="矩形 61"/>
              <p:cNvSpPr/>
              <p:nvPr/>
            </p:nvSpPr>
            <p:spPr>
              <a:xfrm>
                <a:off x="468130" y="5460886"/>
                <a:ext cx="1727200" cy="86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3" name="矩形 62"/>
              <p:cNvSpPr/>
              <p:nvPr/>
            </p:nvSpPr>
            <p:spPr>
              <a:xfrm>
                <a:off x="2195330" y="5568886"/>
                <a:ext cx="1727200" cy="75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3922530" y="5640886"/>
                <a:ext cx="1727200" cy="684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6581013" y="6048535"/>
              <a:ext cx="5610987" cy="647927"/>
              <a:chOff x="6581013" y="5676960"/>
              <a:chExt cx="5610987" cy="647927"/>
            </a:xfrm>
            <a:grpFill/>
          </p:grpSpPr>
          <p:sp>
            <p:nvSpPr>
              <p:cNvPr id="65" name="矩形 64"/>
              <p:cNvSpPr/>
              <p:nvPr/>
            </p:nvSpPr>
            <p:spPr>
              <a:xfrm>
                <a:off x="6581013" y="5676960"/>
                <a:ext cx="1871897" cy="64792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8448206" y="5726801"/>
                <a:ext cx="1871897" cy="59808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10320103" y="5776641"/>
                <a:ext cx="1871897" cy="54824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71" name="矩形 70"/>
          <p:cNvSpPr/>
          <p:nvPr/>
        </p:nvSpPr>
        <p:spPr>
          <a:xfrm>
            <a:off x="482739" y="5205818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看电影</a:t>
            </a:r>
            <a:endParaRPr lang="zh-CN" altLang="en-US" sz="2800" b="1" dirty="0">
              <a:solidFill>
                <a:schemeClr val="accent5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2890117" y="5268553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旅游</a:t>
            </a:r>
            <a:endParaRPr lang="zh-CN" altLang="en-US" sz="2800" b="1" dirty="0">
              <a:solidFill>
                <a:schemeClr val="accent5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4955224" y="540026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逛街</a:t>
            </a:r>
            <a:endParaRPr lang="zh-CN" altLang="en-US" sz="2800" b="1" dirty="0">
              <a:solidFill>
                <a:schemeClr val="accent5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6804507" y="5735551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打游戏</a:t>
            </a:r>
            <a:endParaRPr lang="zh-CN" altLang="en-US" sz="2800" b="1" dirty="0">
              <a:solidFill>
                <a:schemeClr val="accent5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8905899" y="5735551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聚餐</a:t>
            </a:r>
            <a:endParaRPr lang="zh-CN" altLang="en-US" sz="2800" b="1" dirty="0">
              <a:solidFill>
                <a:schemeClr val="accent5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10826135" y="5735551"/>
            <a:ext cx="792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</a:t>
            </a:r>
            <a:r>
              <a:rPr lang="zh-CN" altLang="en-US" sz="28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歌</a:t>
            </a:r>
            <a:endParaRPr lang="zh-CN" altLang="en-US" sz="2800" b="1" dirty="0">
              <a:solidFill>
                <a:schemeClr val="accent5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469790" y="2967886"/>
            <a:ext cx="1184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24%</a:t>
            </a:r>
            <a:endParaRPr lang="zh-CN" altLang="en-US" sz="36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2655922" y="3008393"/>
            <a:ext cx="1184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21%</a:t>
            </a:r>
            <a:endParaRPr lang="zh-CN" altLang="en-US" sz="3600" b="1" dirty="0">
              <a:solidFill>
                <a:schemeClr val="accent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4871359" y="3171003"/>
            <a:ext cx="1184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19%</a:t>
            </a:r>
            <a:endParaRPr lang="zh-CN" altLang="en-US" sz="3600" b="1" dirty="0">
              <a:solidFill>
                <a:schemeClr val="accent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6999912" y="3731298"/>
            <a:ext cx="1184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13%</a:t>
            </a:r>
            <a:endParaRPr lang="zh-CN" altLang="en-US" sz="3600" b="1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8711629" y="3731298"/>
            <a:ext cx="1184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12%</a:t>
            </a:r>
            <a:endParaRPr lang="zh-CN" altLang="en-US" sz="3600" b="1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10675273" y="3731298"/>
            <a:ext cx="1184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11%</a:t>
            </a:r>
            <a:endParaRPr lang="zh-CN" altLang="en-US" sz="3600" b="1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9417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3671427" y="4580165"/>
            <a:ext cx="7015623" cy="1316946"/>
            <a:chOff x="3671427" y="3752850"/>
            <a:chExt cx="7055188" cy="1316946"/>
          </a:xfrm>
        </p:grpSpPr>
        <p:sp>
          <p:nvSpPr>
            <p:cNvPr id="33" name="矩形: 圆角 32"/>
            <p:cNvSpPr/>
            <p:nvPr/>
          </p:nvSpPr>
          <p:spPr>
            <a:xfrm>
              <a:off x="8837181" y="3909016"/>
              <a:ext cx="1889434" cy="1160780"/>
            </a:xfrm>
            <a:prstGeom prst="roundRect">
              <a:avLst/>
            </a:pr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1" name="矩形: 圆角 30"/>
            <p:cNvSpPr/>
            <p:nvPr/>
          </p:nvSpPr>
          <p:spPr>
            <a:xfrm>
              <a:off x="3836629" y="3909016"/>
              <a:ext cx="4639156" cy="1160780"/>
            </a:xfrm>
            <a:prstGeom prst="roundRect">
              <a:avLst/>
            </a:pr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3671427" y="3752850"/>
              <a:ext cx="6765042" cy="1149350"/>
            </a:xfrm>
            <a:prstGeom prst="rect">
              <a:avLst/>
            </a:prstGeom>
            <a:solidFill>
              <a:srgbClr val="EEE8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499154" y="4580165"/>
            <a:ext cx="1976079" cy="1339851"/>
            <a:chOff x="1499154" y="3752850"/>
            <a:chExt cx="1976079" cy="1339851"/>
          </a:xfrm>
        </p:grpSpPr>
        <p:sp>
          <p:nvSpPr>
            <p:cNvPr id="28" name="矩形: 圆角 27"/>
            <p:cNvSpPr/>
            <p:nvPr/>
          </p:nvSpPr>
          <p:spPr>
            <a:xfrm>
              <a:off x="1499154" y="3931921"/>
              <a:ext cx="1686006" cy="1160780"/>
            </a:xfrm>
            <a:prstGeom prst="roundRect">
              <a:avLst/>
            </a:pr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1860550" y="3752850"/>
              <a:ext cx="1614683" cy="1149350"/>
            </a:xfrm>
            <a:prstGeom prst="rect">
              <a:avLst/>
            </a:prstGeom>
            <a:solidFill>
              <a:srgbClr val="EEE8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38920" y="319318"/>
            <a:ext cx="11314161" cy="1007115"/>
            <a:chOff x="411114" y="387052"/>
            <a:chExt cx="11314161" cy="1007115"/>
          </a:xfrm>
        </p:grpSpPr>
        <p:sp>
          <p:nvSpPr>
            <p:cNvPr id="3" name="直角三角形 2"/>
            <p:cNvSpPr/>
            <p:nvPr/>
          </p:nvSpPr>
          <p:spPr>
            <a:xfrm rot="20460501">
              <a:off x="448748" y="948079"/>
              <a:ext cx="1282987" cy="446088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平行四边形 3"/>
            <p:cNvSpPr/>
            <p:nvPr/>
          </p:nvSpPr>
          <p:spPr>
            <a:xfrm>
              <a:off x="411114" y="387052"/>
              <a:ext cx="11314161" cy="784070"/>
            </a:xfrm>
            <a:prstGeom prst="parallelogram">
              <a:avLst>
                <a:gd name="adj" fmla="val 541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08000" rIns="0" bIns="0" rtlCol="0" anchor="ctr" anchorCtr="1">
              <a:normAutofit fontScale="85000" lnSpcReduction="20000"/>
            </a:bodyPr>
            <a:lstStyle/>
            <a:p>
              <a:pPr algn="ctr"/>
              <a:r>
                <a:rPr lang="zh-CN" altLang="en-US" sz="4800" b="1" dirty="0">
                  <a:latin typeface="造字工房尚雅（非商用）常规体" pitchFamily="50" charset="-122"/>
                  <a:ea typeface="造字工房尚雅（非商用）常规体" pitchFamily="50" charset="-122"/>
                </a:rPr>
                <a:t>创业态度：厚积薄发，开辟新天地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20009" y="1230666"/>
            <a:ext cx="10551982" cy="1619488"/>
            <a:chOff x="915389" y="911348"/>
            <a:chExt cx="10551982" cy="1619488"/>
          </a:xfrm>
        </p:grpSpPr>
        <p:sp>
          <p:nvSpPr>
            <p:cNvPr id="6" name="矩形 5"/>
            <p:cNvSpPr/>
            <p:nvPr/>
          </p:nvSpPr>
          <p:spPr>
            <a:xfrm>
              <a:off x="1195518" y="911348"/>
              <a:ext cx="999172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200" b="1" dirty="0">
                  <a:solidFill>
                    <a:schemeClr val="accent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年轻人创业态度占比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915389" y="1515173"/>
              <a:ext cx="10551982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有超过</a:t>
              </a:r>
              <a:r>
                <a:rPr lang="en-US" altLang="zh-CN" sz="2000" b="1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80%</a:t>
              </a:r>
              <a:r>
                <a:rPr lang="zh-CN" altLang="en-US" sz="2000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的年轻有过创业想法，其中约</a:t>
              </a:r>
              <a:r>
                <a:rPr lang="en-US" altLang="zh-CN" sz="2000" b="1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1%</a:t>
              </a:r>
              <a:r>
                <a:rPr lang="zh-CN" altLang="en-US" sz="2000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的人已经开始创业</a:t>
              </a:r>
              <a:endPara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出任</a:t>
              </a:r>
              <a:r>
                <a:rPr lang="en-US" altLang="zh-CN" sz="2000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CEO</a:t>
              </a:r>
              <a:r>
                <a:rPr lang="zh-CN" altLang="en-US" sz="2000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的梦想固然很美好，真正能行动起来的还是少数派。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920251" y="4103833"/>
            <a:ext cx="1554982" cy="1537233"/>
            <a:chOff x="1887545" y="3095543"/>
            <a:chExt cx="1554982" cy="1537233"/>
          </a:xfrm>
          <a:solidFill>
            <a:schemeClr val="accent5"/>
          </a:solidFill>
        </p:grpSpPr>
        <p:sp>
          <p:nvSpPr>
            <p:cNvPr id="9" name="male217"/>
            <p:cNvSpPr>
              <a:spLocks noChangeAspect="1"/>
            </p:cNvSpPr>
            <p:nvPr/>
          </p:nvSpPr>
          <p:spPr bwMode="auto">
            <a:xfrm>
              <a:off x="1887545" y="3095543"/>
              <a:ext cx="694692" cy="1537233"/>
            </a:xfrm>
            <a:custGeom>
              <a:avLst/>
              <a:gdLst>
                <a:gd name="T0" fmla="*/ 1020 w 1156"/>
                <a:gd name="T1" fmla="*/ 702 h 2562"/>
                <a:gd name="T2" fmla="*/ 1152 w 1156"/>
                <a:gd name="T3" fmla="*/ 1387 h 2562"/>
                <a:gd name="T4" fmla="*/ 1053 w 1156"/>
                <a:gd name="T5" fmla="*/ 1494 h 2562"/>
                <a:gd name="T6" fmla="*/ 1046 w 1156"/>
                <a:gd name="T7" fmla="*/ 1494 h 2562"/>
                <a:gd name="T8" fmla="*/ 940 w 1156"/>
                <a:gd name="T9" fmla="*/ 1400 h 2562"/>
                <a:gd name="T10" fmla="*/ 853 w 1156"/>
                <a:gd name="T11" fmla="*/ 840 h 2562"/>
                <a:gd name="T12" fmla="*/ 892 w 1156"/>
                <a:gd name="T13" fmla="*/ 1434 h 2562"/>
                <a:gd name="T14" fmla="*/ 891 w 1156"/>
                <a:gd name="T15" fmla="*/ 1436 h 2562"/>
                <a:gd name="T16" fmla="*/ 1041 w 1156"/>
                <a:gd name="T17" fmla="*/ 2419 h 2562"/>
                <a:gd name="T18" fmla="*/ 929 w 1156"/>
                <a:gd name="T19" fmla="*/ 2561 h 2562"/>
                <a:gd name="T20" fmla="*/ 909 w 1156"/>
                <a:gd name="T21" fmla="*/ 2562 h 2562"/>
                <a:gd name="T22" fmla="*/ 779 w 1156"/>
                <a:gd name="T23" fmla="*/ 2455 h 2562"/>
                <a:gd name="T24" fmla="*/ 628 w 1156"/>
                <a:gd name="T25" fmla="*/ 1462 h 2562"/>
                <a:gd name="T26" fmla="*/ 494 w 1156"/>
                <a:gd name="T27" fmla="*/ 2443 h 2562"/>
                <a:gd name="T28" fmla="*/ 363 w 1156"/>
                <a:gd name="T29" fmla="*/ 2552 h 2562"/>
                <a:gd name="T30" fmla="*/ 346 w 1156"/>
                <a:gd name="T31" fmla="*/ 2551 h 2562"/>
                <a:gd name="T32" fmla="*/ 232 w 1156"/>
                <a:gd name="T33" fmla="*/ 2411 h 2562"/>
                <a:gd name="T34" fmla="*/ 361 w 1156"/>
                <a:gd name="T35" fmla="*/ 1459 h 2562"/>
                <a:gd name="T36" fmla="*/ 403 w 1156"/>
                <a:gd name="T37" fmla="*/ 906 h 2562"/>
                <a:gd name="T38" fmla="*/ 318 w 1156"/>
                <a:gd name="T39" fmla="*/ 1389 h 2562"/>
                <a:gd name="T40" fmla="*/ 218 w 1156"/>
                <a:gd name="T41" fmla="*/ 1478 h 2562"/>
                <a:gd name="T42" fmla="*/ 206 w 1156"/>
                <a:gd name="T43" fmla="*/ 1566 h 2562"/>
                <a:gd name="T44" fmla="*/ 262 w 1156"/>
                <a:gd name="T45" fmla="*/ 1573 h 2562"/>
                <a:gd name="T46" fmla="*/ 182 w 1156"/>
                <a:gd name="T47" fmla="*/ 2151 h 2562"/>
                <a:gd name="T48" fmla="*/ 0 w 1156"/>
                <a:gd name="T49" fmla="*/ 2128 h 2562"/>
                <a:gd name="T50" fmla="*/ 80 w 1156"/>
                <a:gd name="T51" fmla="*/ 1550 h 2562"/>
                <a:gd name="T52" fmla="*/ 146 w 1156"/>
                <a:gd name="T53" fmla="*/ 1558 h 2562"/>
                <a:gd name="T54" fmla="*/ 160 w 1156"/>
                <a:gd name="T55" fmla="*/ 1465 h 2562"/>
                <a:gd name="T56" fmla="*/ 108 w 1156"/>
                <a:gd name="T57" fmla="*/ 1368 h 2562"/>
                <a:gd name="T58" fmla="*/ 266 w 1156"/>
                <a:gd name="T59" fmla="*/ 688 h 2562"/>
                <a:gd name="T60" fmla="*/ 565 w 1156"/>
                <a:gd name="T61" fmla="*/ 507 h 2562"/>
                <a:gd name="T62" fmla="*/ 603 w 1156"/>
                <a:gd name="T63" fmla="*/ 503 h 2562"/>
                <a:gd name="T64" fmla="*/ 510 w 1156"/>
                <a:gd name="T65" fmla="*/ 1130 h 2562"/>
                <a:gd name="T66" fmla="*/ 613 w 1156"/>
                <a:gd name="T67" fmla="*/ 1235 h 2562"/>
                <a:gd name="T68" fmla="*/ 708 w 1156"/>
                <a:gd name="T69" fmla="*/ 1134 h 2562"/>
                <a:gd name="T70" fmla="*/ 658 w 1156"/>
                <a:gd name="T71" fmla="*/ 504 h 2562"/>
                <a:gd name="T72" fmla="*/ 679 w 1156"/>
                <a:gd name="T73" fmla="*/ 506 h 2562"/>
                <a:gd name="T74" fmla="*/ 687 w 1156"/>
                <a:gd name="T75" fmla="*/ 505 h 2562"/>
                <a:gd name="T76" fmla="*/ 1020 w 1156"/>
                <a:gd name="T77" fmla="*/ 702 h 2562"/>
                <a:gd name="T78" fmla="*/ 879 w 1156"/>
                <a:gd name="T79" fmla="*/ 242 h 2562"/>
                <a:gd name="T80" fmla="*/ 636 w 1156"/>
                <a:gd name="T81" fmla="*/ 2 h 2562"/>
                <a:gd name="T82" fmla="*/ 383 w 1156"/>
                <a:gd name="T83" fmla="*/ 233 h 2562"/>
                <a:gd name="T84" fmla="*/ 627 w 1156"/>
                <a:gd name="T85" fmla="*/ 472 h 2562"/>
                <a:gd name="T86" fmla="*/ 879 w 1156"/>
                <a:gd name="T87" fmla="*/ 242 h 2562"/>
                <a:gd name="T88" fmla="*/ 879 w 1156"/>
                <a:gd name="T89" fmla="*/ 242 h 2562"/>
                <a:gd name="T90" fmla="*/ 879 w 1156"/>
                <a:gd name="T91" fmla="*/ 242 h 2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56" h="2562">
                  <a:moveTo>
                    <a:pt x="1020" y="702"/>
                  </a:moveTo>
                  <a:cubicBezTo>
                    <a:pt x="1084" y="816"/>
                    <a:pt x="1127" y="1040"/>
                    <a:pt x="1152" y="1387"/>
                  </a:cubicBezTo>
                  <a:cubicBezTo>
                    <a:pt x="1156" y="1442"/>
                    <a:pt x="1112" y="1490"/>
                    <a:pt x="1053" y="1494"/>
                  </a:cubicBezTo>
                  <a:cubicBezTo>
                    <a:pt x="1051" y="1494"/>
                    <a:pt x="1048" y="1494"/>
                    <a:pt x="1046" y="1494"/>
                  </a:cubicBezTo>
                  <a:cubicBezTo>
                    <a:pt x="991" y="1494"/>
                    <a:pt x="944" y="1454"/>
                    <a:pt x="940" y="1400"/>
                  </a:cubicBezTo>
                  <a:cubicBezTo>
                    <a:pt x="917" y="1075"/>
                    <a:pt x="881" y="917"/>
                    <a:pt x="853" y="840"/>
                  </a:cubicBezTo>
                  <a:cubicBezTo>
                    <a:pt x="892" y="1434"/>
                    <a:pt x="892" y="1434"/>
                    <a:pt x="892" y="1434"/>
                  </a:cubicBezTo>
                  <a:cubicBezTo>
                    <a:pt x="892" y="1435"/>
                    <a:pt x="891" y="1436"/>
                    <a:pt x="891" y="1436"/>
                  </a:cubicBezTo>
                  <a:cubicBezTo>
                    <a:pt x="1041" y="2419"/>
                    <a:pt x="1041" y="2419"/>
                    <a:pt x="1041" y="2419"/>
                  </a:cubicBezTo>
                  <a:cubicBezTo>
                    <a:pt x="1051" y="2487"/>
                    <a:pt x="1001" y="2551"/>
                    <a:pt x="929" y="2561"/>
                  </a:cubicBezTo>
                  <a:cubicBezTo>
                    <a:pt x="922" y="2562"/>
                    <a:pt x="916" y="2562"/>
                    <a:pt x="909" y="2562"/>
                  </a:cubicBezTo>
                  <a:cubicBezTo>
                    <a:pt x="845" y="2562"/>
                    <a:pt x="788" y="2517"/>
                    <a:pt x="779" y="2455"/>
                  </a:cubicBezTo>
                  <a:cubicBezTo>
                    <a:pt x="628" y="1462"/>
                    <a:pt x="628" y="1462"/>
                    <a:pt x="628" y="1462"/>
                  </a:cubicBezTo>
                  <a:cubicBezTo>
                    <a:pt x="494" y="2443"/>
                    <a:pt x="494" y="2443"/>
                    <a:pt x="494" y="2443"/>
                  </a:cubicBezTo>
                  <a:cubicBezTo>
                    <a:pt x="486" y="2506"/>
                    <a:pt x="429" y="2552"/>
                    <a:pt x="363" y="2552"/>
                  </a:cubicBezTo>
                  <a:cubicBezTo>
                    <a:pt x="358" y="2552"/>
                    <a:pt x="352" y="2552"/>
                    <a:pt x="346" y="2551"/>
                  </a:cubicBezTo>
                  <a:cubicBezTo>
                    <a:pt x="274" y="2542"/>
                    <a:pt x="223" y="2479"/>
                    <a:pt x="232" y="2411"/>
                  </a:cubicBezTo>
                  <a:cubicBezTo>
                    <a:pt x="361" y="1459"/>
                    <a:pt x="361" y="1459"/>
                    <a:pt x="361" y="1459"/>
                  </a:cubicBezTo>
                  <a:cubicBezTo>
                    <a:pt x="403" y="906"/>
                    <a:pt x="403" y="906"/>
                    <a:pt x="403" y="906"/>
                  </a:cubicBezTo>
                  <a:cubicBezTo>
                    <a:pt x="376" y="997"/>
                    <a:pt x="345" y="1146"/>
                    <a:pt x="318" y="1389"/>
                  </a:cubicBezTo>
                  <a:cubicBezTo>
                    <a:pt x="313" y="1439"/>
                    <a:pt x="269" y="1476"/>
                    <a:pt x="218" y="1478"/>
                  </a:cubicBezTo>
                  <a:cubicBezTo>
                    <a:pt x="206" y="1566"/>
                    <a:pt x="206" y="1566"/>
                    <a:pt x="206" y="1566"/>
                  </a:cubicBezTo>
                  <a:cubicBezTo>
                    <a:pt x="262" y="1573"/>
                    <a:pt x="262" y="1573"/>
                    <a:pt x="262" y="1573"/>
                  </a:cubicBezTo>
                  <a:cubicBezTo>
                    <a:pt x="182" y="2151"/>
                    <a:pt x="182" y="2151"/>
                    <a:pt x="182" y="2151"/>
                  </a:cubicBezTo>
                  <a:cubicBezTo>
                    <a:pt x="0" y="2128"/>
                    <a:pt x="0" y="2128"/>
                    <a:pt x="0" y="2128"/>
                  </a:cubicBezTo>
                  <a:cubicBezTo>
                    <a:pt x="80" y="1550"/>
                    <a:pt x="80" y="1550"/>
                    <a:pt x="80" y="1550"/>
                  </a:cubicBezTo>
                  <a:cubicBezTo>
                    <a:pt x="146" y="1558"/>
                    <a:pt x="146" y="1558"/>
                    <a:pt x="146" y="1558"/>
                  </a:cubicBezTo>
                  <a:cubicBezTo>
                    <a:pt x="160" y="1465"/>
                    <a:pt x="160" y="1465"/>
                    <a:pt x="160" y="1465"/>
                  </a:cubicBezTo>
                  <a:cubicBezTo>
                    <a:pt x="125" y="1445"/>
                    <a:pt x="103" y="1408"/>
                    <a:pt x="108" y="1368"/>
                  </a:cubicBezTo>
                  <a:cubicBezTo>
                    <a:pt x="147" y="1023"/>
                    <a:pt x="198" y="800"/>
                    <a:pt x="266" y="688"/>
                  </a:cubicBezTo>
                  <a:cubicBezTo>
                    <a:pt x="340" y="566"/>
                    <a:pt x="474" y="519"/>
                    <a:pt x="565" y="507"/>
                  </a:cubicBezTo>
                  <a:cubicBezTo>
                    <a:pt x="577" y="505"/>
                    <a:pt x="589" y="504"/>
                    <a:pt x="603" y="503"/>
                  </a:cubicBezTo>
                  <a:cubicBezTo>
                    <a:pt x="510" y="1130"/>
                    <a:pt x="510" y="1130"/>
                    <a:pt x="510" y="1130"/>
                  </a:cubicBezTo>
                  <a:cubicBezTo>
                    <a:pt x="613" y="1235"/>
                    <a:pt x="613" y="1235"/>
                    <a:pt x="613" y="1235"/>
                  </a:cubicBezTo>
                  <a:cubicBezTo>
                    <a:pt x="708" y="1134"/>
                    <a:pt x="708" y="1134"/>
                    <a:pt x="708" y="1134"/>
                  </a:cubicBezTo>
                  <a:cubicBezTo>
                    <a:pt x="658" y="504"/>
                    <a:pt x="658" y="504"/>
                    <a:pt x="658" y="504"/>
                  </a:cubicBezTo>
                  <a:cubicBezTo>
                    <a:pt x="665" y="505"/>
                    <a:pt x="672" y="505"/>
                    <a:pt x="679" y="506"/>
                  </a:cubicBezTo>
                  <a:cubicBezTo>
                    <a:pt x="682" y="506"/>
                    <a:pt x="684" y="505"/>
                    <a:pt x="687" y="505"/>
                  </a:cubicBezTo>
                  <a:cubicBezTo>
                    <a:pt x="773" y="509"/>
                    <a:pt x="940" y="556"/>
                    <a:pt x="1020" y="702"/>
                  </a:cubicBezTo>
                  <a:close/>
                  <a:moveTo>
                    <a:pt x="879" y="242"/>
                  </a:moveTo>
                  <a:cubicBezTo>
                    <a:pt x="882" y="112"/>
                    <a:pt x="773" y="5"/>
                    <a:pt x="636" y="2"/>
                  </a:cubicBezTo>
                  <a:cubicBezTo>
                    <a:pt x="499" y="0"/>
                    <a:pt x="386" y="103"/>
                    <a:pt x="383" y="233"/>
                  </a:cubicBezTo>
                  <a:cubicBezTo>
                    <a:pt x="381" y="362"/>
                    <a:pt x="490" y="469"/>
                    <a:pt x="627" y="472"/>
                  </a:cubicBezTo>
                  <a:cubicBezTo>
                    <a:pt x="764" y="475"/>
                    <a:pt x="877" y="371"/>
                    <a:pt x="879" y="242"/>
                  </a:cubicBezTo>
                  <a:close/>
                  <a:moveTo>
                    <a:pt x="879" y="242"/>
                  </a:moveTo>
                  <a:cubicBezTo>
                    <a:pt x="879" y="242"/>
                    <a:pt x="879" y="242"/>
                    <a:pt x="879" y="24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rgbClr val="855719"/>
                </a:solidFill>
              </a:endParaRPr>
            </a:p>
          </p:txBody>
        </p:sp>
        <p:sp>
          <p:nvSpPr>
            <p:cNvPr id="10" name="male217"/>
            <p:cNvSpPr>
              <a:spLocks noChangeAspect="1"/>
            </p:cNvSpPr>
            <p:nvPr/>
          </p:nvSpPr>
          <p:spPr bwMode="auto">
            <a:xfrm>
              <a:off x="2747835" y="3095543"/>
              <a:ext cx="694692" cy="1537233"/>
            </a:xfrm>
            <a:custGeom>
              <a:avLst/>
              <a:gdLst>
                <a:gd name="T0" fmla="*/ 1020 w 1156"/>
                <a:gd name="T1" fmla="*/ 702 h 2562"/>
                <a:gd name="T2" fmla="*/ 1152 w 1156"/>
                <a:gd name="T3" fmla="*/ 1387 h 2562"/>
                <a:gd name="T4" fmla="*/ 1053 w 1156"/>
                <a:gd name="T5" fmla="*/ 1494 h 2562"/>
                <a:gd name="T6" fmla="*/ 1046 w 1156"/>
                <a:gd name="T7" fmla="*/ 1494 h 2562"/>
                <a:gd name="T8" fmla="*/ 940 w 1156"/>
                <a:gd name="T9" fmla="*/ 1400 h 2562"/>
                <a:gd name="T10" fmla="*/ 853 w 1156"/>
                <a:gd name="T11" fmla="*/ 840 h 2562"/>
                <a:gd name="T12" fmla="*/ 892 w 1156"/>
                <a:gd name="T13" fmla="*/ 1434 h 2562"/>
                <a:gd name="T14" fmla="*/ 891 w 1156"/>
                <a:gd name="T15" fmla="*/ 1436 h 2562"/>
                <a:gd name="T16" fmla="*/ 1041 w 1156"/>
                <a:gd name="T17" fmla="*/ 2419 h 2562"/>
                <a:gd name="T18" fmla="*/ 929 w 1156"/>
                <a:gd name="T19" fmla="*/ 2561 h 2562"/>
                <a:gd name="T20" fmla="*/ 909 w 1156"/>
                <a:gd name="T21" fmla="*/ 2562 h 2562"/>
                <a:gd name="T22" fmla="*/ 779 w 1156"/>
                <a:gd name="T23" fmla="*/ 2455 h 2562"/>
                <a:gd name="T24" fmla="*/ 628 w 1156"/>
                <a:gd name="T25" fmla="*/ 1462 h 2562"/>
                <a:gd name="T26" fmla="*/ 494 w 1156"/>
                <a:gd name="T27" fmla="*/ 2443 h 2562"/>
                <a:gd name="T28" fmla="*/ 363 w 1156"/>
                <a:gd name="T29" fmla="*/ 2552 h 2562"/>
                <a:gd name="T30" fmla="*/ 346 w 1156"/>
                <a:gd name="T31" fmla="*/ 2551 h 2562"/>
                <a:gd name="T32" fmla="*/ 232 w 1156"/>
                <a:gd name="T33" fmla="*/ 2411 h 2562"/>
                <a:gd name="T34" fmla="*/ 361 w 1156"/>
                <a:gd name="T35" fmla="*/ 1459 h 2562"/>
                <a:gd name="T36" fmla="*/ 403 w 1156"/>
                <a:gd name="T37" fmla="*/ 906 h 2562"/>
                <a:gd name="T38" fmla="*/ 318 w 1156"/>
                <a:gd name="T39" fmla="*/ 1389 h 2562"/>
                <a:gd name="T40" fmla="*/ 218 w 1156"/>
                <a:gd name="T41" fmla="*/ 1478 h 2562"/>
                <a:gd name="T42" fmla="*/ 206 w 1156"/>
                <a:gd name="T43" fmla="*/ 1566 h 2562"/>
                <a:gd name="T44" fmla="*/ 262 w 1156"/>
                <a:gd name="T45" fmla="*/ 1573 h 2562"/>
                <a:gd name="T46" fmla="*/ 182 w 1156"/>
                <a:gd name="T47" fmla="*/ 2151 h 2562"/>
                <a:gd name="T48" fmla="*/ 0 w 1156"/>
                <a:gd name="T49" fmla="*/ 2128 h 2562"/>
                <a:gd name="T50" fmla="*/ 80 w 1156"/>
                <a:gd name="T51" fmla="*/ 1550 h 2562"/>
                <a:gd name="T52" fmla="*/ 146 w 1156"/>
                <a:gd name="T53" fmla="*/ 1558 h 2562"/>
                <a:gd name="T54" fmla="*/ 160 w 1156"/>
                <a:gd name="T55" fmla="*/ 1465 h 2562"/>
                <a:gd name="T56" fmla="*/ 108 w 1156"/>
                <a:gd name="T57" fmla="*/ 1368 h 2562"/>
                <a:gd name="T58" fmla="*/ 266 w 1156"/>
                <a:gd name="T59" fmla="*/ 688 h 2562"/>
                <a:gd name="T60" fmla="*/ 565 w 1156"/>
                <a:gd name="T61" fmla="*/ 507 h 2562"/>
                <a:gd name="T62" fmla="*/ 603 w 1156"/>
                <a:gd name="T63" fmla="*/ 503 h 2562"/>
                <a:gd name="T64" fmla="*/ 510 w 1156"/>
                <a:gd name="T65" fmla="*/ 1130 h 2562"/>
                <a:gd name="T66" fmla="*/ 613 w 1156"/>
                <a:gd name="T67" fmla="*/ 1235 h 2562"/>
                <a:gd name="T68" fmla="*/ 708 w 1156"/>
                <a:gd name="T69" fmla="*/ 1134 h 2562"/>
                <a:gd name="T70" fmla="*/ 658 w 1156"/>
                <a:gd name="T71" fmla="*/ 504 h 2562"/>
                <a:gd name="T72" fmla="*/ 679 w 1156"/>
                <a:gd name="T73" fmla="*/ 506 h 2562"/>
                <a:gd name="T74" fmla="*/ 687 w 1156"/>
                <a:gd name="T75" fmla="*/ 505 h 2562"/>
                <a:gd name="T76" fmla="*/ 1020 w 1156"/>
                <a:gd name="T77" fmla="*/ 702 h 2562"/>
                <a:gd name="T78" fmla="*/ 879 w 1156"/>
                <a:gd name="T79" fmla="*/ 242 h 2562"/>
                <a:gd name="T80" fmla="*/ 636 w 1156"/>
                <a:gd name="T81" fmla="*/ 2 h 2562"/>
                <a:gd name="T82" fmla="*/ 383 w 1156"/>
                <a:gd name="T83" fmla="*/ 233 h 2562"/>
                <a:gd name="T84" fmla="*/ 627 w 1156"/>
                <a:gd name="T85" fmla="*/ 472 h 2562"/>
                <a:gd name="T86" fmla="*/ 879 w 1156"/>
                <a:gd name="T87" fmla="*/ 242 h 2562"/>
                <a:gd name="T88" fmla="*/ 879 w 1156"/>
                <a:gd name="T89" fmla="*/ 242 h 2562"/>
                <a:gd name="T90" fmla="*/ 879 w 1156"/>
                <a:gd name="T91" fmla="*/ 242 h 2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56" h="2562">
                  <a:moveTo>
                    <a:pt x="1020" y="702"/>
                  </a:moveTo>
                  <a:cubicBezTo>
                    <a:pt x="1084" y="816"/>
                    <a:pt x="1127" y="1040"/>
                    <a:pt x="1152" y="1387"/>
                  </a:cubicBezTo>
                  <a:cubicBezTo>
                    <a:pt x="1156" y="1442"/>
                    <a:pt x="1112" y="1490"/>
                    <a:pt x="1053" y="1494"/>
                  </a:cubicBezTo>
                  <a:cubicBezTo>
                    <a:pt x="1051" y="1494"/>
                    <a:pt x="1048" y="1494"/>
                    <a:pt x="1046" y="1494"/>
                  </a:cubicBezTo>
                  <a:cubicBezTo>
                    <a:pt x="991" y="1494"/>
                    <a:pt x="944" y="1454"/>
                    <a:pt x="940" y="1400"/>
                  </a:cubicBezTo>
                  <a:cubicBezTo>
                    <a:pt x="917" y="1075"/>
                    <a:pt x="881" y="917"/>
                    <a:pt x="853" y="840"/>
                  </a:cubicBezTo>
                  <a:cubicBezTo>
                    <a:pt x="892" y="1434"/>
                    <a:pt x="892" y="1434"/>
                    <a:pt x="892" y="1434"/>
                  </a:cubicBezTo>
                  <a:cubicBezTo>
                    <a:pt x="892" y="1435"/>
                    <a:pt x="891" y="1436"/>
                    <a:pt x="891" y="1436"/>
                  </a:cubicBezTo>
                  <a:cubicBezTo>
                    <a:pt x="1041" y="2419"/>
                    <a:pt x="1041" y="2419"/>
                    <a:pt x="1041" y="2419"/>
                  </a:cubicBezTo>
                  <a:cubicBezTo>
                    <a:pt x="1051" y="2487"/>
                    <a:pt x="1001" y="2551"/>
                    <a:pt x="929" y="2561"/>
                  </a:cubicBezTo>
                  <a:cubicBezTo>
                    <a:pt x="922" y="2562"/>
                    <a:pt x="916" y="2562"/>
                    <a:pt x="909" y="2562"/>
                  </a:cubicBezTo>
                  <a:cubicBezTo>
                    <a:pt x="845" y="2562"/>
                    <a:pt x="788" y="2517"/>
                    <a:pt x="779" y="2455"/>
                  </a:cubicBezTo>
                  <a:cubicBezTo>
                    <a:pt x="628" y="1462"/>
                    <a:pt x="628" y="1462"/>
                    <a:pt x="628" y="1462"/>
                  </a:cubicBezTo>
                  <a:cubicBezTo>
                    <a:pt x="494" y="2443"/>
                    <a:pt x="494" y="2443"/>
                    <a:pt x="494" y="2443"/>
                  </a:cubicBezTo>
                  <a:cubicBezTo>
                    <a:pt x="486" y="2506"/>
                    <a:pt x="429" y="2552"/>
                    <a:pt x="363" y="2552"/>
                  </a:cubicBezTo>
                  <a:cubicBezTo>
                    <a:pt x="358" y="2552"/>
                    <a:pt x="352" y="2552"/>
                    <a:pt x="346" y="2551"/>
                  </a:cubicBezTo>
                  <a:cubicBezTo>
                    <a:pt x="274" y="2542"/>
                    <a:pt x="223" y="2479"/>
                    <a:pt x="232" y="2411"/>
                  </a:cubicBezTo>
                  <a:cubicBezTo>
                    <a:pt x="361" y="1459"/>
                    <a:pt x="361" y="1459"/>
                    <a:pt x="361" y="1459"/>
                  </a:cubicBezTo>
                  <a:cubicBezTo>
                    <a:pt x="403" y="906"/>
                    <a:pt x="403" y="906"/>
                    <a:pt x="403" y="906"/>
                  </a:cubicBezTo>
                  <a:cubicBezTo>
                    <a:pt x="376" y="997"/>
                    <a:pt x="345" y="1146"/>
                    <a:pt x="318" y="1389"/>
                  </a:cubicBezTo>
                  <a:cubicBezTo>
                    <a:pt x="313" y="1439"/>
                    <a:pt x="269" y="1476"/>
                    <a:pt x="218" y="1478"/>
                  </a:cubicBezTo>
                  <a:cubicBezTo>
                    <a:pt x="206" y="1566"/>
                    <a:pt x="206" y="1566"/>
                    <a:pt x="206" y="1566"/>
                  </a:cubicBezTo>
                  <a:cubicBezTo>
                    <a:pt x="262" y="1573"/>
                    <a:pt x="262" y="1573"/>
                    <a:pt x="262" y="1573"/>
                  </a:cubicBezTo>
                  <a:cubicBezTo>
                    <a:pt x="182" y="2151"/>
                    <a:pt x="182" y="2151"/>
                    <a:pt x="182" y="2151"/>
                  </a:cubicBezTo>
                  <a:cubicBezTo>
                    <a:pt x="0" y="2128"/>
                    <a:pt x="0" y="2128"/>
                    <a:pt x="0" y="2128"/>
                  </a:cubicBezTo>
                  <a:cubicBezTo>
                    <a:pt x="80" y="1550"/>
                    <a:pt x="80" y="1550"/>
                    <a:pt x="80" y="1550"/>
                  </a:cubicBezTo>
                  <a:cubicBezTo>
                    <a:pt x="146" y="1558"/>
                    <a:pt x="146" y="1558"/>
                    <a:pt x="146" y="1558"/>
                  </a:cubicBezTo>
                  <a:cubicBezTo>
                    <a:pt x="160" y="1465"/>
                    <a:pt x="160" y="1465"/>
                    <a:pt x="160" y="1465"/>
                  </a:cubicBezTo>
                  <a:cubicBezTo>
                    <a:pt x="125" y="1445"/>
                    <a:pt x="103" y="1408"/>
                    <a:pt x="108" y="1368"/>
                  </a:cubicBezTo>
                  <a:cubicBezTo>
                    <a:pt x="147" y="1023"/>
                    <a:pt x="198" y="800"/>
                    <a:pt x="266" y="688"/>
                  </a:cubicBezTo>
                  <a:cubicBezTo>
                    <a:pt x="340" y="566"/>
                    <a:pt x="474" y="519"/>
                    <a:pt x="565" y="507"/>
                  </a:cubicBezTo>
                  <a:cubicBezTo>
                    <a:pt x="577" y="505"/>
                    <a:pt x="589" y="504"/>
                    <a:pt x="603" y="503"/>
                  </a:cubicBezTo>
                  <a:cubicBezTo>
                    <a:pt x="510" y="1130"/>
                    <a:pt x="510" y="1130"/>
                    <a:pt x="510" y="1130"/>
                  </a:cubicBezTo>
                  <a:cubicBezTo>
                    <a:pt x="613" y="1235"/>
                    <a:pt x="613" y="1235"/>
                    <a:pt x="613" y="1235"/>
                  </a:cubicBezTo>
                  <a:cubicBezTo>
                    <a:pt x="708" y="1134"/>
                    <a:pt x="708" y="1134"/>
                    <a:pt x="708" y="1134"/>
                  </a:cubicBezTo>
                  <a:cubicBezTo>
                    <a:pt x="658" y="504"/>
                    <a:pt x="658" y="504"/>
                    <a:pt x="658" y="504"/>
                  </a:cubicBezTo>
                  <a:cubicBezTo>
                    <a:pt x="665" y="505"/>
                    <a:pt x="672" y="505"/>
                    <a:pt x="679" y="506"/>
                  </a:cubicBezTo>
                  <a:cubicBezTo>
                    <a:pt x="682" y="506"/>
                    <a:pt x="684" y="505"/>
                    <a:pt x="687" y="505"/>
                  </a:cubicBezTo>
                  <a:cubicBezTo>
                    <a:pt x="773" y="509"/>
                    <a:pt x="940" y="556"/>
                    <a:pt x="1020" y="702"/>
                  </a:cubicBezTo>
                  <a:close/>
                  <a:moveTo>
                    <a:pt x="879" y="242"/>
                  </a:moveTo>
                  <a:cubicBezTo>
                    <a:pt x="882" y="112"/>
                    <a:pt x="773" y="5"/>
                    <a:pt x="636" y="2"/>
                  </a:cubicBezTo>
                  <a:cubicBezTo>
                    <a:pt x="499" y="0"/>
                    <a:pt x="386" y="103"/>
                    <a:pt x="383" y="233"/>
                  </a:cubicBezTo>
                  <a:cubicBezTo>
                    <a:pt x="381" y="362"/>
                    <a:pt x="490" y="469"/>
                    <a:pt x="627" y="472"/>
                  </a:cubicBezTo>
                  <a:cubicBezTo>
                    <a:pt x="764" y="475"/>
                    <a:pt x="877" y="371"/>
                    <a:pt x="879" y="242"/>
                  </a:cubicBezTo>
                  <a:close/>
                  <a:moveTo>
                    <a:pt x="879" y="242"/>
                  </a:moveTo>
                  <a:cubicBezTo>
                    <a:pt x="879" y="242"/>
                    <a:pt x="879" y="242"/>
                    <a:pt x="879" y="24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rgbClr val="855719"/>
                </a:solidFill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3608125" y="4103833"/>
            <a:ext cx="4980849" cy="1537233"/>
            <a:chOff x="3608125" y="3095543"/>
            <a:chExt cx="4980849" cy="1537233"/>
          </a:xfrm>
          <a:solidFill>
            <a:schemeClr val="accent2"/>
          </a:solidFill>
        </p:grpSpPr>
        <p:sp>
          <p:nvSpPr>
            <p:cNvPr id="11" name="male217"/>
            <p:cNvSpPr>
              <a:spLocks noChangeAspect="1"/>
            </p:cNvSpPr>
            <p:nvPr/>
          </p:nvSpPr>
          <p:spPr bwMode="auto">
            <a:xfrm>
              <a:off x="3608125" y="3095543"/>
              <a:ext cx="694692" cy="1537233"/>
            </a:xfrm>
            <a:custGeom>
              <a:avLst/>
              <a:gdLst>
                <a:gd name="T0" fmla="*/ 1020 w 1156"/>
                <a:gd name="T1" fmla="*/ 702 h 2562"/>
                <a:gd name="T2" fmla="*/ 1152 w 1156"/>
                <a:gd name="T3" fmla="*/ 1387 h 2562"/>
                <a:gd name="T4" fmla="*/ 1053 w 1156"/>
                <a:gd name="T5" fmla="*/ 1494 h 2562"/>
                <a:gd name="T6" fmla="*/ 1046 w 1156"/>
                <a:gd name="T7" fmla="*/ 1494 h 2562"/>
                <a:gd name="T8" fmla="*/ 940 w 1156"/>
                <a:gd name="T9" fmla="*/ 1400 h 2562"/>
                <a:gd name="T10" fmla="*/ 853 w 1156"/>
                <a:gd name="T11" fmla="*/ 840 h 2562"/>
                <a:gd name="T12" fmla="*/ 892 w 1156"/>
                <a:gd name="T13" fmla="*/ 1434 h 2562"/>
                <a:gd name="T14" fmla="*/ 891 w 1156"/>
                <a:gd name="T15" fmla="*/ 1436 h 2562"/>
                <a:gd name="T16" fmla="*/ 1041 w 1156"/>
                <a:gd name="T17" fmla="*/ 2419 h 2562"/>
                <a:gd name="T18" fmla="*/ 929 w 1156"/>
                <a:gd name="T19" fmla="*/ 2561 h 2562"/>
                <a:gd name="T20" fmla="*/ 909 w 1156"/>
                <a:gd name="T21" fmla="*/ 2562 h 2562"/>
                <a:gd name="T22" fmla="*/ 779 w 1156"/>
                <a:gd name="T23" fmla="*/ 2455 h 2562"/>
                <a:gd name="T24" fmla="*/ 628 w 1156"/>
                <a:gd name="T25" fmla="*/ 1462 h 2562"/>
                <a:gd name="T26" fmla="*/ 494 w 1156"/>
                <a:gd name="T27" fmla="*/ 2443 h 2562"/>
                <a:gd name="T28" fmla="*/ 363 w 1156"/>
                <a:gd name="T29" fmla="*/ 2552 h 2562"/>
                <a:gd name="T30" fmla="*/ 346 w 1156"/>
                <a:gd name="T31" fmla="*/ 2551 h 2562"/>
                <a:gd name="T32" fmla="*/ 232 w 1156"/>
                <a:gd name="T33" fmla="*/ 2411 h 2562"/>
                <a:gd name="T34" fmla="*/ 361 w 1156"/>
                <a:gd name="T35" fmla="*/ 1459 h 2562"/>
                <a:gd name="T36" fmla="*/ 403 w 1156"/>
                <a:gd name="T37" fmla="*/ 906 h 2562"/>
                <a:gd name="T38" fmla="*/ 318 w 1156"/>
                <a:gd name="T39" fmla="*/ 1389 h 2562"/>
                <a:gd name="T40" fmla="*/ 218 w 1156"/>
                <a:gd name="T41" fmla="*/ 1478 h 2562"/>
                <a:gd name="T42" fmla="*/ 206 w 1156"/>
                <a:gd name="T43" fmla="*/ 1566 h 2562"/>
                <a:gd name="T44" fmla="*/ 262 w 1156"/>
                <a:gd name="T45" fmla="*/ 1573 h 2562"/>
                <a:gd name="T46" fmla="*/ 182 w 1156"/>
                <a:gd name="T47" fmla="*/ 2151 h 2562"/>
                <a:gd name="T48" fmla="*/ 0 w 1156"/>
                <a:gd name="T49" fmla="*/ 2128 h 2562"/>
                <a:gd name="T50" fmla="*/ 80 w 1156"/>
                <a:gd name="T51" fmla="*/ 1550 h 2562"/>
                <a:gd name="T52" fmla="*/ 146 w 1156"/>
                <a:gd name="T53" fmla="*/ 1558 h 2562"/>
                <a:gd name="T54" fmla="*/ 160 w 1156"/>
                <a:gd name="T55" fmla="*/ 1465 h 2562"/>
                <a:gd name="T56" fmla="*/ 108 w 1156"/>
                <a:gd name="T57" fmla="*/ 1368 h 2562"/>
                <a:gd name="T58" fmla="*/ 266 w 1156"/>
                <a:gd name="T59" fmla="*/ 688 h 2562"/>
                <a:gd name="T60" fmla="*/ 565 w 1156"/>
                <a:gd name="T61" fmla="*/ 507 h 2562"/>
                <a:gd name="T62" fmla="*/ 603 w 1156"/>
                <a:gd name="T63" fmla="*/ 503 h 2562"/>
                <a:gd name="T64" fmla="*/ 510 w 1156"/>
                <a:gd name="T65" fmla="*/ 1130 h 2562"/>
                <a:gd name="T66" fmla="*/ 613 w 1156"/>
                <a:gd name="T67" fmla="*/ 1235 h 2562"/>
                <a:gd name="T68" fmla="*/ 708 w 1156"/>
                <a:gd name="T69" fmla="*/ 1134 h 2562"/>
                <a:gd name="T70" fmla="*/ 658 w 1156"/>
                <a:gd name="T71" fmla="*/ 504 h 2562"/>
                <a:gd name="T72" fmla="*/ 679 w 1156"/>
                <a:gd name="T73" fmla="*/ 506 h 2562"/>
                <a:gd name="T74" fmla="*/ 687 w 1156"/>
                <a:gd name="T75" fmla="*/ 505 h 2562"/>
                <a:gd name="T76" fmla="*/ 1020 w 1156"/>
                <a:gd name="T77" fmla="*/ 702 h 2562"/>
                <a:gd name="T78" fmla="*/ 879 w 1156"/>
                <a:gd name="T79" fmla="*/ 242 h 2562"/>
                <a:gd name="T80" fmla="*/ 636 w 1156"/>
                <a:gd name="T81" fmla="*/ 2 h 2562"/>
                <a:gd name="T82" fmla="*/ 383 w 1156"/>
                <a:gd name="T83" fmla="*/ 233 h 2562"/>
                <a:gd name="T84" fmla="*/ 627 w 1156"/>
                <a:gd name="T85" fmla="*/ 472 h 2562"/>
                <a:gd name="T86" fmla="*/ 879 w 1156"/>
                <a:gd name="T87" fmla="*/ 242 h 2562"/>
                <a:gd name="T88" fmla="*/ 879 w 1156"/>
                <a:gd name="T89" fmla="*/ 242 h 2562"/>
                <a:gd name="T90" fmla="*/ 879 w 1156"/>
                <a:gd name="T91" fmla="*/ 242 h 2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56" h="2562">
                  <a:moveTo>
                    <a:pt x="1020" y="702"/>
                  </a:moveTo>
                  <a:cubicBezTo>
                    <a:pt x="1084" y="816"/>
                    <a:pt x="1127" y="1040"/>
                    <a:pt x="1152" y="1387"/>
                  </a:cubicBezTo>
                  <a:cubicBezTo>
                    <a:pt x="1156" y="1442"/>
                    <a:pt x="1112" y="1490"/>
                    <a:pt x="1053" y="1494"/>
                  </a:cubicBezTo>
                  <a:cubicBezTo>
                    <a:pt x="1051" y="1494"/>
                    <a:pt x="1048" y="1494"/>
                    <a:pt x="1046" y="1494"/>
                  </a:cubicBezTo>
                  <a:cubicBezTo>
                    <a:pt x="991" y="1494"/>
                    <a:pt x="944" y="1454"/>
                    <a:pt x="940" y="1400"/>
                  </a:cubicBezTo>
                  <a:cubicBezTo>
                    <a:pt x="917" y="1075"/>
                    <a:pt x="881" y="917"/>
                    <a:pt x="853" y="840"/>
                  </a:cubicBezTo>
                  <a:cubicBezTo>
                    <a:pt x="892" y="1434"/>
                    <a:pt x="892" y="1434"/>
                    <a:pt x="892" y="1434"/>
                  </a:cubicBezTo>
                  <a:cubicBezTo>
                    <a:pt x="892" y="1435"/>
                    <a:pt x="891" y="1436"/>
                    <a:pt x="891" y="1436"/>
                  </a:cubicBezTo>
                  <a:cubicBezTo>
                    <a:pt x="1041" y="2419"/>
                    <a:pt x="1041" y="2419"/>
                    <a:pt x="1041" y="2419"/>
                  </a:cubicBezTo>
                  <a:cubicBezTo>
                    <a:pt x="1051" y="2487"/>
                    <a:pt x="1001" y="2551"/>
                    <a:pt x="929" y="2561"/>
                  </a:cubicBezTo>
                  <a:cubicBezTo>
                    <a:pt x="922" y="2562"/>
                    <a:pt x="916" y="2562"/>
                    <a:pt x="909" y="2562"/>
                  </a:cubicBezTo>
                  <a:cubicBezTo>
                    <a:pt x="845" y="2562"/>
                    <a:pt x="788" y="2517"/>
                    <a:pt x="779" y="2455"/>
                  </a:cubicBezTo>
                  <a:cubicBezTo>
                    <a:pt x="628" y="1462"/>
                    <a:pt x="628" y="1462"/>
                    <a:pt x="628" y="1462"/>
                  </a:cubicBezTo>
                  <a:cubicBezTo>
                    <a:pt x="494" y="2443"/>
                    <a:pt x="494" y="2443"/>
                    <a:pt x="494" y="2443"/>
                  </a:cubicBezTo>
                  <a:cubicBezTo>
                    <a:pt x="486" y="2506"/>
                    <a:pt x="429" y="2552"/>
                    <a:pt x="363" y="2552"/>
                  </a:cubicBezTo>
                  <a:cubicBezTo>
                    <a:pt x="358" y="2552"/>
                    <a:pt x="352" y="2552"/>
                    <a:pt x="346" y="2551"/>
                  </a:cubicBezTo>
                  <a:cubicBezTo>
                    <a:pt x="274" y="2542"/>
                    <a:pt x="223" y="2479"/>
                    <a:pt x="232" y="2411"/>
                  </a:cubicBezTo>
                  <a:cubicBezTo>
                    <a:pt x="361" y="1459"/>
                    <a:pt x="361" y="1459"/>
                    <a:pt x="361" y="1459"/>
                  </a:cubicBezTo>
                  <a:cubicBezTo>
                    <a:pt x="403" y="906"/>
                    <a:pt x="403" y="906"/>
                    <a:pt x="403" y="906"/>
                  </a:cubicBezTo>
                  <a:cubicBezTo>
                    <a:pt x="376" y="997"/>
                    <a:pt x="345" y="1146"/>
                    <a:pt x="318" y="1389"/>
                  </a:cubicBezTo>
                  <a:cubicBezTo>
                    <a:pt x="313" y="1439"/>
                    <a:pt x="269" y="1476"/>
                    <a:pt x="218" y="1478"/>
                  </a:cubicBezTo>
                  <a:cubicBezTo>
                    <a:pt x="206" y="1566"/>
                    <a:pt x="206" y="1566"/>
                    <a:pt x="206" y="1566"/>
                  </a:cubicBezTo>
                  <a:cubicBezTo>
                    <a:pt x="262" y="1573"/>
                    <a:pt x="262" y="1573"/>
                    <a:pt x="262" y="1573"/>
                  </a:cubicBezTo>
                  <a:cubicBezTo>
                    <a:pt x="182" y="2151"/>
                    <a:pt x="182" y="2151"/>
                    <a:pt x="182" y="2151"/>
                  </a:cubicBezTo>
                  <a:cubicBezTo>
                    <a:pt x="0" y="2128"/>
                    <a:pt x="0" y="2128"/>
                    <a:pt x="0" y="2128"/>
                  </a:cubicBezTo>
                  <a:cubicBezTo>
                    <a:pt x="80" y="1550"/>
                    <a:pt x="80" y="1550"/>
                    <a:pt x="80" y="1550"/>
                  </a:cubicBezTo>
                  <a:cubicBezTo>
                    <a:pt x="146" y="1558"/>
                    <a:pt x="146" y="1558"/>
                    <a:pt x="146" y="1558"/>
                  </a:cubicBezTo>
                  <a:cubicBezTo>
                    <a:pt x="160" y="1465"/>
                    <a:pt x="160" y="1465"/>
                    <a:pt x="160" y="1465"/>
                  </a:cubicBezTo>
                  <a:cubicBezTo>
                    <a:pt x="125" y="1445"/>
                    <a:pt x="103" y="1408"/>
                    <a:pt x="108" y="1368"/>
                  </a:cubicBezTo>
                  <a:cubicBezTo>
                    <a:pt x="147" y="1023"/>
                    <a:pt x="198" y="800"/>
                    <a:pt x="266" y="688"/>
                  </a:cubicBezTo>
                  <a:cubicBezTo>
                    <a:pt x="340" y="566"/>
                    <a:pt x="474" y="519"/>
                    <a:pt x="565" y="507"/>
                  </a:cubicBezTo>
                  <a:cubicBezTo>
                    <a:pt x="577" y="505"/>
                    <a:pt x="589" y="504"/>
                    <a:pt x="603" y="503"/>
                  </a:cubicBezTo>
                  <a:cubicBezTo>
                    <a:pt x="510" y="1130"/>
                    <a:pt x="510" y="1130"/>
                    <a:pt x="510" y="1130"/>
                  </a:cubicBezTo>
                  <a:cubicBezTo>
                    <a:pt x="613" y="1235"/>
                    <a:pt x="613" y="1235"/>
                    <a:pt x="613" y="1235"/>
                  </a:cubicBezTo>
                  <a:cubicBezTo>
                    <a:pt x="708" y="1134"/>
                    <a:pt x="708" y="1134"/>
                    <a:pt x="708" y="1134"/>
                  </a:cubicBezTo>
                  <a:cubicBezTo>
                    <a:pt x="658" y="504"/>
                    <a:pt x="658" y="504"/>
                    <a:pt x="658" y="504"/>
                  </a:cubicBezTo>
                  <a:cubicBezTo>
                    <a:pt x="665" y="505"/>
                    <a:pt x="672" y="505"/>
                    <a:pt x="679" y="506"/>
                  </a:cubicBezTo>
                  <a:cubicBezTo>
                    <a:pt x="682" y="506"/>
                    <a:pt x="684" y="505"/>
                    <a:pt x="687" y="505"/>
                  </a:cubicBezTo>
                  <a:cubicBezTo>
                    <a:pt x="773" y="509"/>
                    <a:pt x="940" y="556"/>
                    <a:pt x="1020" y="702"/>
                  </a:cubicBezTo>
                  <a:close/>
                  <a:moveTo>
                    <a:pt x="879" y="242"/>
                  </a:moveTo>
                  <a:cubicBezTo>
                    <a:pt x="882" y="112"/>
                    <a:pt x="773" y="5"/>
                    <a:pt x="636" y="2"/>
                  </a:cubicBezTo>
                  <a:cubicBezTo>
                    <a:pt x="499" y="0"/>
                    <a:pt x="386" y="103"/>
                    <a:pt x="383" y="233"/>
                  </a:cubicBezTo>
                  <a:cubicBezTo>
                    <a:pt x="381" y="362"/>
                    <a:pt x="490" y="469"/>
                    <a:pt x="627" y="472"/>
                  </a:cubicBezTo>
                  <a:cubicBezTo>
                    <a:pt x="764" y="475"/>
                    <a:pt x="877" y="371"/>
                    <a:pt x="879" y="242"/>
                  </a:cubicBezTo>
                  <a:close/>
                  <a:moveTo>
                    <a:pt x="879" y="242"/>
                  </a:moveTo>
                  <a:cubicBezTo>
                    <a:pt x="879" y="242"/>
                    <a:pt x="879" y="242"/>
                    <a:pt x="879" y="24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rgbClr val="855719"/>
                </a:solidFill>
              </a:endParaRPr>
            </a:p>
          </p:txBody>
        </p:sp>
        <p:sp>
          <p:nvSpPr>
            <p:cNvPr id="12" name="male217"/>
            <p:cNvSpPr>
              <a:spLocks noChangeAspect="1"/>
            </p:cNvSpPr>
            <p:nvPr/>
          </p:nvSpPr>
          <p:spPr bwMode="auto">
            <a:xfrm>
              <a:off x="4463317" y="3095543"/>
              <a:ext cx="694692" cy="1537233"/>
            </a:xfrm>
            <a:custGeom>
              <a:avLst/>
              <a:gdLst>
                <a:gd name="T0" fmla="*/ 1020 w 1156"/>
                <a:gd name="T1" fmla="*/ 702 h 2562"/>
                <a:gd name="T2" fmla="*/ 1152 w 1156"/>
                <a:gd name="T3" fmla="*/ 1387 h 2562"/>
                <a:gd name="T4" fmla="*/ 1053 w 1156"/>
                <a:gd name="T5" fmla="*/ 1494 h 2562"/>
                <a:gd name="T6" fmla="*/ 1046 w 1156"/>
                <a:gd name="T7" fmla="*/ 1494 h 2562"/>
                <a:gd name="T8" fmla="*/ 940 w 1156"/>
                <a:gd name="T9" fmla="*/ 1400 h 2562"/>
                <a:gd name="T10" fmla="*/ 853 w 1156"/>
                <a:gd name="T11" fmla="*/ 840 h 2562"/>
                <a:gd name="T12" fmla="*/ 892 w 1156"/>
                <a:gd name="T13" fmla="*/ 1434 h 2562"/>
                <a:gd name="T14" fmla="*/ 891 w 1156"/>
                <a:gd name="T15" fmla="*/ 1436 h 2562"/>
                <a:gd name="T16" fmla="*/ 1041 w 1156"/>
                <a:gd name="T17" fmla="*/ 2419 h 2562"/>
                <a:gd name="T18" fmla="*/ 929 w 1156"/>
                <a:gd name="T19" fmla="*/ 2561 h 2562"/>
                <a:gd name="T20" fmla="*/ 909 w 1156"/>
                <a:gd name="T21" fmla="*/ 2562 h 2562"/>
                <a:gd name="T22" fmla="*/ 779 w 1156"/>
                <a:gd name="T23" fmla="*/ 2455 h 2562"/>
                <a:gd name="T24" fmla="*/ 628 w 1156"/>
                <a:gd name="T25" fmla="*/ 1462 h 2562"/>
                <a:gd name="T26" fmla="*/ 494 w 1156"/>
                <a:gd name="T27" fmla="*/ 2443 h 2562"/>
                <a:gd name="T28" fmla="*/ 363 w 1156"/>
                <a:gd name="T29" fmla="*/ 2552 h 2562"/>
                <a:gd name="T30" fmla="*/ 346 w 1156"/>
                <a:gd name="T31" fmla="*/ 2551 h 2562"/>
                <a:gd name="T32" fmla="*/ 232 w 1156"/>
                <a:gd name="T33" fmla="*/ 2411 h 2562"/>
                <a:gd name="T34" fmla="*/ 361 w 1156"/>
                <a:gd name="T35" fmla="*/ 1459 h 2562"/>
                <a:gd name="T36" fmla="*/ 403 w 1156"/>
                <a:gd name="T37" fmla="*/ 906 h 2562"/>
                <a:gd name="T38" fmla="*/ 318 w 1156"/>
                <a:gd name="T39" fmla="*/ 1389 h 2562"/>
                <a:gd name="T40" fmla="*/ 218 w 1156"/>
                <a:gd name="T41" fmla="*/ 1478 h 2562"/>
                <a:gd name="T42" fmla="*/ 206 w 1156"/>
                <a:gd name="T43" fmla="*/ 1566 h 2562"/>
                <a:gd name="T44" fmla="*/ 262 w 1156"/>
                <a:gd name="T45" fmla="*/ 1573 h 2562"/>
                <a:gd name="T46" fmla="*/ 182 w 1156"/>
                <a:gd name="T47" fmla="*/ 2151 h 2562"/>
                <a:gd name="T48" fmla="*/ 0 w 1156"/>
                <a:gd name="T49" fmla="*/ 2128 h 2562"/>
                <a:gd name="T50" fmla="*/ 80 w 1156"/>
                <a:gd name="T51" fmla="*/ 1550 h 2562"/>
                <a:gd name="T52" fmla="*/ 146 w 1156"/>
                <a:gd name="T53" fmla="*/ 1558 h 2562"/>
                <a:gd name="T54" fmla="*/ 160 w 1156"/>
                <a:gd name="T55" fmla="*/ 1465 h 2562"/>
                <a:gd name="T56" fmla="*/ 108 w 1156"/>
                <a:gd name="T57" fmla="*/ 1368 h 2562"/>
                <a:gd name="T58" fmla="*/ 266 w 1156"/>
                <a:gd name="T59" fmla="*/ 688 h 2562"/>
                <a:gd name="T60" fmla="*/ 565 w 1156"/>
                <a:gd name="T61" fmla="*/ 507 h 2562"/>
                <a:gd name="T62" fmla="*/ 603 w 1156"/>
                <a:gd name="T63" fmla="*/ 503 h 2562"/>
                <a:gd name="T64" fmla="*/ 510 w 1156"/>
                <a:gd name="T65" fmla="*/ 1130 h 2562"/>
                <a:gd name="T66" fmla="*/ 613 w 1156"/>
                <a:gd name="T67" fmla="*/ 1235 h 2562"/>
                <a:gd name="T68" fmla="*/ 708 w 1156"/>
                <a:gd name="T69" fmla="*/ 1134 h 2562"/>
                <a:gd name="T70" fmla="*/ 658 w 1156"/>
                <a:gd name="T71" fmla="*/ 504 h 2562"/>
                <a:gd name="T72" fmla="*/ 679 w 1156"/>
                <a:gd name="T73" fmla="*/ 506 h 2562"/>
                <a:gd name="T74" fmla="*/ 687 w 1156"/>
                <a:gd name="T75" fmla="*/ 505 h 2562"/>
                <a:gd name="T76" fmla="*/ 1020 w 1156"/>
                <a:gd name="T77" fmla="*/ 702 h 2562"/>
                <a:gd name="T78" fmla="*/ 879 w 1156"/>
                <a:gd name="T79" fmla="*/ 242 h 2562"/>
                <a:gd name="T80" fmla="*/ 636 w 1156"/>
                <a:gd name="T81" fmla="*/ 2 h 2562"/>
                <a:gd name="T82" fmla="*/ 383 w 1156"/>
                <a:gd name="T83" fmla="*/ 233 h 2562"/>
                <a:gd name="T84" fmla="*/ 627 w 1156"/>
                <a:gd name="T85" fmla="*/ 472 h 2562"/>
                <a:gd name="T86" fmla="*/ 879 w 1156"/>
                <a:gd name="T87" fmla="*/ 242 h 2562"/>
                <a:gd name="T88" fmla="*/ 879 w 1156"/>
                <a:gd name="T89" fmla="*/ 242 h 2562"/>
                <a:gd name="T90" fmla="*/ 879 w 1156"/>
                <a:gd name="T91" fmla="*/ 242 h 2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56" h="2562">
                  <a:moveTo>
                    <a:pt x="1020" y="702"/>
                  </a:moveTo>
                  <a:cubicBezTo>
                    <a:pt x="1084" y="816"/>
                    <a:pt x="1127" y="1040"/>
                    <a:pt x="1152" y="1387"/>
                  </a:cubicBezTo>
                  <a:cubicBezTo>
                    <a:pt x="1156" y="1442"/>
                    <a:pt x="1112" y="1490"/>
                    <a:pt x="1053" y="1494"/>
                  </a:cubicBezTo>
                  <a:cubicBezTo>
                    <a:pt x="1051" y="1494"/>
                    <a:pt x="1048" y="1494"/>
                    <a:pt x="1046" y="1494"/>
                  </a:cubicBezTo>
                  <a:cubicBezTo>
                    <a:pt x="991" y="1494"/>
                    <a:pt x="944" y="1454"/>
                    <a:pt x="940" y="1400"/>
                  </a:cubicBezTo>
                  <a:cubicBezTo>
                    <a:pt x="917" y="1075"/>
                    <a:pt x="881" y="917"/>
                    <a:pt x="853" y="840"/>
                  </a:cubicBezTo>
                  <a:cubicBezTo>
                    <a:pt x="892" y="1434"/>
                    <a:pt x="892" y="1434"/>
                    <a:pt x="892" y="1434"/>
                  </a:cubicBezTo>
                  <a:cubicBezTo>
                    <a:pt x="892" y="1435"/>
                    <a:pt x="891" y="1436"/>
                    <a:pt x="891" y="1436"/>
                  </a:cubicBezTo>
                  <a:cubicBezTo>
                    <a:pt x="1041" y="2419"/>
                    <a:pt x="1041" y="2419"/>
                    <a:pt x="1041" y="2419"/>
                  </a:cubicBezTo>
                  <a:cubicBezTo>
                    <a:pt x="1051" y="2487"/>
                    <a:pt x="1001" y="2551"/>
                    <a:pt x="929" y="2561"/>
                  </a:cubicBezTo>
                  <a:cubicBezTo>
                    <a:pt x="922" y="2562"/>
                    <a:pt x="916" y="2562"/>
                    <a:pt x="909" y="2562"/>
                  </a:cubicBezTo>
                  <a:cubicBezTo>
                    <a:pt x="845" y="2562"/>
                    <a:pt x="788" y="2517"/>
                    <a:pt x="779" y="2455"/>
                  </a:cubicBezTo>
                  <a:cubicBezTo>
                    <a:pt x="628" y="1462"/>
                    <a:pt x="628" y="1462"/>
                    <a:pt x="628" y="1462"/>
                  </a:cubicBezTo>
                  <a:cubicBezTo>
                    <a:pt x="494" y="2443"/>
                    <a:pt x="494" y="2443"/>
                    <a:pt x="494" y="2443"/>
                  </a:cubicBezTo>
                  <a:cubicBezTo>
                    <a:pt x="486" y="2506"/>
                    <a:pt x="429" y="2552"/>
                    <a:pt x="363" y="2552"/>
                  </a:cubicBezTo>
                  <a:cubicBezTo>
                    <a:pt x="358" y="2552"/>
                    <a:pt x="352" y="2552"/>
                    <a:pt x="346" y="2551"/>
                  </a:cubicBezTo>
                  <a:cubicBezTo>
                    <a:pt x="274" y="2542"/>
                    <a:pt x="223" y="2479"/>
                    <a:pt x="232" y="2411"/>
                  </a:cubicBezTo>
                  <a:cubicBezTo>
                    <a:pt x="361" y="1459"/>
                    <a:pt x="361" y="1459"/>
                    <a:pt x="361" y="1459"/>
                  </a:cubicBezTo>
                  <a:cubicBezTo>
                    <a:pt x="403" y="906"/>
                    <a:pt x="403" y="906"/>
                    <a:pt x="403" y="906"/>
                  </a:cubicBezTo>
                  <a:cubicBezTo>
                    <a:pt x="376" y="997"/>
                    <a:pt x="345" y="1146"/>
                    <a:pt x="318" y="1389"/>
                  </a:cubicBezTo>
                  <a:cubicBezTo>
                    <a:pt x="313" y="1439"/>
                    <a:pt x="269" y="1476"/>
                    <a:pt x="218" y="1478"/>
                  </a:cubicBezTo>
                  <a:cubicBezTo>
                    <a:pt x="206" y="1566"/>
                    <a:pt x="206" y="1566"/>
                    <a:pt x="206" y="1566"/>
                  </a:cubicBezTo>
                  <a:cubicBezTo>
                    <a:pt x="262" y="1573"/>
                    <a:pt x="262" y="1573"/>
                    <a:pt x="262" y="1573"/>
                  </a:cubicBezTo>
                  <a:cubicBezTo>
                    <a:pt x="182" y="2151"/>
                    <a:pt x="182" y="2151"/>
                    <a:pt x="182" y="2151"/>
                  </a:cubicBezTo>
                  <a:cubicBezTo>
                    <a:pt x="0" y="2128"/>
                    <a:pt x="0" y="2128"/>
                    <a:pt x="0" y="2128"/>
                  </a:cubicBezTo>
                  <a:cubicBezTo>
                    <a:pt x="80" y="1550"/>
                    <a:pt x="80" y="1550"/>
                    <a:pt x="80" y="1550"/>
                  </a:cubicBezTo>
                  <a:cubicBezTo>
                    <a:pt x="146" y="1558"/>
                    <a:pt x="146" y="1558"/>
                    <a:pt x="146" y="1558"/>
                  </a:cubicBezTo>
                  <a:cubicBezTo>
                    <a:pt x="160" y="1465"/>
                    <a:pt x="160" y="1465"/>
                    <a:pt x="160" y="1465"/>
                  </a:cubicBezTo>
                  <a:cubicBezTo>
                    <a:pt x="125" y="1445"/>
                    <a:pt x="103" y="1408"/>
                    <a:pt x="108" y="1368"/>
                  </a:cubicBezTo>
                  <a:cubicBezTo>
                    <a:pt x="147" y="1023"/>
                    <a:pt x="198" y="800"/>
                    <a:pt x="266" y="688"/>
                  </a:cubicBezTo>
                  <a:cubicBezTo>
                    <a:pt x="340" y="566"/>
                    <a:pt x="474" y="519"/>
                    <a:pt x="565" y="507"/>
                  </a:cubicBezTo>
                  <a:cubicBezTo>
                    <a:pt x="577" y="505"/>
                    <a:pt x="589" y="504"/>
                    <a:pt x="603" y="503"/>
                  </a:cubicBezTo>
                  <a:cubicBezTo>
                    <a:pt x="510" y="1130"/>
                    <a:pt x="510" y="1130"/>
                    <a:pt x="510" y="1130"/>
                  </a:cubicBezTo>
                  <a:cubicBezTo>
                    <a:pt x="613" y="1235"/>
                    <a:pt x="613" y="1235"/>
                    <a:pt x="613" y="1235"/>
                  </a:cubicBezTo>
                  <a:cubicBezTo>
                    <a:pt x="708" y="1134"/>
                    <a:pt x="708" y="1134"/>
                    <a:pt x="708" y="1134"/>
                  </a:cubicBezTo>
                  <a:cubicBezTo>
                    <a:pt x="658" y="504"/>
                    <a:pt x="658" y="504"/>
                    <a:pt x="658" y="504"/>
                  </a:cubicBezTo>
                  <a:cubicBezTo>
                    <a:pt x="665" y="505"/>
                    <a:pt x="672" y="505"/>
                    <a:pt x="679" y="506"/>
                  </a:cubicBezTo>
                  <a:cubicBezTo>
                    <a:pt x="682" y="506"/>
                    <a:pt x="684" y="505"/>
                    <a:pt x="687" y="505"/>
                  </a:cubicBezTo>
                  <a:cubicBezTo>
                    <a:pt x="773" y="509"/>
                    <a:pt x="940" y="556"/>
                    <a:pt x="1020" y="702"/>
                  </a:cubicBezTo>
                  <a:close/>
                  <a:moveTo>
                    <a:pt x="879" y="242"/>
                  </a:moveTo>
                  <a:cubicBezTo>
                    <a:pt x="882" y="112"/>
                    <a:pt x="773" y="5"/>
                    <a:pt x="636" y="2"/>
                  </a:cubicBezTo>
                  <a:cubicBezTo>
                    <a:pt x="499" y="0"/>
                    <a:pt x="386" y="103"/>
                    <a:pt x="383" y="233"/>
                  </a:cubicBezTo>
                  <a:cubicBezTo>
                    <a:pt x="381" y="362"/>
                    <a:pt x="490" y="469"/>
                    <a:pt x="627" y="472"/>
                  </a:cubicBezTo>
                  <a:cubicBezTo>
                    <a:pt x="764" y="475"/>
                    <a:pt x="877" y="371"/>
                    <a:pt x="879" y="242"/>
                  </a:cubicBezTo>
                  <a:close/>
                  <a:moveTo>
                    <a:pt x="879" y="242"/>
                  </a:moveTo>
                  <a:cubicBezTo>
                    <a:pt x="879" y="242"/>
                    <a:pt x="879" y="242"/>
                    <a:pt x="879" y="24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rgbClr val="855719"/>
                </a:solidFill>
              </a:endParaRPr>
            </a:p>
          </p:txBody>
        </p:sp>
        <p:sp>
          <p:nvSpPr>
            <p:cNvPr id="14" name="male217"/>
            <p:cNvSpPr>
              <a:spLocks noChangeAspect="1"/>
            </p:cNvSpPr>
            <p:nvPr/>
          </p:nvSpPr>
          <p:spPr bwMode="auto">
            <a:xfrm>
              <a:off x="5318509" y="3095543"/>
              <a:ext cx="694692" cy="1537233"/>
            </a:xfrm>
            <a:custGeom>
              <a:avLst/>
              <a:gdLst>
                <a:gd name="T0" fmla="*/ 1020 w 1156"/>
                <a:gd name="T1" fmla="*/ 702 h 2562"/>
                <a:gd name="T2" fmla="*/ 1152 w 1156"/>
                <a:gd name="T3" fmla="*/ 1387 h 2562"/>
                <a:gd name="T4" fmla="*/ 1053 w 1156"/>
                <a:gd name="T5" fmla="*/ 1494 h 2562"/>
                <a:gd name="T6" fmla="*/ 1046 w 1156"/>
                <a:gd name="T7" fmla="*/ 1494 h 2562"/>
                <a:gd name="T8" fmla="*/ 940 w 1156"/>
                <a:gd name="T9" fmla="*/ 1400 h 2562"/>
                <a:gd name="T10" fmla="*/ 853 w 1156"/>
                <a:gd name="T11" fmla="*/ 840 h 2562"/>
                <a:gd name="T12" fmla="*/ 892 w 1156"/>
                <a:gd name="T13" fmla="*/ 1434 h 2562"/>
                <a:gd name="T14" fmla="*/ 891 w 1156"/>
                <a:gd name="T15" fmla="*/ 1436 h 2562"/>
                <a:gd name="T16" fmla="*/ 1041 w 1156"/>
                <a:gd name="T17" fmla="*/ 2419 h 2562"/>
                <a:gd name="T18" fmla="*/ 929 w 1156"/>
                <a:gd name="T19" fmla="*/ 2561 h 2562"/>
                <a:gd name="T20" fmla="*/ 909 w 1156"/>
                <a:gd name="T21" fmla="*/ 2562 h 2562"/>
                <a:gd name="T22" fmla="*/ 779 w 1156"/>
                <a:gd name="T23" fmla="*/ 2455 h 2562"/>
                <a:gd name="T24" fmla="*/ 628 w 1156"/>
                <a:gd name="T25" fmla="*/ 1462 h 2562"/>
                <a:gd name="T26" fmla="*/ 494 w 1156"/>
                <a:gd name="T27" fmla="*/ 2443 h 2562"/>
                <a:gd name="T28" fmla="*/ 363 w 1156"/>
                <a:gd name="T29" fmla="*/ 2552 h 2562"/>
                <a:gd name="T30" fmla="*/ 346 w 1156"/>
                <a:gd name="T31" fmla="*/ 2551 h 2562"/>
                <a:gd name="T32" fmla="*/ 232 w 1156"/>
                <a:gd name="T33" fmla="*/ 2411 h 2562"/>
                <a:gd name="T34" fmla="*/ 361 w 1156"/>
                <a:gd name="T35" fmla="*/ 1459 h 2562"/>
                <a:gd name="T36" fmla="*/ 403 w 1156"/>
                <a:gd name="T37" fmla="*/ 906 h 2562"/>
                <a:gd name="T38" fmla="*/ 318 w 1156"/>
                <a:gd name="T39" fmla="*/ 1389 h 2562"/>
                <a:gd name="T40" fmla="*/ 218 w 1156"/>
                <a:gd name="T41" fmla="*/ 1478 h 2562"/>
                <a:gd name="T42" fmla="*/ 206 w 1156"/>
                <a:gd name="T43" fmla="*/ 1566 h 2562"/>
                <a:gd name="T44" fmla="*/ 262 w 1156"/>
                <a:gd name="T45" fmla="*/ 1573 h 2562"/>
                <a:gd name="T46" fmla="*/ 182 w 1156"/>
                <a:gd name="T47" fmla="*/ 2151 h 2562"/>
                <a:gd name="T48" fmla="*/ 0 w 1156"/>
                <a:gd name="T49" fmla="*/ 2128 h 2562"/>
                <a:gd name="T50" fmla="*/ 80 w 1156"/>
                <a:gd name="T51" fmla="*/ 1550 h 2562"/>
                <a:gd name="T52" fmla="*/ 146 w 1156"/>
                <a:gd name="T53" fmla="*/ 1558 h 2562"/>
                <a:gd name="T54" fmla="*/ 160 w 1156"/>
                <a:gd name="T55" fmla="*/ 1465 h 2562"/>
                <a:gd name="T56" fmla="*/ 108 w 1156"/>
                <a:gd name="T57" fmla="*/ 1368 h 2562"/>
                <a:gd name="T58" fmla="*/ 266 w 1156"/>
                <a:gd name="T59" fmla="*/ 688 h 2562"/>
                <a:gd name="T60" fmla="*/ 565 w 1156"/>
                <a:gd name="T61" fmla="*/ 507 h 2562"/>
                <a:gd name="T62" fmla="*/ 603 w 1156"/>
                <a:gd name="T63" fmla="*/ 503 h 2562"/>
                <a:gd name="T64" fmla="*/ 510 w 1156"/>
                <a:gd name="T65" fmla="*/ 1130 h 2562"/>
                <a:gd name="T66" fmla="*/ 613 w 1156"/>
                <a:gd name="T67" fmla="*/ 1235 h 2562"/>
                <a:gd name="T68" fmla="*/ 708 w 1156"/>
                <a:gd name="T69" fmla="*/ 1134 h 2562"/>
                <a:gd name="T70" fmla="*/ 658 w 1156"/>
                <a:gd name="T71" fmla="*/ 504 h 2562"/>
                <a:gd name="T72" fmla="*/ 679 w 1156"/>
                <a:gd name="T73" fmla="*/ 506 h 2562"/>
                <a:gd name="T74" fmla="*/ 687 w 1156"/>
                <a:gd name="T75" fmla="*/ 505 h 2562"/>
                <a:gd name="T76" fmla="*/ 1020 w 1156"/>
                <a:gd name="T77" fmla="*/ 702 h 2562"/>
                <a:gd name="T78" fmla="*/ 879 w 1156"/>
                <a:gd name="T79" fmla="*/ 242 h 2562"/>
                <a:gd name="T80" fmla="*/ 636 w 1156"/>
                <a:gd name="T81" fmla="*/ 2 h 2562"/>
                <a:gd name="T82" fmla="*/ 383 w 1156"/>
                <a:gd name="T83" fmla="*/ 233 h 2562"/>
                <a:gd name="T84" fmla="*/ 627 w 1156"/>
                <a:gd name="T85" fmla="*/ 472 h 2562"/>
                <a:gd name="T86" fmla="*/ 879 w 1156"/>
                <a:gd name="T87" fmla="*/ 242 h 2562"/>
                <a:gd name="T88" fmla="*/ 879 w 1156"/>
                <a:gd name="T89" fmla="*/ 242 h 2562"/>
                <a:gd name="T90" fmla="*/ 879 w 1156"/>
                <a:gd name="T91" fmla="*/ 242 h 2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56" h="2562">
                  <a:moveTo>
                    <a:pt x="1020" y="702"/>
                  </a:moveTo>
                  <a:cubicBezTo>
                    <a:pt x="1084" y="816"/>
                    <a:pt x="1127" y="1040"/>
                    <a:pt x="1152" y="1387"/>
                  </a:cubicBezTo>
                  <a:cubicBezTo>
                    <a:pt x="1156" y="1442"/>
                    <a:pt x="1112" y="1490"/>
                    <a:pt x="1053" y="1494"/>
                  </a:cubicBezTo>
                  <a:cubicBezTo>
                    <a:pt x="1051" y="1494"/>
                    <a:pt x="1048" y="1494"/>
                    <a:pt x="1046" y="1494"/>
                  </a:cubicBezTo>
                  <a:cubicBezTo>
                    <a:pt x="991" y="1494"/>
                    <a:pt x="944" y="1454"/>
                    <a:pt x="940" y="1400"/>
                  </a:cubicBezTo>
                  <a:cubicBezTo>
                    <a:pt x="917" y="1075"/>
                    <a:pt x="881" y="917"/>
                    <a:pt x="853" y="840"/>
                  </a:cubicBezTo>
                  <a:cubicBezTo>
                    <a:pt x="892" y="1434"/>
                    <a:pt x="892" y="1434"/>
                    <a:pt x="892" y="1434"/>
                  </a:cubicBezTo>
                  <a:cubicBezTo>
                    <a:pt x="892" y="1435"/>
                    <a:pt x="891" y="1436"/>
                    <a:pt x="891" y="1436"/>
                  </a:cubicBezTo>
                  <a:cubicBezTo>
                    <a:pt x="1041" y="2419"/>
                    <a:pt x="1041" y="2419"/>
                    <a:pt x="1041" y="2419"/>
                  </a:cubicBezTo>
                  <a:cubicBezTo>
                    <a:pt x="1051" y="2487"/>
                    <a:pt x="1001" y="2551"/>
                    <a:pt x="929" y="2561"/>
                  </a:cubicBezTo>
                  <a:cubicBezTo>
                    <a:pt x="922" y="2562"/>
                    <a:pt x="916" y="2562"/>
                    <a:pt x="909" y="2562"/>
                  </a:cubicBezTo>
                  <a:cubicBezTo>
                    <a:pt x="845" y="2562"/>
                    <a:pt x="788" y="2517"/>
                    <a:pt x="779" y="2455"/>
                  </a:cubicBezTo>
                  <a:cubicBezTo>
                    <a:pt x="628" y="1462"/>
                    <a:pt x="628" y="1462"/>
                    <a:pt x="628" y="1462"/>
                  </a:cubicBezTo>
                  <a:cubicBezTo>
                    <a:pt x="494" y="2443"/>
                    <a:pt x="494" y="2443"/>
                    <a:pt x="494" y="2443"/>
                  </a:cubicBezTo>
                  <a:cubicBezTo>
                    <a:pt x="486" y="2506"/>
                    <a:pt x="429" y="2552"/>
                    <a:pt x="363" y="2552"/>
                  </a:cubicBezTo>
                  <a:cubicBezTo>
                    <a:pt x="358" y="2552"/>
                    <a:pt x="352" y="2552"/>
                    <a:pt x="346" y="2551"/>
                  </a:cubicBezTo>
                  <a:cubicBezTo>
                    <a:pt x="274" y="2542"/>
                    <a:pt x="223" y="2479"/>
                    <a:pt x="232" y="2411"/>
                  </a:cubicBezTo>
                  <a:cubicBezTo>
                    <a:pt x="361" y="1459"/>
                    <a:pt x="361" y="1459"/>
                    <a:pt x="361" y="1459"/>
                  </a:cubicBezTo>
                  <a:cubicBezTo>
                    <a:pt x="403" y="906"/>
                    <a:pt x="403" y="906"/>
                    <a:pt x="403" y="906"/>
                  </a:cubicBezTo>
                  <a:cubicBezTo>
                    <a:pt x="376" y="997"/>
                    <a:pt x="345" y="1146"/>
                    <a:pt x="318" y="1389"/>
                  </a:cubicBezTo>
                  <a:cubicBezTo>
                    <a:pt x="313" y="1439"/>
                    <a:pt x="269" y="1476"/>
                    <a:pt x="218" y="1478"/>
                  </a:cubicBezTo>
                  <a:cubicBezTo>
                    <a:pt x="206" y="1566"/>
                    <a:pt x="206" y="1566"/>
                    <a:pt x="206" y="1566"/>
                  </a:cubicBezTo>
                  <a:cubicBezTo>
                    <a:pt x="262" y="1573"/>
                    <a:pt x="262" y="1573"/>
                    <a:pt x="262" y="1573"/>
                  </a:cubicBezTo>
                  <a:cubicBezTo>
                    <a:pt x="182" y="2151"/>
                    <a:pt x="182" y="2151"/>
                    <a:pt x="182" y="2151"/>
                  </a:cubicBezTo>
                  <a:cubicBezTo>
                    <a:pt x="0" y="2128"/>
                    <a:pt x="0" y="2128"/>
                    <a:pt x="0" y="2128"/>
                  </a:cubicBezTo>
                  <a:cubicBezTo>
                    <a:pt x="80" y="1550"/>
                    <a:pt x="80" y="1550"/>
                    <a:pt x="80" y="1550"/>
                  </a:cubicBezTo>
                  <a:cubicBezTo>
                    <a:pt x="146" y="1558"/>
                    <a:pt x="146" y="1558"/>
                    <a:pt x="146" y="1558"/>
                  </a:cubicBezTo>
                  <a:cubicBezTo>
                    <a:pt x="160" y="1465"/>
                    <a:pt x="160" y="1465"/>
                    <a:pt x="160" y="1465"/>
                  </a:cubicBezTo>
                  <a:cubicBezTo>
                    <a:pt x="125" y="1445"/>
                    <a:pt x="103" y="1408"/>
                    <a:pt x="108" y="1368"/>
                  </a:cubicBezTo>
                  <a:cubicBezTo>
                    <a:pt x="147" y="1023"/>
                    <a:pt x="198" y="800"/>
                    <a:pt x="266" y="688"/>
                  </a:cubicBezTo>
                  <a:cubicBezTo>
                    <a:pt x="340" y="566"/>
                    <a:pt x="474" y="519"/>
                    <a:pt x="565" y="507"/>
                  </a:cubicBezTo>
                  <a:cubicBezTo>
                    <a:pt x="577" y="505"/>
                    <a:pt x="589" y="504"/>
                    <a:pt x="603" y="503"/>
                  </a:cubicBezTo>
                  <a:cubicBezTo>
                    <a:pt x="510" y="1130"/>
                    <a:pt x="510" y="1130"/>
                    <a:pt x="510" y="1130"/>
                  </a:cubicBezTo>
                  <a:cubicBezTo>
                    <a:pt x="613" y="1235"/>
                    <a:pt x="613" y="1235"/>
                    <a:pt x="613" y="1235"/>
                  </a:cubicBezTo>
                  <a:cubicBezTo>
                    <a:pt x="708" y="1134"/>
                    <a:pt x="708" y="1134"/>
                    <a:pt x="708" y="1134"/>
                  </a:cubicBezTo>
                  <a:cubicBezTo>
                    <a:pt x="658" y="504"/>
                    <a:pt x="658" y="504"/>
                    <a:pt x="658" y="504"/>
                  </a:cubicBezTo>
                  <a:cubicBezTo>
                    <a:pt x="665" y="505"/>
                    <a:pt x="672" y="505"/>
                    <a:pt x="679" y="506"/>
                  </a:cubicBezTo>
                  <a:cubicBezTo>
                    <a:pt x="682" y="506"/>
                    <a:pt x="684" y="505"/>
                    <a:pt x="687" y="505"/>
                  </a:cubicBezTo>
                  <a:cubicBezTo>
                    <a:pt x="773" y="509"/>
                    <a:pt x="940" y="556"/>
                    <a:pt x="1020" y="702"/>
                  </a:cubicBezTo>
                  <a:close/>
                  <a:moveTo>
                    <a:pt x="879" y="242"/>
                  </a:moveTo>
                  <a:cubicBezTo>
                    <a:pt x="882" y="112"/>
                    <a:pt x="773" y="5"/>
                    <a:pt x="636" y="2"/>
                  </a:cubicBezTo>
                  <a:cubicBezTo>
                    <a:pt x="499" y="0"/>
                    <a:pt x="386" y="103"/>
                    <a:pt x="383" y="233"/>
                  </a:cubicBezTo>
                  <a:cubicBezTo>
                    <a:pt x="381" y="362"/>
                    <a:pt x="490" y="469"/>
                    <a:pt x="627" y="472"/>
                  </a:cubicBezTo>
                  <a:cubicBezTo>
                    <a:pt x="764" y="475"/>
                    <a:pt x="877" y="371"/>
                    <a:pt x="879" y="242"/>
                  </a:cubicBezTo>
                  <a:close/>
                  <a:moveTo>
                    <a:pt x="879" y="242"/>
                  </a:moveTo>
                  <a:cubicBezTo>
                    <a:pt x="879" y="242"/>
                    <a:pt x="879" y="242"/>
                    <a:pt x="879" y="24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rgbClr val="855719"/>
                </a:solidFill>
              </a:endParaRPr>
            </a:p>
          </p:txBody>
        </p:sp>
        <p:sp>
          <p:nvSpPr>
            <p:cNvPr id="15" name="male217"/>
            <p:cNvSpPr>
              <a:spLocks noChangeAspect="1"/>
            </p:cNvSpPr>
            <p:nvPr/>
          </p:nvSpPr>
          <p:spPr bwMode="auto">
            <a:xfrm>
              <a:off x="6178800" y="3095543"/>
              <a:ext cx="694692" cy="1537233"/>
            </a:xfrm>
            <a:custGeom>
              <a:avLst/>
              <a:gdLst>
                <a:gd name="T0" fmla="*/ 1020 w 1156"/>
                <a:gd name="T1" fmla="*/ 702 h 2562"/>
                <a:gd name="T2" fmla="*/ 1152 w 1156"/>
                <a:gd name="T3" fmla="*/ 1387 h 2562"/>
                <a:gd name="T4" fmla="*/ 1053 w 1156"/>
                <a:gd name="T5" fmla="*/ 1494 h 2562"/>
                <a:gd name="T6" fmla="*/ 1046 w 1156"/>
                <a:gd name="T7" fmla="*/ 1494 h 2562"/>
                <a:gd name="T8" fmla="*/ 940 w 1156"/>
                <a:gd name="T9" fmla="*/ 1400 h 2562"/>
                <a:gd name="T10" fmla="*/ 853 w 1156"/>
                <a:gd name="T11" fmla="*/ 840 h 2562"/>
                <a:gd name="T12" fmla="*/ 892 w 1156"/>
                <a:gd name="T13" fmla="*/ 1434 h 2562"/>
                <a:gd name="T14" fmla="*/ 891 w 1156"/>
                <a:gd name="T15" fmla="*/ 1436 h 2562"/>
                <a:gd name="T16" fmla="*/ 1041 w 1156"/>
                <a:gd name="T17" fmla="*/ 2419 h 2562"/>
                <a:gd name="T18" fmla="*/ 929 w 1156"/>
                <a:gd name="T19" fmla="*/ 2561 h 2562"/>
                <a:gd name="T20" fmla="*/ 909 w 1156"/>
                <a:gd name="T21" fmla="*/ 2562 h 2562"/>
                <a:gd name="T22" fmla="*/ 779 w 1156"/>
                <a:gd name="T23" fmla="*/ 2455 h 2562"/>
                <a:gd name="T24" fmla="*/ 628 w 1156"/>
                <a:gd name="T25" fmla="*/ 1462 h 2562"/>
                <a:gd name="T26" fmla="*/ 494 w 1156"/>
                <a:gd name="T27" fmla="*/ 2443 h 2562"/>
                <a:gd name="T28" fmla="*/ 363 w 1156"/>
                <a:gd name="T29" fmla="*/ 2552 h 2562"/>
                <a:gd name="T30" fmla="*/ 346 w 1156"/>
                <a:gd name="T31" fmla="*/ 2551 h 2562"/>
                <a:gd name="T32" fmla="*/ 232 w 1156"/>
                <a:gd name="T33" fmla="*/ 2411 h 2562"/>
                <a:gd name="T34" fmla="*/ 361 w 1156"/>
                <a:gd name="T35" fmla="*/ 1459 h 2562"/>
                <a:gd name="T36" fmla="*/ 403 w 1156"/>
                <a:gd name="T37" fmla="*/ 906 h 2562"/>
                <a:gd name="T38" fmla="*/ 318 w 1156"/>
                <a:gd name="T39" fmla="*/ 1389 h 2562"/>
                <a:gd name="T40" fmla="*/ 218 w 1156"/>
                <a:gd name="T41" fmla="*/ 1478 h 2562"/>
                <a:gd name="T42" fmla="*/ 206 w 1156"/>
                <a:gd name="T43" fmla="*/ 1566 h 2562"/>
                <a:gd name="T44" fmla="*/ 262 w 1156"/>
                <a:gd name="T45" fmla="*/ 1573 h 2562"/>
                <a:gd name="T46" fmla="*/ 182 w 1156"/>
                <a:gd name="T47" fmla="*/ 2151 h 2562"/>
                <a:gd name="T48" fmla="*/ 0 w 1156"/>
                <a:gd name="T49" fmla="*/ 2128 h 2562"/>
                <a:gd name="T50" fmla="*/ 80 w 1156"/>
                <a:gd name="T51" fmla="*/ 1550 h 2562"/>
                <a:gd name="T52" fmla="*/ 146 w 1156"/>
                <a:gd name="T53" fmla="*/ 1558 h 2562"/>
                <a:gd name="T54" fmla="*/ 160 w 1156"/>
                <a:gd name="T55" fmla="*/ 1465 h 2562"/>
                <a:gd name="T56" fmla="*/ 108 w 1156"/>
                <a:gd name="T57" fmla="*/ 1368 h 2562"/>
                <a:gd name="T58" fmla="*/ 266 w 1156"/>
                <a:gd name="T59" fmla="*/ 688 h 2562"/>
                <a:gd name="T60" fmla="*/ 565 w 1156"/>
                <a:gd name="T61" fmla="*/ 507 h 2562"/>
                <a:gd name="T62" fmla="*/ 603 w 1156"/>
                <a:gd name="T63" fmla="*/ 503 h 2562"/>
                <a:gd name="T64" fmla="*/ 510 w 1156"/>
                <a:gd name="T65" fmla="*/ 1130 h 2562"/>
                <a:gd name="T66" fmla="*/ 613 w 1156"/>
                <a:gd name="T67" fmla="*/ 1235 h 2562"/>
                <a:gd name="T68" fmla="*/ 708 w 1156"/>
                <a:gd name="T69" fmla="*/ 1134 h 2562"/>
                <a:gd name="T70" fmla="*/ 658 w 1156"/>
                <a:gd name="T71" fmla="*/ 504 h 2562"/>
                <a:gd name="T72" fmla="*/ 679 w 1156"/>
                <a:gd name="T73" fmla="*/ 506 h 2562"/>
                <a:gd name="T74" fmla="*/ 687 w 1156"/>
                <a:gd name="T75" fmla="*/ 505 h 2562"/>
                <a:gd name="T76" fmla="*/ 1020 w 1156"/>
                <a:gd name="T77" fmla="*/ 702 h 2562"/>
                <a:gd name="T78" fmla="*/ 879 w 1156"/>
                <a:gd name="T79" fmla="*/ 242 h 2562"/>
                <a:gd name="T80" fmla="*/ 636 w 1156"/>
                <a:gd name="T81" fmla="*/ 2 h 2562"/>
                <a:gd name="T82" fmla="*/ 383 w 1156"/>
                <a:gd name="T83" fmla="*/ 233 h 2562"/>
                <a:gd name="T84" fmla="*/ 627 w 1156"/>
                <a:gd name="T85" fmla="*/ 472 h 2562"/>
                <a:gd name="T86" fmla="*/ 879 w 1156"/>
                <a:gd name="T87" fmla="*/ 242 h 2562"/>
                <a:gd name="T88" fmla="*/ 879 w 1156"/>
                <a:gd name="T89" fmla="*/ 242 h 2562"/>
                <a:gd name="T90" fmla="*/ 879 w 1156"/>
                <a:gd name="T91" fmla="*/ 242 h 2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56" h="2562">
                  <a:moveTo>
                    <a:pt x="1020" y="702"/>
                  </a:moveTo>
                  <a:cubicBezTo>
                    <a:pt x="1084" y="816"/>
                    <a:pt x="1127" y="1040"/>
                    <a:pt x="1152" y="1387"/>
                  </a:cubicBezTo>
                  <a:cubicBezTo>
                    <a:pt x="1156" y="1442"/>
                    <a:pt x="1112" y="1490"/>
                    <a:pt x="1053" y="1494"/>
                  </a:cubicBezTo>
                  <a:cubicBezTo>
                    <a:pt x="1051" y="1494"/>
                    <a:pt x="1048" y="1494"/>
                    <a:pt x="1046" y="1494"/>
                  </a:cubicBezTo>
                  <a:cubicBezTo>
                    <a:pt x="991" y="1494"/>
                    <a:pt x="944" y="1454"/>
                    <a:pt x="940" y="1400"/>
                  </a:cubicBezTo>
                  <a:cubicBezTo>
                    <a:pt x="917" y="1075"/>
                    <a:pt x="881" y="917"/>
                    <a:pt x="853" y="840"/>
                  </a:cubicBezTo>
                  <a:cubicBezTo>
                    <a:pt x="892" y="1434"/>
                    <a:pt x="892" y="1434"/>
                    <a:pt x="892" y="1434"/>
                  </a:cubicBezTo>
                  <a:cubicBezTo>
                    <a:pt x="892" y="1435"/>
                    <a:pt x="891" y="1436"/>
                    <a:pt x="891" y="1436"/>
                  </a:cubicBezTo>
                  <a:cubicBezTo>
                    <a:pt x="1041" y="2419"/>
                    <a:pt x="1041" y="2419"/>
                    <a:pt x="1041" y="2419"/>
                  </a:cubicBezTo>
                  <a:cubicBezTo>
                    <a:pt x="1051" y="2487"/>
                    <a:pt x="1001" y="2551"/>
                    <a:pt x="929" y="2561"/>
                  </a:cubicBezTo>
                  <a:cubicBezTo>
                    <a:pt x="922" y="2562"/>
                    <a:pt x="916" y="2562"/>
                    <a:pt x="909" y="2562"/>
                  </a:cubicBezTo>
                  <a:cubicBezTo>
                    <a:pt x="845" y="2562"/>
                    <a:pt x="788" y="2517"/>
                    <a:pt x="779" y="2455"/>
                  </a:cubicBezTo>
                  <a:cubicBezTo>
                    <a:pt x="628" y="1462"/>
                    <a:pt x="628" y="1462"/>
                    <a:pt x="628" y="1462"/>
                  </a:cubicBezTo>
                  <a:cubicBezTo>
                    <a:pt x="494" y="2443"/>
                    <a:pt x="494" y="2443"/>
                    <a:pt x="494" y="2443"/>
                  </a:cubicBezTo>
                  <a:cubicBezTo>
                    <a:pt x="486" y="2506"/>
                    <a:pt x="429" y="2552"/>
                    <a:pt x="363" y="2552"/>
                  </a:cubicBezTo>
                  <a:cubicBezTo>
                    <a:pt x="358" y="2552"/>
                    <a:pt x="352" y="2552"/>
                    <a:pt x="346" y="2551"/>
                  </a:cubicBezTo>
                  <a:cubicBezTo>
                    <a:pt x="274" y="2542"/>
                    <a:pt x="223" y="2479"/>
                    <a:pt x="232" y="2411"/>
                  </a:cubicBezTo>
                  <a:cubicBezTo>
                    <a:pt x="361" y="1459"/>
                    <a:pt x="361" y="1459"/>
                    <a:pt x="361" y="1459"/>
                  </a:cubicBezTo>
                  <a:cubicBezTo>
                    <a:pt x="403" y="906"/>
                    <a:pt x="403" y="906"/>
                    <a:pt x="403" y="906"/>
                  </a:cubicBezTo>
                  <a:cubicBezTo>
                    <a:pt x="376" y="997"/>
                    <a:pt x="345" y="1146"/>
                    <a:pt x="318" y="1389"/>
                  </a:cubicBezTo>
                  <a:cubicBezTo>
                    <a:pt x="313" y="1439"/>
                    <a:pt x="269" y="1476"/>
                    <a:pt x="218" y="1478"/>
                  </a:cubicBezTo>
                  <a:cubicBezTo>
                    <a:pt x="206" y="1566"/>
                    <a:pt x="206" y="1566"/>
                    <a:pt x="206" y="1566"/>
                  </a:cubicBezTo>
                  <a:cubicBezTo>
                    <a:pt x="262" y="1573"/>
                    <a:pt x="262" y="1573"/>
                    <a:pt x="262" y="1573"/>
                  </a:cubicBezTo>
                  <a:cubicBezTo>
                    <a:pt x="182" y="2151"/>
                    <a:pt x="182" y="2151"/>
                    <a:pt x="182" y="2151"/>
                  </a:cubicBezTo>
                  <a:cubicBezTo>
                    <a:pt x="0" y="2128"/>
                    <a:pt x="0" y="2128"/>
                    <a:pt x="0" y="2128"/>
                  </a:cubicBezTo>
                  <a:cubicBezTo>
                    <a:pt x="80" y="1550"/>
                    <a:pt x="80" y="1550"/>
                    <a:pt x="80" y="1550"/>
                  </a:cubicBezTo>
                  <a:cubicBezTo>
                    <a:pt x="146" y="1558"/>
                    <a:pt x="146" y="1558"/>
                    <a:pt x="146" y="1558"/>
                  </a:cubicBezTo>
                  <a:cubicBezTo>
                    <a:pt x="160" y="1465"/>
                    <a:pt x="160" y="1465"/>
                    <a:pt x="160" y="1465"/>
                  </a:cubicBezTo>
                  <a:cubicBezTo>
                    <a:pt x="125" y="1445"/>
                    <a:pt x="103" y="1408"/>
                    <a:pt x="108" y="1368"/>
                  </a:cubicBezTo>
                  <a:cubicBezTo>
                    <a:pt x="147" y="1023"/>
                    <a:pt x="198" y="800"/>
                    <a:pt x="266" y="688"/>
                  </a:cubicBezTo>
                  <a:cubicBezTo>
                    <a:pt x="340" y="566"/>
                    <a:pt x="474" y="519"/>
                    <a:pt x="565" y="507"/>
                  </a:cubicBezTo>
                  <a:cubicBezTo>
                    <a:pt x="577" y="505"/>
                    <a:pt x="589" y="504"/>
                    <a:pt x="603" y="503"/>
                  </a:cubicBezTo>
                  <a:cubicBezTo>
                    <a:pt x="510" y="1130"/>
                    <a:pt x="510" y="1130"/>
                    <a:pt x="510" y="1130"/>
                  </a:cubicBezTo>
                  <a:cubicBezTo>
                    <a:pt x="613" y="1235"/>
                    <a:pt x="613" y="1235"/>
                    <a:pt x="613" y="1235"/>
                  </a:cubicBezTo>
                  <a:cubicBezTo>
                    <a:pt x="708" y="1134"/>
                    <a:pt x="708" y="1134"/>
                    <a:pt x="708" y="1134"/>
                  </a:cubicBezTo>
                  <a:cubicBezTo>
                    <a:pt x="658" y="504"/>
                    <a:pt x="658" y="504"/>
                    <a:pt x="658" y="504"/>
                  </a:cubicBezTo>
                  <a:cubicBezTo>
                    <a:pt x="665" y="505"/>
                    <a:pt x="672" y="505"/>
                    <a:pt x="679" y="506"/>
                  </a:cubicBezTo>
                  <a:cubicBezTo>
                    <a:pt x="682" y="506"/>
                    <a:pt x="684" y="505"/>
                    <a:pt x="687" y="505"/>
                  </a:cubicBezTo>
                  <a:cubicBezTo>
                    <a:pt x="773" y="509"/>
                    <a:pt x="940" y="556"/>
                    <a:pt x="1020" y="702"/>
                  </a:cubicBezTo>
                  <a:close/>
                  <a:moveTo>
                    <a:pt x="879" y="242"/>
                  </a:moveTo>
                  <a:cubicBezTo>
                    <a:pt x="882" y="112"/>
                    <a:pt x="773" y="5"/>
                    <a:pt x="636" y="2"/>
                  </a:cubicBezTo>
                  <a:cubicBezTo>
                    <a:pt x="499" y="0"/>
                    <a:pt x="386" y="103"/>
                    <a:pt x="383" y="233"/>
                  </a:cubicBezTo>
                  <a:cubicBezTo>
                    <a:pt x="381" y="362"/>
                    <a:pt x="490" y="469"/>
                    <a:pt x="627" y="472"/>
                  </a:cubicBezTo>
                  <a:cubicBezTo>
                    <a:pt x="764" y="475"/>
                    <a:pt x="877" y="371"/>
                    <a:pt x="879" y="242"/>
                  </a:cubicBezTo>
                  <a:close/>
                  <a:moveTo>
                    <a:pt x="879" y="242"/>
                  </a:moveTo>
                  <a:cubicBezTo>
                    <a:pt x="879" y="242"/>
                    <a:pt x="879" y="242"/>
                    <a:pt x="879" y="24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rgbClr val="855719"/>
                </a:solidFill>
              </a:endParaRPr>
            </a:p>
          </p:txBody>
        </p:sp>
        <p:sp>
          <p:nvSpPr>
            <p:cNvPr id="16" name="male217"/>
            <p:cNvSpPr>
              <a:spLocks noChangeAspect="1"/>
            </p:cNvSpPr>
            <p:nvPr/>
          </p:nvSpPr>
          <p:spPr bwMode="auto">
            <a:xfrm>
              <a:off x="7039090" y="3095543"/>
              <a:ext cx="694692" cy="1537233"/>
            </a:xfrm>
            <a:custGeom>
              <a:avLst/>
              <a:gdLst>
                <a:gd name="T0" fmla="*/ 1020 w 1156"/>
                <a:gd name="T1" fmla="*/ 702 h 2562"/>
                <a:gd name="T2" fmla="*/ 1152 w 1156"/>
                <a:gd name="T3" fmla="*/ 1387 h 2562"/>
                <a:gd name="T4" fmla="*/ 1053 w 1156"/>
                <a:gd name="T5" fmla="*/ 1494 h 2562"/>
                <a:gd name="T6" fmla="*/ 1046 w 1156"/>
                <a:gd name="T7" fmla="*/ 1494 h 2562"/>
                <a:gd name="T8" fmla="*/ 940 w 1156"/>
                <a:gd name="T9" fmla="*/ 1400 h 2562"/>
                <a:gd name="T10" fmla="*/ 853 w 1156"/>
                <a:gd name="T11" fmla="*/ 840 h 2562"/>
                <a:gd name="T12" fmla="*/ 892 w 1156"/>
                <a:gd name="T13" fmla="*/ 1434 h 2562"/>
                <a:gd name="T14" fmla="*/ 891 w 1156"/>
                <a:gd name="T15" fmla="*/ 1436 h 2562"/>
                <a:gd name="T16" fmla="*/ 1041 w 1156"/>
                <a:gd name="T17" fmla="*/ 2419 h 2562"/>
                <a:gd name="T18" fmla="*/ 929 w 1156"/>
                <a:gd name="T19" fmla="*/ 2561 h 2562"/>
                <a:gd name="T20" fmla="*/ 909 w 1156"/>
                <a:gd name="T21" fmla="*/ 2562 h 2562"/>
                <a:gd name="T22" fmla="*/ 779 w 1156"/>
                <a:gd name="T23" fmla="*/ 2455 h 2562"/>
                <a:gd name="T24" fmla="*/ 628 w 1156"/>
                <a:gd name="T25" fmla="*/ 1462 h 2562"/>
                <a:gd name="T26" fmla="*/ 494 w 1156"/>
                <a:gd name="T27" fmla="*/ 2443 h 2562"/>
                <a:gd name="T28" fmla="*/ 363 w 1156"/>
                <a:gd name="T29" fmla="*/ 2552 h 2562"/>
                <a:gd name="T30" fmla="*/ 346 w 1156"/>
                <a:gd name="T31" fmla="*/ 2551 h 2562"/>
                <a:gd name="T32" fmla="*/ 232 w 1156"/>
                <a:gd name="T33" fmla="*/ 2411 h 2562"/>
                <a:gd name="T34" fmla="*/ 361 w 1156"/>
                <a:gd name="T35" fmla="*/ 1459 h 2562"/>
                <a:gd name="T36" fmla="*/ 403 w 1156"/>
                <a:gd name="T37" fmla="*/ 906 h 2562"/>
                <a:gd name="T38" fmla="*/ 318 w 1156"/>
                <a:gd name="T39" fmla="*/ 1389 h 2562"/>
                <a:gd name="T40" fmla="*/ 218 w 1156"/>
                <a:gd name="T41" fmla="*/ 1478 h 2562"/>
                <a:gd name="T42" fmla="*/ 206 w 1156"/>
                <a:gd name="T43" fmla="*/ 1566 h 2562"/>
                <a:gd name="T44" fmla="*/ 262 w 1156"/>
                <a:gd name="T45" fmla="*/ 1573 h 2562"/>
                <a:gd name="T46" fmla="*/ 182 w 1156"/>
                <a:gd name="T47" fmla="*/ 2151 h 2562"/>
                <a:gd name="T48" fmla="*/ 0 w 1156"/>
                <a:gd name="T49" fmla="*/ 2128 h 2562"/>
                <a:gd name="T50" fmla="*/ 80 w 1156"/>
                <a:gd name="T51" fmla="*/ 1550 h 2562"/>
                <a:gd name="T52" fmla="*/ 146 w 1156"/>
                <a:gd name="T53" fmla="*/ 1558 h 2562"/>
                <a:gd name="T54" fmla="*/ 160 w 1156"/>
                <a:gd name="T55" fmla="*/ 1465 h 2562"/>
                <a:gd name="T56" fmla="*/ 108 w 1156"/>
                <a:gd name="T57" fmla="*/ 1368 h 2562"/>
                <a:gd name="T58" fmla="*/ 266 w 1156"/>
                <a:gd name="T59" fmla="*/ 688 h 2562"/>
                <a:gd name="T60" fmla="*/ 565 w 1156"/>
                <a:gd name="T61" fmla="*/ 507 h 2562"/>
                <a:gd name="T62" fmla="*/ 603 w 1156"/>
                <a:gd name="T63" fmla="*/ 503 h 2562"/>
                <a:gd name="T64" fmla="*/ 510 w 1156"/>
                <a:gd name="T65" fmla="*/ 1130 h 2562"/>
                <a:gd name="T66" fmla="*/ 613 w 1156"/>
                <a:gd name="T67" fmla="*/ 1235 h 2562"/>
                <a:gd name="T68" fmla="*/ 708 w 1156"/>
                <a:gd name="T69" fmla="*/ 1134 h 2562"/>
                <a:gd name="T70" fmla="*/ 658 w 1156"/>
                <a:gd name="T71" fmla="*/ 504 h 2562"/>
                <a:gd name="T72" fmla="*/ 679 w 1156"/>
                <a:gd name="T73" fmla="*/ 506 h 2562"/>
                <a:gd name="T74" fmla="*/ 687 w 1156"/>
                <a:gd name="T75" fmla="*/ 505 h 2562"/>
                <a:gd name="T76" fmla="*/ 1020 w 1156"/>
                <a:gd name="T77" fmla="*/ 702 h 2562"/>
                <a:gd name="T78" fmla="*/ 879 w 1156"/>
                <a:gd name="T79" fmla="*/ 242 h 2562"/>
                <a:gd name="T80" fmla="*/ 636 w 1156"/>
                <a:gd name="T81" fmla="*/ 2 h 2562"/>
                <a:gd name="T82" fmla="*/ 383 w 1156"/>
                <a:gd name="T83" fmla="*/ 233 h 2562"/>
                <a:gd name="T84" fmla="*/ 627 w 1156"/>
                <a:gd name="T85" fmla="*/ 472 h 2562"/>
                <a:gd name="T86" fmla="*/ 879 w 1156"/>
                <a:gd name="T87" fmla="*/ 242 h 2562"/>
                <a:gd name="T88" fmla="*/ 879 w 1156"/>
                <a:gd name="T89" fmla="*/ 242 h 2562"/>
                <a:gd name="T90" fmla="*/ 879 w 1156"/>
                <a:gd name="T91" fmla="*/ 242 h 2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56" h="2562">
                  <a:moveTo>
                    <a:pt x="1020" y="702"/>
                  </a:moveTo>
                  <a:cubicBezTo>
                    <a:pt x="1084" y="816"/>
                    <a:pt x="1127" y="1040"/>
                    <a:pt x="1152" y="1387"/>
                  </a:cubicBezTo>
                  <a:cubicBezTo>
                    <a:pt x="1156" y="1442"/>
                    <a:pt x="1112" y="1490"/>
                    <a:pt x="1053" y="1494"/>
                  </a:cubicBezTo>
                  <a:cubicBezTo>
                    <a:pt x="1051" y="1494"/>
                    <a:pt x="1048" y="1494"/>
                    <a:pt x="1046" y="1494"/>
                  </a:cubicBezTo>
                  <a:cubicBezTo>
                    <a:pt x="991" y="1494"/>
                    <a:pt x="944" y="1454"/>
                    <a:pt x="940" y="1400"/>
                  </a:cubicBezTo>
                  <a:cubicBezTo>
                    <a:pt x="917" y="1075"/>
                    <a:pt x="881" y="917"/>
                    <a:pt x="853" y="840"/>
                  </a:cubicBezTo>
                  <a:cubicBezTo>
                    <a:pt x="892" y="1434"/>
                    <a:pt x="892" y="1434"/>
                    <a:pt x="892" y="1434"/>
                  </a:cubicBezTo>
                  <a:cubicBezTo>
                    <a:pt x="892" y="1435"/>
                    <a:pt x="891" y="1436"/>
                    <a:pt x="891" y="1436"/>
                  </a:cubicBezTo>
                  <a:cubicBezTo>
                    <a:pt x="1041" y="2419"/>
                    <a:pt x="1041" y="2419"/>
                    <a:pt x="1041" y="2419"/>
                  </a:cubicBezTo>
                  <a:cubicBezTo>
                    <a:pt x="1051" y="2487"/>
                    <a:pt x="1001" y="2551"/>
                    <a:pt x="929" y="2561"/>
                  </a:cubicBezTo>
                  <a:cubicBezTo>
                    <a:pt x="922" y="2562"/>
                    <a:pt x="916" y="2562"/>
                    <a:pt x="909" y="2562"/>
                  </a:cubicBezTo>
                  <a:cubicBezTo>
                    <a:pt x="845" y="2562"/>
                    <a:pt x="788" y="2517"/>
                    <a:pt x="779" y="2455"/>
                  </a:cubicBezTo>
                  <a:cubicBezTo>
                    <a:pt x="628" y="1462"/>
                    <a:pt x="628" y="1462"/>
                    <a:pt x="628" y="1462"/>
                  </a:cubicBezTo>
                  <a:cubicBezTo>
                    <a:pt x="494" y="2443"/>
                    <a:pt x="494" y="2443"/>
                    <a:pt x="494" y="2443"/>
                  </a:cubicBezTo>
                  <a:cubicBezTo>
                    <a:pt x="486" y="2506"/>
                    <a:pt x="429" y="2552"/>
                    <a:pt x="363" y="2552"/>
                  </a:cubicBezTo>
                  <a:cubicBezTo>
                    <a:pt x="358" y="2552"/>
                    <a:pt x="352" y="2552"/>
                    <a:pt x="346" y="2551"/>
                  </a:cubicBezTo>
                  <a:cubicBezTo>
                    <a:pt x="274" y="2542"/>
                    <a:pt x="223" y="2479"/>
                    <a:pt x="232" y="2411"/>
                  </a:cubicBezTo>
                  <a:cubicBezTo>
                    <a:pt x="361" y="1459"/>
                    <a:pt x="361" y="1459"/>
                    <a:pt x="361" y="1459"/>
                  </a:cubicBezTo>
                  <a:cubicBezTo>
                    <a:pt x="403" y="906"/>
                    <a:pt x="403" y="906"/>
                    <a:pt x="403" y="906"/>
                  </a:cubicBezTo>
                  <a:cubicBezTo>
                    <a:pt x="376" y="997"/>
                    <a:pt x="345" y="1146"/>
                    <a:pt x="318" y="1389"/>
                  </a:cubicBezTo>
                  <a:cubicBezTo>
                    <a:pt x="313" y="1439"/>
                    <a:pt x="269" y="1476"/>
                    <a:pt x="218" y="1478"/>
                  </a:cubicBezTo>
                  <a:cubicBezTo>
                    <a:pt x="206" y="1566"/>
                    <a:pt x="206" y="1566"/>
                    <a:pt x="206" y="1566"/>
                  </a:cubicBezTo>
                  <a:cubicBezTo>
                    <a:pt x="262" y="1573"/>
                    <a:pt x="262" y="1573"/>
                    <a:pt x="262" y="1573"/>
                  </a:cubicBezTo>
                  <a:cubicBezTo>
                    <a:pt x="182" y="2151"/>
                    <a:pt x="182" y="2151"/>
                    <a:pt x="182" y="2151"/>
                  </a:cubicBezTo>
                  <a:cubicBezTo>
                    <a:pt x="0" y="2128"/>
                    <a:pt x="0" y="2128"/>
                    <a:pt x="0" y="2128"/>
                  </a:cubicBezTo>
                  <a:cubicBezTo>
                    <a:pt x="80" y="1550"/>
                    <a:pt x="80" y="1550"/>
                    <a:pt x="80" y="1550"/>
                  </a:cubicBezTo>
                  <a:cubicBezTo>
                    <a:pt x="146" y="1558"/>
                    <a:pt x="146" y="1558"/>
                    <a:pt x="146" y="1558"/>
                  </a:cubicBezTo>
                  <a:cubicBezTo>
                    <a:pt x="160" y="1465"/>
                    <a:pt x="160" y="1465"/>
                    <a:pt x="160" y="1465"/>
                  </a:cubicBezTo>
                  <a:cubicBezTo>
                    <a:pt x="125" y="1445"/>
                    <a:pt x="103" y="1408"/>
                    <a:pt x="108" y="1368"/>
                  </a:cubicBezTo>
                  <a:cubicBezTo>
                    <a:pt x="147" y="1023"/>
                    <a:pt x="198" y="800"/>
                    <a:pt x="266" y="688"/>
                  </a:cubicBezTo>
                  <a:cubicBezTo>
                    <a:pt x="340" y="566"/>
                    <a:pt x="474" y="519"/>
                    <a:pt x="565" y="507"/>
                  </a:cubicBezTo>
                  <a:cubicBezTo>
                    <a:pt x="577" y="505"/>
                    <a:pt x="589" y="504"/>
                    <a:pt x="603" y="503"/>
                  </a:cubicBezTo>
                  <a:cubicBezTo>
                    <a:pt x="510" y="1130"/>
                    <a:pt x="510" y="1130"/>
                    <a:pt x="510" y="1130"/>
                  </a:cubicBezTo>
                  <a:cubicBezTo>
                    <a:pt x="613" y="1235"/>
                    <a:pt x="613" y="1235"/>
                    <a:pt x="613" y="1235"/>
                  </a:cubicBezTo>
                  <a:cubicBezTo>
                    <a:pt x="708" y="1134"/>
                    <a:pt x="708" y="1134"/>
                    <a:pt x="708" y="1134"/>
                  </a:cubicBezTo>
                  <a:cubicBezTo>
                    <a:pt x="658" y="504"/>
                    <a:pt x="658" y="504"/>
                    <a:pt x="658" y="504"/>
                  </a:cubicBezTo>
                  <a:cubicBezTo>
                    <a:pt x="665" y="505"/>
                    <a:pt x="672" y="505"/>
                    <a:pt x="679" y="506"/>
                  </a:cubicBezTo>
                  <a:cubicBezTo>
                    <a:pt x="682" y="506"/>
                    <a:pt x="684" y="505"/>
                    <a:pt x="687" y="505"/>
                  </a:cubicBezTo>
                  <a:cubicBezTo>
                    <a:pt x="773" y="509"/>
                    <a:pt x="940" y="556"/>
                    <a:pt x="1020" y="702"/>
                  </a:cubicBezTo>
                  <a:close/>
                  <a:moveTo>
                    <a:pt x="879" y="242"/>
                  </a:moveTo>
                  <a:cubicBezTo>
                    <a:pt x="882" y="112"/>
                    <a:pt x="773" y="5"/>
                    <a:pt x="636" y="2"/>
                  </a:cubicBezTo>
                  <a:cubicBezTo>
                    <a:pt x="499" y="0"/>
                    <a:pt x="386" y="103"/>
                    <a:pt x="383" y="233"/>
                  </a:cubicBezTo>
                  <a:cubicBezTo>
                    <a:pt x="381" y="362"/>
                    <a:pt x="490" y="469"/>
                    <a:pt x="627" y="472"/>
                  </a:cubicBezTo>
                  <a:cubicBezTo>
                    <a:pt x="764" y="475"/>
                    <a:pt x="877" y="371"/>
                    <a:pt x="879" y="242"/>
                  </a:cubicBezTo>
                  <a:close/>
                  <a:moveTo>
                    <a:pt x="879" y="242"/>
                  </a:moveTo>
                  <a:cubicBezTo>
                    <a:pt x="879" y="242"/>
                    <a:pt x="879" y="242"/>
                    <a:pt x="879" y="24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rgbClr val="855719"/>
                </a:solidFill>
              </a:endParaRPr>
            </a:p>
          </p:txBody>
        </p:sp>
        <p:sp>
          <p:nvSpPr>
            <p:cNvPr id="17" name="male217"/>
            <p:cNvSpPr>
              <a:spLocks noChangeAspect="1"/>
            </p:cNvSpPr>
            <p:nvPr/>
          </p:nvSpPr>
          <p:spPr bwMode="auto">
            <a:xfrm>
              <a:off x="7894282" y="3095543"/>
              <a:ext cx="694692" cy="1537233"/>
            </a:xfrm>
            <a:custGeom>
              <a:avLst/>
              <a:gdLst>
                <a:gd name="T0" fmla="*/ 1020 w 1156"/>
                <a:gd name="T1" fmla="*/ 702 h 2562"/>
                <a:gd name="T2" fmla="*/ 1152 w 1156"/>
                <a:gd name="T3" fmla="*/ 1387 h 2562"/>
                <a:gd name="T4" fmla="*/ 1053 w 1156"/>
                <a:gd name="T5" fmla="*/ 1494 h 2562"/>
                <a:gd name="T6" fmla="*/ 1046 w 1156"/>
                <a:gd name="T7" fmla="*/ 1494 h 2562"/>
                <a:gd name="T8" fmla="*/ 940 w 1156"/>
                <a:gd name="T9" fmla="*/ 1400 h 2562"/>
                <a:gd name="T10" fmla="*/ 853 w 1156"/>
                <a:gd name="T11" fmla="*/ 840 h 2562"/>
                <a:gd name="T12" fmla="*/ 892 w 1156"/>
                <a:gd name="T13" fmla="*/ 1434 h 2562"/>
                <a:gd name="T14" fmla="*/ 891 w 1156"/>
                <a:gd name="T15" fmla="*/ 1436 h 2562"/>
                <a:gd name="T16" fmla="*/ 1041 w 1156"/>
                <a:gd name="T17" fmla="*/ 2419 h 2562"/>
                <a:gd name="T18" fmla="*/ 929 w 1156"/>
                <a:gd name="T19" fmla="*/ 2561 h 2562"/>
                <a:gd name="T20" fmla="*/ 909 w 1156"/>
                <a:gd name="T21" fmla="*/ 2562 h 2562"/>
                <a:gd name="T22" fmla="*/ 779 w 1156"/>
                <a:gd name="T23" fmla="*/ 2455 h 2562"/>
                <a:gd name="T24" fmla="*/ 628 w 1156"/>
                <a:gd name="T25" fmla="*/ 1462 h 2562"/>
                <a:gd name="T26" fmla="*/ 494 w 1156"/>
                <a:gd name="T27" fmla="*/ 2443 h 2562"/>
                <a:gd name="T28" fmla="*/ 363 w 1156"/>
                <a:gd name="T29" fmla="*/ 2552 h 2562"/>
                <a:gd name="T30" fmla="*/ 346 w 1156"/>
                <a:gd name="T31" fmla="*/ 2551 h 2562"/>
                <a:gd name="T32" fmla="*/ 232 w 1156"/>
                <a:gd name="T33" fmla="*/ 2411 h 2562"/>
                <a:gd name="T34" fmla="*/ 361 w 1156"/>
                <a:gd name="T35" fmla="*/ 1459 h 2562"/>
                <a:gd name="T36" fmla="*/ 403 w 1156"/>
                <a:gd name="T37" fmla="*/ 906 h 2562"/>
                <a:gd name="T38" fmla="*/ 318 w 1156"/>
                <a:gd name="T39" fmla="*/ 1389 h 2562"/>
                <a:gd name="T40" fmla="*/ 218 w 1156"/>
                <a:gd name="T41" fmla="*/ 1478 h 2562"/>
                <a:gd name="T42" fmla="*/ 206 w 1156"/>
                <a:gd name="T43" fmla="*/ 1566 h 2562"/>
                <a:gd name="T44" fmla="*/ 262 w 1156"/>
                <a:gd name="T45" fmla="*/ 1573 h 2562"/>
                <a:gd name="T46" fmla="*/ 182 w 1156"/>
                <a:gd name="T47" fmla="*/ 2151 h 2562"/>
                <a:gd name="T48" fmla="*/ 0 w 1156"/>
                <a:gd name="T49" fmla="*/ 2128 h 2562"/>
                <a:gd name="T50" fmla="*/ 80 w 1156"/>
                <a:gd name="T51" fmla="*/ 1550 h 2562"/>
                <a:gd name="T52" fmla="*/ 146 w 1156"/>
                <a:gd name="T53" fmla="*/ 1558 h 2562"/>
                <a:gd name="T54" fmla="*/ 160 w 1156"/>
                <a:gd name="T55" fmla="*/ 1465 h 2562"/>
                <a:gd name="T56" fmla="*/ 108 w 1156"/>
                <a:gd name="T57" fmla="*/ 1368 h 2562"/>
                <a:gd name="T58" fmla="*/ 266 w 1156"/>
                <a:gd name="T59" fmla="*/ 688 h 2562"/>
                <a:gd name="T60" fmla="*/ 565 w 1156"/>
                <a:gd name="T61" fmla="*/ 507 h 2562"/>
                <a:gd name="T62" fmla="*/ 603 w 1156"/>
                <a:gd name="T63" fmla="*/ 503 h 2562"/>
                <a:gd name="T64" fmla="*/ 510 w 1156"/>
                <a:gd name="T65" fmla="*/ 1130 h 2562"/>
                <a:gd name="T66" fmla="*/ 613 w 1156"/>
                <a:gd name="T67" fmla="*/ 1235 h 2562"/>
                <a:gd name="T68" fmla="*/ 708 w 1156"/>
                <a:gd name="T69" fmla="*/ 1134 h 2562"/>
                <a:gd name="T70" fmla="*/ 658 w 1156"/>
                <a:gd name="T71" fmla="*/ 504 h 2562"/>
                <a:gd name="T72" fmla="*/ 679 w 1156"/>
                <a:gd name="T73" fmla="*/ 506 h 2562"/>
                <a:gd name="T74" fmla="*/ 687 w 1156"/>
                <a:gd name="T75" fmla="*/ 505 h 2562"/>
                <a:gd name="T76" fmla="*/ 1020 w 1156"/>
                <a:gd name="T77" fmla="*/ 702 h 2562"/>
                <a:gd name="T78" fmla="*/ 879 w 1156"/>
                <a:gd name="T79" fmla="*/ 242 h 2562"/>
                <a:gd name="T80" fmla="*/ 636 w 1156"/>
                <a:gd name="T81" fmla="*/ 2 h 2562"/>
                <a:gd name="T82" fmla="*/ 383 w 1156"/>
                <a:gd name="T83" fmla="*/ 233 h 2562"/>
                <a:gd name="T84" fmla="*/ 627 w 1156"/>
                <a:gd name="T85" fmla="*/ 472 h 2562"/>
                <a:gd name="T86" fmla="*/ 879 w 1156"/>
                <a:gd name="T87" fmla="*/ 242 h 2562"/>
                <a:gd name="T88" fmla="*/ 879 w 1156"/>
                <a:gd name="T89" fmla="*/ 242 h 2562"/>
                <a:gd name="T90" fmla="*/ 879 w 1156"/>
                <a:gd name="T91" fmla="*/ 242 h 2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56" h="2562">
                  <a:moveTo>
                    <a:pt x="1020" y="702"/>
                  </a:moveTo>
                  <a:cubicBezTo>
                    <a:pt x="1084" y="816"/>
                    <a:pt x="1127" y="1040"/>
                    <a:pt x="1152" y="1387"/>
                  </a:cubicBezTo>
                  <a:cubicBezTo>
                    <a:pt x="1156" y="1442"/>
                    <a:pt x="1112" y="1490"/>
                    <a:pt x="1053" y="1494"/>
                  </a:cubicBezTo>
                  <a:cubicBezTo>
                    <a:pt x="1051" y="1494"/>
                    <a:pt x="1048" y="1494"/>
                    <a:pt x="1046" y="1494"/>
                  </a:cubicBezTo>
                  <a:cubicBezTo>
                    <a:pt x="991" y="1494"/>
                    <a:pt x="944" y="1454"/>
                    <a:pt x="940" y="1400"/>
                  </a:cubicBezTo>
                  <a:cubicBezTo>
                    <a:pt x="917" y="1075"/>
                    <a:pt x="881" y="917"/>
                    <a:pt x="853" y="840"/>
                  </a:cubicBezTo>
                  <a:cubicBezTo>
                    <a:pt x="892" y="1434"/>
                    <a:pt x="892" y="1434"/>
                    <a:pt x="892" y="1434"/>
                  </a:cubicBezTo>
                  <a:cubicBezTo>
                    <a:pt x="892" y="1435"/>
                    <a:pt x="891" y="1436"/>
                    <a:pt x="891" y="1436"/>
                  </a:cubicBezTo>
                  <a:cubicBezTo>
                    <a:pt x="1041" y="2419"/>
                    <a:pt x="1041" y="2419"/>
                    <a:pt x="1041" y="2419"/>
                  </a:cubicBezTo>
                  <a:cubicBezTo>
                    <a:pt x="1051" y="2487"/>
                    <a:pt x="1001" y="2551"/>
                    <a:pt x="929" y="2561"/>
                  </a:cubicBezTo>
                  <a:cubicBezTo>
                    <a:pt x="922" y="2562"/>
                    <a:pt x="916" y="2562"/>
                    <a:pt x="909" y="2562"/>
                  </a:cubicBezTo>
                  <a:cubicBezTo>
                    <a:pt x="845" y="2562"/>
                    <a:pt x="788" y="2517"/>
                    <a:pt x="779" y="2455"/>
                  </a:cubicBezTo>
                  <a:cubicBezTo>
                    <a:pt x="628" y="1462"/>
                    <a:pt x="628" y="1462"/>
                    <a:pt x="628" y="1462"/>
                  </a:cubicBezTo>
                  <a:cubicBezTo>
                    <a:pt x="494" y="2443"/>
                    <a:pt x="494" y="2443"/>
                    <a:pt x="494" y="2443"/>
                  </a:cubicBezTo>
                  <a:cubicBezTo>
                    <a:pt x="486" y="2506"/>
                    <a:pt x="429" y="2552"/>
                    <a:pt x="363" y="2552"/>
                  </a:cubicBezTo>
                  <a:cubicBezTo>
                    <a:pt x="358" y="2552"/>
                    <a:pt x="352" y="2552"/>
                    <a:pt x="346" y="2551"/>
                  </a:cubicBezTo>
                  <a:cubicBezTo>
                    <a:pt x="274" y="2542"/>
                    <a:pt x="223" y="2479"/>
                    <a:pt x="232" y="2411"/>
                  </a:cubicBezTo>
                  <a:cubicBezTo>
                    <a:pt x="361" y="1459"/>
                    <a:pt x="361" y="1459"/>
                    <a:pt x="361" y="1459"/>
                  </a:cubicBezTo>
                  <a:cubicBezTo>
                    <a:pt x="403" y="906"/>
                    <a:pt x="403" y="906"/>
                    <a:pt x="403" y="906"/>
                  </a:cubicBezTo>
                  <a:cubicBezTo>
                    <a:pt x="376" y="997"/>
                    <a:pt x="345" y="1146"/>
                    <a:pt x="318" y="1389"/>
                  </a:cubicBezTo>
                  <a:cubicBezTo>
                    <a:pt x="313" y="1439"/>
                    <a:pt x="269" y="1476"/>
                    <a:pt x="218" y="1478"/>
                  </a:cubicBezTo>
                  <a:cubicBezTo>
                    <a:pt x="206" y="1566"/>
                    <a:pt x="206" y="1566"/>
                    <a:pt x="206" y="1566"/>
                  </a:cubicBezTo>
                  <a:cubicBezTo>
                    <a:pt x="262" y="1573"/>
                    <a:pt x="262" y="1573"/>
                    <a:pt x="262" y="1573"/>
                  </a:cubicBezTo>
                  <a:cubicBezTo>
                    <a:pt x="182" y="2151"/>
                    <a:pt x="182" y="2151"/>
                    <a:pt x="182" y="2151"/>
                  </a:cubicBezTo>
                  <a:cubicBezTo>
                    <a:pt x="0" y="2128"/>
                    <a:pt x="0" y="2128"/>
                    <a:pt x="0" y="2128"/>
                  </a:cubicBezTo>
                  <a:cubicBezTo>
                    <a:pt x="80" y="1550"/>
                    <a:pt x="80" y="1550"/>
                    <a:pt x="80" y="1550"/>
                  </a:cubicBezTo>
                  <a:cubicBezTo>
                    <a:pt x="146" y="1558"/>
                    <a:pt x="146" y="1558"/>
                    <a:pt x="146" y="1558"/>
                  </a:cubicBezTo>
                  <a:cubicBezTo>
                    <a:pt x="160" y="1465"/>
                    <a:pt x="160" y="1465"/>
                    <a:pt x="160" y="1465"/>
                  </a:cubicBezTo>
                  <a:cubicBezTo>
                    <a:pt x="125" y="1445"/>
                    <a:pt x="103" y="1408"/>
                    <a:pt x="108" y="1368"/>
                  </a:cubicBezTo>
                  <a:cubicBezTo>
                    <a:pt x="147" y="1023"/>
                    <a:pt x="198" y="800"/>
                    <a:pt x="266" y="688"/>
                  </a:cubicBezTo>
                  <a:cubicBezTo>
                    <a:pt x="340" y="566"/>
                    <a:pt x="474" y="519"/>
                    <a:pt x="565" y="507"/>
                  </a:cubicBezTo>
                  <a:cubicBezTo>
                    <a:pt x="577" y="505"/>
                    <a:pt x="589" y="504"/>
                    <a:pt x="603" y="503"/>
                  </a:cubicBezTo>
                  <a:cubicBezTo>
                    <a:pt x="510" y="1130"/>
                    <a:pt x="510" y="1130"/>
                    <a:pt x="510" y="1130"/>
                  </a:cubicBezTo>
                  <a:cubicBezTo>
                    <a:pt x="613" y="1235"/>
                    <a:pt x="613" y="1235"/>
                    <a:pt x="613" y="1235"/>
                  </a:cubicBezTo>
                  <a:cubicBezTo>
                    <a:pt x="708" y="1134"/>
                    <a:pt x="708" y="1134"/>
                    <a:pt x="708" y="1134"/>
                  </a:cubicBezTo>
                  <a:cubicBezTo>
                    <a:pt x="658" y="504"/>
                    <a:pt x="658" y="504"/>
                    <a:pt x="658" y="504"/>
                  </a:cubicBezTo>
                  <a:cubicBezTo>
                    <a:pt x="665" y="505"/>
                    <a:pt x="672" y="505"/>
                    <a:pt x="679" y="506"/>
                  </a:cubicBezTo>
                  <a:cubicBezTo>
                    <a:pt x="682" y="506"/>
                    <a:pt x="684" y="505"/>
                    <a:pt x="687" y="505"/>
                  </a:cubicBezTo>
                  <a:cubicBezTo>
                    <a:pt x="773" y="509"/>
                    <a:pt x="940" y="556"/>
                    <a:pt x="1020" y="702"/>
                  </a:cubicBezTo>
                  <a:close/>
                  <a:moveTo>
                    <a:pt x="879" y="242"/>
                  </a:moveTo>
                  <a:cubicBezTo>
                    <a:pt x="882" y="112"/>
                    <a:pt x="773" y="5"/>
                    <a:pt x="636" y="2"/>
                  </a:cubicBezTo>
                  <a:cubicBezTo>
                    <a:pt x="499" y="0"/>
                    <a:pt x="386" y="103"/>
                    <a:pt x="383" y="233"/>
                  </a:cubicBezTo>
                  <a:cubicBezTo>
                    <a:pt x="381" y="362"/>
                    <a:pt x="490" y="469"/>
                    <a:pt x="627" y="472"/>
                  </a:cubicBezTo>
                  <a:cubicBezTo>
                    <a:pt x="764" y="475"/>
                    <a:pt x="877" y="371"/>
                    <a:pt x="879" y="242"/>
                  </a:cubicBezTo>
                  <a:close/>
                  <a:moveTo>
                    <a:pt x="879" y="242"/>
                  </a:moveTo>
                  <a:cubicBezTo>
                    <a:pt x="879" y="242"/>
                    <a:pt x="879" y="242"/>
                    <a:pt x="879" y="24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rgbClr val="855719"/>
                </a:solidFill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756813" y="4103833"/>
            <a:ext cx="1554982" cy="1537233"/>
            <a:chOff x="8749474" y="3095543"/>
            <a:chExt cx="1554982" cy="1537233"/>
          </a:xfrm>
          <a:solidFill>
            <a:schemeClr val="bg1">
              <a:lumMod val="75000"/>
            </a:schemeClr>
          </a:solidFill>
        </p:grpSpPr>
        <p:sp>
          <p:nvSpPr>
            <p:cNvPr id="18" name="male217"/>
            <p:cNvSpPr>
              <a:spLocks noChangeAspect="1"/>
            </p:cNvSpPr>
            <p:nvPr/>
          </p:nvSpPr>
          <p:spPr bwMode="auto">
            <a:xfrm>
              <a:off x="8749474" y="3095543"/>
              <a:ext cx="694692" cy="1537233"/>
            </a:xfrm>
            <a:custGeom>
              <a:avLst/>
              <a:gdLst>
                <a:gd name="T0" fmla="*/ 1020 w 1156"/>
                <a:gd name="T1" fmla="*/ 702 h 2562"/>
                <a:gd name="T2" fmla="*/ 1152 w 1156"/>
                <a:gd name="T3" fmla="*/ 1387 h 2562"/>
                <a:gd name="T4" fmla="*/ 1053 w 1156"/>
                <a:gd name="T5" fmla="*/ 1494 h 2562"/>
                <a:gd name="T6" fmla="*/ 1046 w 1156"/>
                <a:gd name="T7" fmla="*/ 1494 h 2562"/>
                <a:gd name="T8" fmla="*/ 940 w 1156"/>
                <a:gd name="T9" fmla="*/ 1400 h 2562"/>
                <a:gd name="T10" fmla="*/ 853 w 1156"/>
                <a:gd name="T11" fmla="*/ 840 h 2562"/>
                <a:gd name="T12" fmla="*/ 892 w 1156"/>
                <a:gd name="T13" fmla="*/ 1434 h 2562"/>
                <a:gd name="T14" fmla="*/ 891 w 1156"/>
                <a:gd name="T15" fmla="*/ 1436 h 2562"/>
                <a:gd name="T16" fmla="*/ 1041 w 1156"/>
                <a:gd name="T17" fmla="*/ 2419 h 2562"/>
                <a:gd name="T18" fmla="*/ 929 w 1156"/>
                <a:gd name="T19" fmla="*/ 2561 h 2562"/>
                <a:gd name="T20" fmla="*/ 909 w 1156"/>
                <a:gd name="T21" fmla="*/ 2562 h 2562"/>
                <a:gd name="T22" fmla="*/ 779 w 1156"/>
                <a:gd name="T23" fmla="*/ 2455 h 2562"/>
                <a:gd name="T24" fmla="*/ 628 w 1156"/>
                <a:gd name="T25" fmla="*/ 1462 h 2562"/>
                <a:gd name="T26" fmla="*/ 494 w 1156"/>
                <a:gd name="T27" fmla="*/ 2443 h 2562"/>
                <a:gd name="T28" fmla="*/ 363 w 1156"/>
                <a:gd name="T29" fmla="*/ 2552 h 2562"/>
                <a:gd name="T30" fmla="*/ 346 w 1156"/>
                <a:gd name="T31" fmla="*/ 2551 h 2562"/>
                <a:gd name="T32" fmla="*/ 232 w 1156"/>
                <a:gd name="T33" fmla="*/ 2411 h 2562"/>
                <a:gd name="T34" fmla="*/ 361 w 1156"/>
                <a:gd name="T35" fmla="*/ 1459 h 2562"/>
                <a:gd name="T36" fmla="*/ 403 w 1156"/>
                <a:gd name="T37" fmla="*/ 906 h 2562"/>
                <a:gd name="T38" fmla="*/ 318 w 1156"/>
                <a:gd name="T39" fmla="*/ 1389 h 2562"/>
                <a:gd name="T40" fmla="*/ 218 w 1156"/>
                <a:gd name="T41" fmla="*/ 1478 h 2562"/>
                <a:gd name="T42" fmla="*/ 206 w 1156"/>
                <a:gd name="T43" fmla="*/ 1566 h 2562"/>
                <a:gd name="T44" fmla="*/ 262 w 1156"/>
                <a:gd name="T45" fmla="*/ 1573 h 2562"/>
                <a:gd name="T46" fmla="*/ 182 w 1156"/>
                <a:gd name="T47" fmla="*/ 2151 h 2562"/>
                <a:gd name="T48" fmla="*/ 0 w 1156"/>
                <a:gd name="T49" fmla="*/ 2128 h 2562"/>
                <a:gd name="T50" fmla="*/ 80 w 1156"/>
                <a:gd name="T51" fmla="*/ 1550 h 2562"/>
                <a:gd name="T52" fmla="*/ 146 w 1156"/>
                <a:gd name="T53" fmla="*/ 1558 h 2562"/>
                <a:gd name="T54" fmla="*/ 160 w 1156"/>
                <a:gd name="T55" fmla="*/ 1465 h 2562"/>
                <a:gd name="T56" fmla="*/ 108 w 1156"/>
                <a:gd name="T57" fmla="*/ 1368 h 2562"/>
                <a:gd name="T58" fmla="*/ 266 w 1156"/>
                <a:gd name="T59" fmla="*/ 688 h 2562"/>
                <a:gd name="T60" fmla="*/ 565 w 1156"/>
                <a:gd name="T61" fmla="*/ 507 h 2562"/>
                <a:gd name="T62" fmla="*/ 603 w 1156"/>
                <a:gd name="T63" fmla="*/ 503 h 2562"/>
                <a:gd name="T64" fmla="*/ 510 w 1156"/>
                <a:gd name="T65" fmla="*/ 1130 h 2562"/>
                <a:gd name="T66" fmla="*/ 613 w 1156"/>
                <a:gd name="T67" fmla="*/ 1235 h 2562"/>
                <a:gd name="T68" fmla="*/ 708 w 1156"/>
                <a:gd name="T69" fmla="*/ 1134 h 2562"/>
                <a:gd name="T70" fmla="*/ 658 w 1156"/>
                <a:gd name="T71" fmla="*/ 504 h 2562"/>
                <a:gd name="T72" fmla="*/ 679 w 1156"/>
                <a:gd name="T73" fmla="*/ 506 h 2562"/>
                <a:gd name="T74" fmla="*/ 687 w 1156"/>
                <a:gd name="T75" fmla="*/ 505 h 2562"/>
                <a:gd name="T76" fmla="*/ 1020 w 1156"/>
                <a:gd name="T77" fmla="*/ 702 h 2562"/>
                <a:gd name="T78" fmla="*/ 879 w 1156"/>
                <a:gd name="T79" fmla="*/ 242 h 2562"/>
                <a:gd name="T80" fmla="*/ 636 w 1156"/>
                <a:gd name="T81" fmla="*/ 2 h 2562"/>
                <a:gd name="T82" fmla="*/ 383 w 1156"/>
                <a:gd name="T83" fmla="*/ 233 h 2562"/>
                <a:gd name="T84" fmla="*/ 627 w 1156"/>
                <a:gd name="T85" fmla="*/ 472 h 2562"/>
                <a:gd name="T86" fmla="*/ 879 w 1156"/>
                <a:gd name="T87" fmla="*/ 242 h 2562"/>
                <a:gd name="T88" fmla="*/ 879 w 1156"/>
                <a:gd name="T89" fmla="*/ 242 h 2562"/>
                <a:gd name="T90" fmla="*/ 879 w 1156"/>
                <a:gd name="T91" fmla="*/ 242 h 2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56" h="2562">
                  <a:moveTo>
                    <a:pt x="1020" y="702"/>
                  </a:moveTo>
                  <a:cubicBezTo>
                    <a:pt x="1084" y="816"/>
                    <a:pt x="1127" y="1040"/>
                    <a:pt x="1152" y="1387"/>
                  </a:cubicBezTo>
                  <a:cubicBezTo>
                    <a:pt x="1156" y="1442"/>
                    <a:pt x="1112" y="1490"/>
                    <a:pt x="1053" y="1494"/>
                  </a:cubicBezTo>
                  <a:cubicBezTo>
                    <a:pt x="1051" y="1494"/>
                    <a:pt x="1048" y="1494"/>
                    <a:pt x="1046" y="1494"/>
                  </a:cubicBezTo>
                  <a:cubicBezTo>
                    <a:pt x="991" y="1494"/>
                    <a:pt x="944" y="1454"/>
                    <a:pt x="940" y="1400"/>
                  </a:cubicBezTo>
                  <a:cubicBezTo>
                    <a:pt x="917" y="1075"/>
                    <a:pt x="881" y="917"/>
                    <a:pt x="853" y="840"/>
                  </a:cubicBezTo>
                  <a:cubicBezTo>
                    <a:pt x="892" y="1434"/>
                    <a:pt x="892" y="1434"/>
                    <a:pt x="892" y="1434"/>
                  </a:cubicBezTo>
                  <a:cubicBezTo>
                    <a:pt x="892" y="1435"/>
                    <a:pt x="891" y="1436"/>
                    <a:pt x="891" y="1436"/>
                  </a:cubicBezTo>
                  <a:cubicBezTo>
                    <a:pt x="1041" y="2419"/>
                    <a:pt x="1041" y="2419"/>
                    <a:pt x="1041" y="2419"/>
                  </a:cubicBezTo>
                  <a:cubicBezTo>
                    <a:pt x="1051" y="2487"/>
                    <a:pt x="1001" y="2551"/>
                    <a:pt x="929" y="2561"/>
                  </a:cubicBezTo>
                  <a:cubicBezTo>
                    <a:pt x="922" y="2562"/>
                    <a:pt x="916" y="2562"/>
                    <a:pt x="909" y="2562"/>
                  </a:cubicBezTo>
                  <a:cubicBezTo>
                    <a:pt x="845" y="2562"/>
                    <a:pt x="788" y="2517"/>
                    <a:pt x="779" y="2455"/>
                  </a:cubicBezTo>
                  <a:cubicBezTo>
                    <a:pt x="628" y="1462"/>
                    <a:pt x="628" y="1462"/>
                    <a:pt x="628" y="1462"/>
                  </a:cubicBezTo>
                  <a:cubicBezTo>
                    <a:pt x="494" y="2443"/>
                    <a:pt x="494" y="2443"/>
                    <a:pt x="494" y="2443"/>
                  </a:cubicBezTo>
                  <a:cubicBezTo>
                    <a:pt x="486" y="2506"/>
                    <a:pt x="429" y="2552"/>
                    <a:pt x="363" y="2552"/>
                  </a:cubicBezTo>
                  <a:cubicBezTo>
                    <a:pt x="358" y="2552"/>
                    <a:pt x="352" y="2552"/>
                    <a:pt x="346" y="2551"/>
                  </a:cubicBezTo>
                  <a:cubicBezTo>
                    <a:pt x="274" y="2542"/>
                    <a:pt x="223" y="2479"/>
                    <a:pt x="232" y="2411"/>
                  </a:cubicBezTo>
                  <a:cubicBezTo>
                    <a:pt x="361" y="1459"/>
                    <a:pt x="361" y="1459"/>
                    <a:pt x="361" y="1459"/>
                  </a:cubicBezTo>
                  <a:cubicBezTo>
                    <a:pt x="403" y="906"/>
                    <a:pt x="403" y="906"/>
                    <a:pt x="403" y="906"/>
                  </a:cubicBezTo>
                  <a:cubicBezTo>
                    <a:pt x="376" y="997"/>
                    <a:pt x="345" y="1146"/>
                    <a:pt x="318" y="1389"/>
                  </a:cubicBezTo>
                  <a:cubicBezTo>
                    <a:pt x="313" y="1439"/>
                    <a:pt x="269" y="1476"/>
                    <a:pt x="218" y="1478"/>
                  </a:cubicBezTo>
                  <a:cubicBezTo>
                    <a:pt x="206" y="1566"/>
                    <a:pt x="206" y="1566"/>
                    <a:pt x="206" y="1566"/>
                  </a:cubicBezTo>
                  <a:cubicBezTo>
                    <a:pt x="262" y="1573"/>
                    <a:pt x="262" y="1573"/>
                    <a:pt x="262" y="1573"/>
                  </a:cubicBezTo>
                  <a:cubicBezTo>
                    <a:pt x="182" y="2151"/>
                    <a:pt x="182" y="2151"/>
                    <a:pt x="182" y="2151"/>
                  </a:cubicBezTo>
                  <a:cubicBezTo>
                    <a:pt x="0" y="2128"/>
                    <a:pt x="0" y="2128"/>
                    <a:pt x="0" y="2128"/>
                  </a:cubicBezTo>
                  <a:cubicBezTo>
                    <a:pt x="80" y="1550"/>
                    <a:pt x="80" y="1550"/>
                    <a:pt x="80" y="1550"/>
                  </a:cubicBezTo>
                  <a:cubicBezTo>
                    <a:pt x="146" y="1558"/>
                    <a:pt x="146" y="1558"/>
                    <a:pt x="146" y="1558"/>
                  </a:cubicBezTo>
                  <a:cubicBezTo>
                    <a:pt x="160" y="1465"/>
                    <a:pt x="160" y="1465"/>
                    <a:pt x="160" y="1465"/>
                  </a:cubicBezTo>
                  <a:cubicBezTo>
                    <a:pt x="125" y="1445"/>
                    <a:pt x="103" y="1408"/>
                    <a:pt x="108" y="1368"/>
                  </a:cubicBezTo>
                  <a:cubicBezTo>
                    <a:pt x="147" y="1023"/>
                    <a:pt x="198" y="800"/>
                    <a:pt x="266" y="688"/>
                  </a:cubicBezTo>
                  <a:cubicBezTo>
                    <a:pt x="340" y="566"/>
                    <a:pt x="474" y="519"/>
                    <a:pt x="565" y="507"/>
                  </a:cubicBezTo>
                  <a:cubicBezTo>
                    <a:pt x="577" y="505"/>
                    <a:pt x="589" y="504"/>
                    <a:pt x="603" y="503"/>
                  </a:cubicBezTo>
                  <a:cubicBezTo>
                    <a:pt x="510" y="1130"/>
                    <a:pt x="510" y="1130"/>
                    <a:pt x="510" y="1130"/>
                  </a:cubicBezTo>
                  <a:cubicBezTo>
                    <a:pt x="613" y="1235"/>
                    <a:pt x="613" y="1235"/>
                    <a:pt x="613" y="1235"/>
                  </a:cubicBezTo>
                  <a:cubicBezTo>
                    <a:pt x="708" y="1134"/>
                    <a:pt x="708" y="1134"/>
                    <a:pt x="708" y="1134"/>
                  </a:cubicBezTo>
                  <a:cubicBezTo>
                    <a:pt x="658" y="504"/>
                    <a:pt x="658" y="504"/>
                    <a:pt x="658" y="504"/>
                  </a:cubicBezTo>
                  <a:cubicBezTo>
                    <a:pt x="665" y="505"/>
                    <a:pt x="672" y="505"/>
                    <a:pt x="679" y="506"/>
                  </a:cubicBezTo>
                  <a:cubicBezTo>
                    <a:pt x="682" y="506"/>
                    <a:pt x="684" y="505"/>
                    <a:pt x="687" y="505"/>
                  </a:cubicBezTo>
                  <a:cubicBezTo>
                    <a:pt x="773" y="509"/>
                    <a:pt x="940" y="556"/>
                    <a:pt x="1020" y="702"/>
                  </a:cubicBezTo>
                  <a:close/>
                  <a:moveTo>
                    <a:pt x="879" y="242"/>
                  </a:moveTo>
                  <a:cubicBezTo>
                    <a:pt x="882" y="112"/>
                    <a:pt x="773" y="5"/>
                    <a:pt x="636" y="2"/>
                  </a:cubicBezTo>
                  <a:cubicBezTo>
                    <a:pt x="499" y="0"/>
                    <a:pt x="386" y="103"/>
                    <a:pt x="383" y="233"/>
                  </a:cubicBezTo>
                  <a:cubicBezTo>
                    <a:pt x="381" y="362"/>
                    <a:pt x="490" y="469"/>
                    <a:pt x="627" y="472"/>
                  </a:cubicBezTo>
                  <a:cubicBezTo>
                    <a:pt x="764" y="475"/>
                    <a:pt x="877" y="371"/>
                    <a:pt x="879" y="242"/>
                  </a:cubicBezTo>
                  <a:close/>
                  <a:moveTo>
                    <a:pt x="879" y="242"/>
                  </a:moveTo>
                  <a:cubicBezTo>
                    <a:pt x="879" y="242"/>
                    <a:pt x="879" y="242"/>
                    <a:pt x="879" y="24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9" name="male217"/>
            <p:cNvSpPr>
              <a:spLocks noChangeAspect="1"/>
            </p:cNvSpPr>
            <p:nvPr/>
          </p:nvSpPr>
          <p:spPr bwMode="auto">
            <a:xfrm>
              <a:off x="9609764" y="3095543"/>
              <a:ext cx="694692" cy="1537233"/>
            </a:xfrm>
            <a:custGeom>
              <a:avLst/>
              <a:gdLst>
                <a:gd name="T0" fmla="*/ 1020 w 1156"/>
                <a:gd name="T1" fmla="*/ 702 h 2562"/>
                <a:gd name="T2" fmla="*/ 1152 w 1156"/>
                <a:gd name="T3" fmla="*/ 1387 h 2562"/>
                <a:gd name="T4" fmla="*/ 1053 w 1156"/>
                <a:gd name="T5" fmla="*/ 1494 h 2562"/>
                <a:gd name="T6" fmla="*/ 1046 w 1156"/>
                <a:gd name="T7" fmla="*/ 1494 h 2562"/>
                <a:gd name="T8" fmla="*/ 940 w 1156"/>
                <a:gd name="T9" fmla="*/ 1400 h 2562"/>
                <a:gd name="T10" fmla="*/ 853 w 1156"/>
                <a:gd name="T11" fmla="*/ 840 h 2562"/>
                <a:gd name="T12" fmla="*/ 892 w 1156"/>
                <a:gd name="T13" fmla="*/ 1434 h 2562"/>
                <a:gd name="T14" fmla="*/ 891 w 1156"/>
                <a:gd name="T15" fmla="*/ 1436 h 2562"/>
                <a:gd name="T16" fmla="*/ 1041 w 1156"/>
                <a:gd name="T17" fmla="*/ 2419 h 2562"/>
                <a:gd name="T18" fmla="*/ 929 w 1156"/>
                <a:gd name="T19" fmla="*/ 2561 h 2562"/>
                <a:gd name="T20" fmla="*/ 909 w 1156"/>
                <a:gd name="T21" fmla="*/ 2562 h 2562"/>
                <a:gd name="T22" fmla="*/ 779 w 1156"/>
                <a:gd name="T23" fmla="*/ 2455 h 2562"/>
                <a:gd name="T24" fmla="*/ 628 w 1156"/>
                <a:gd name="T25" fmla="*/ 1462 h 2562"/>
                <a:gd name="T26" fmla="*/ 494 w 1156"/>
                <a:gd name="T27" fmla="*/ 2443 h 2562"/>
                <a:gd name="T28" fmla="*/ 363 w 1156"/>
                <a:gd name="T29" fmla="*/ 2552 h 2562"/>
                <a:gd name="T30" fmla="*/ 346 w 1156"/>
                <a:gd name="T31" fmla="*/ 2551 h 2562"/>
                <a:gd name="T32" fmla="*/ 232 w 1156"/>
                <a:gd name="T33" fmla="*/ 2411 h 2562"/>
                <a:gd name="T34" fmla="*/ 361 w 1156"/>
                <a:gd name="T35" fmla="*/ 1459 h 2562"/>
                <a:gd name="T36" fmla="*/ 403 w 1156"/>
                <a:gd name="T37" fmla="*/ 906 h 2562"/>
                <a:gd name="T38" fmla="*/ 318 w 1156"/>
                <a:gd name="T39" fmla="*/ 1389 h 2562"/>
                <a:gd name="T40" fmla="*/ 218 w 1156"/>
                <a:gd name="T41" fmla="*/ 1478 h 2562"/>
                <a:gd name="T42" fmla="*/ 206 w 1156"/>
                <a:gd name="T43" fmla="*/ 1566 h 2562"/>
                <a:gd name="T44" fmla="*/ 262 w 1156"/>
                <a:gd name="T45" fmla="*/ 1573 h 2562"/>
                <a:gd name="T46" fmla="*/ 182 w 1156"/>
                <a:gd name="T47" fmla="*/ 2151 h 2562"/>
                <a:gd name="T48" fmla="*/ 0 w 1156"/>
                <a:gd name="T49" fmla="*/ 2128 h 2562"/>
                <a:gd name="T50" fmla="*/ 80 w 1156"/>
                <a:gd name="T51" fmla="*/ 1550 h 2562"/>
                <a:gd name="T52" fmla="*/ 146 w 1156"/>
                <a:gd name="T53" fmla="*/ 1558 h 2562"/>
                <a:gd name="T54" fmla="*/ 160 w 1156"/>
                <a:gd name="T55" fmla="*/ 1465 h 2562"/>
                <a:gd name="T56" fmla="*/ 108 w 1156"/>
                <a:gd name="T57" fmla="*/ 1368 h 2562"/>
                <a:gd name="T58" fmla="*/ 266 w 1156"/>
                <a:gd name="T59" fmla="*/ 688 h 2562"/>
                <a:gd name="T60" fmla="*/ 565 w 1156"/>
                <a:gd name="T61" fmla="*/ 507 h 2562"/>
                <a:gd name="T62" fmla="*/ 603 w 1156"/>
                <a:gd name="T63" fmla="*/ 503 h 2562"/>
                <a:gd name="T64" fmla="*/ 510 w 1156"/>
                <a:gd name="T65" fmla="*/ 1130 h 2562"/>
                <a:gd name="T66" fmla="*/ 613 w 1156"/>
                <a:gd name="T67" fmla="*/ 1235 h 2562"/>
                <a:gd name="T68" fmla="*/ 708 w 1156"/>
                <a:gd name="T69" fmla="*/ 1134 h 2562"/>
                <a:gd name="T70" fmla="*/ 658 w 1156"/>
                <a:gd name="T71" fmla="*/ 504 h 2562"/>
                <a:gd name="T72" fmla="*/ 679 w 1156"/>
                <a:gd name="T73" fmla="*/ 506 h 2562"/>
                <a:gd name="T74" fmla="*/ 687 w 1156"/>
                <a:gd name="T75" fmla="*/ 505 h 2562"/>
                <a:gd name="T76" fmla="*/ 1020 w 1156"/>
                <a:gd name="T77" fmla="*/ 702 h 2562"/>
                <a:gd name="T78" fmla="*/ 879 w 1156"/>
                <a:gd name="T79" fmla="*/ 242 h 2562"/>
                <a:gd name="T80" fmla="*/ 636 w 1156"/>
                <a:gd name="T81" fmla="*/ 2 h 2562"/>
                <a:gd name="T82" fmla="*/ 383 w 1156"/>
                <a:gd name="T83" fmla="*/ 233 h 2562"/>
                <a:gd name="T84" fmla="*/ 627 w 1156"/>
                <a:gd name="T85" fmla="*/ 472 h 2562"/>
                <a:gd name="T86" fmla="*/ 879 w 1156"/>
                <a:gd name="T87" fmla="*/ 242 h 2562"/>
                <a:gd name="T88" fmla="*/ 879 w 1156"/>
                <a:gd name="T89" fmla="*/ 242 h 2562"/>
                <a:gd name="T90" fmla="*/ 879 w 1156"/>
                <a:gd name="T91" fmla="*/ 242 h 2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56" h="2562">
                  <a:moveTo>
                    <a:pt x="1020" y="702"/>
                  </a:moveTo>
                  <a:cubicBezTo>
                    <a:pt x="1084" y="816"/>
                    <a:pt x="1127" y="1040"/>
                    <a:pt x="1152" y="1387"/>
                  </a:cubicBezTo>
                  <a:cubicBezTo>
                    <a:pt x="1156" y="1442"/>
                    <a:pt x="1112" y="1490"/>
                    <a:pt x="1053" y="1494"/>
                  </a:cubicBezTo>
                  <a:cubicBezTo>
                    <a:pt x="1051" y="1494"/>
                    <a:pt x="1048" y="1494"/>
                    <a:pt x="1046" y="1494"/>
                  </a:cubicBezTo>
                  <a:cubicBezTo>
                    <a:pt x="991" y="1494"/>
                    <a:pt x="944" y="1454"/>
                    <a:pt x="940" y="1400"/>
                  </a:cubicBezTo>
                  <a:cubicBezTo>
                    <a:pt x="917" y="1075"/>
                    <a:pt x="881" y="917"/>
                    <a:pt x="853" y="840"/>
                  </a:cubicBezTo>
                  <a:cubicBezTo>
                    <a:pt x="892" y="1434"/>
                    <a:pt x="892" y="1434"/>
                    <a:pt x="892" y="1434"/>
                  </a:cubicBezTo>
                  <a:cubicBezTo>
                    <a:pt x="892" y="1435"/>
                    <a:pt x="891" y="1436"/>
                    <a:pt x="891" y="1436"/>
                  </a:cubicBezTo>
                  <a:cubicBezTo>
                    <a:pt x="1041" y="2419"/>
                    <a:pt x="1041" y="2419"/>
                    <a:pt x="1041" y="2419"/>
                  </a:cubicBezTo>
                  <a:cubicBezTo>
                    <a:pt x="1051" y="2487"/>
                    <a:pt x="1001" y="2551"/>
                    <a:pt x="929" y="2561"/>
                  </a:cubicBezTo>
                  <a:cubicBezTo>
                    <a:pt x="922" y="2562"/>
                    <a:pt x="916" y="2562"/>
                    <a:pt x="909" y="2562"/>
                  </a:cubicBezTo>
                  <a:cubicBezTo>
                    <a:pt x="845" y="2562"/>
                    <a:pt x="788" y="2517"/>
                    <a:pt x="779" y="2455"/>
                  </a:cubicBezTo>
                  <a:cubicBezTo>
                    <a:pt x="628" y="1462"/>
                    <a:pt x="628" y="1462"/>
                    <a:pt x="628" y="1462"/>
                  </a:cubicBezTo>
                  <a:cubicBezTo>
                    <a:pt x="494" y="2443"/>
                    <a:pt x="494" y="2443"/>
                    <a:pt x="494" y="2443"/>
                  </a:cubicBezTo>
                  <a:cubicBezTo>
                    <a:pt x="486" y="2506"/>
                    <a:pt x="429" y="2552"/>
                    <a:pt x="363" y="2552"/>
                  </a:cubicBezTo>
                  <a:cubicBezTo>
                    <a:pt x="358" y="2552"/>
                    <a:pt x="352" y="2552"/>
                    <a:pt x="346" y="2551"/>
                  </a:cubicBezTo>
                  <a:cubicBezTo>
                    <a:pt x="274" y="2542"/>
                    <a:pt x="223" y="2479"/>
                    <a:pt x="232" y="2411"/>
                  </a:cubicBezTo>
                  <a:cubicBezTo>
                    <a:pt x="361" y="1459"/>
                    <a:pt x="361" y="1459"/>
                    <a:pt x="361" y="1459"/>
                  </a:cubicBezTo>
                  <a:cubicBezTo>
                    <a:pt x="403" y="906"/>
                    <a:pt x="403" y="906"/>
                    <a:pt x="403" y="906"/>
                  </a:cubicBezTo>
                  <a:cubicBezTo>
                    <a:pt x="376" y="997"/>
                    <a:pt x="345" y="1146"/>
                    <a:pt x="318" y="1389"/>
                  </a:cubicBezTo>
                  <a:cubicBezTo>
                    <a:pt x="313" y="1439"/>
                    <a:pt x="269" y="1476"/>
                    <a:pt x="218" y="1478"/>
                  </a:cubicBezTo>
                  <a:cubicBezTo>
                    <a:pt x="206" y="1566"/>
                    <a:pt x="206" y="1566"/>
                    <a:pt x="206" y="1566"/>
                  </a:cubicBezTo>
                  <a:cubicBezTo>
                    <a:pt x="262" y="1573"/>
                    <a:pt x="262" y="1573"/>
                    <a:pt x="262" y="1573"/>
                  </a:cubicBezTo>
                  <a:cubicBezTo>
                    <a:pt x="182" y="2151"/>
                    <a:pt x="182" y="2151"/>
                    <a:pt x="182" y="2151"/>
                  </a:cubicBezTo>
                  <a:cubicBezTo>
                    <a:pt x="0" y="2128"/>
                    <a:pt x="0" y="2128"/>
                    <a:pt x="0" y="2128"/>
                  </a:cubicBezTo>
                  <a:cubicBezTo>
                    <a:pt x="80" y="1550"/>
                    <a:pt x="80" y="1550"/>
                    <a:pt x="80" y="1550"/>
                  </a:cubicBezTo>
                  <a:cubicBezTo>
                    <a:pt x="146" y="1558"/>
                    <a:pt x="146" y="1558"/>
                    <a:pt x="146" y="1558"/>
                  </a:cubicBezTo>
                  <a:cubicBezTo>
                    <a:pt x="160" y="1465"/>
                    <a:pt x="160" y="1465"/>
                    <a:pt x="160" y="1465"/>
                  </a:cubicBezTo>
                  <a:cubicBezTo>
                    <a:pt x="125" y="1445"/>
                    <a:pt x="103" y="1408"/>
                    <a:pt x="108" y="1368"/>
                  </a:cubicBezTo>
                  <a:cubicBezTo>
                    <a:pt x="147" y="1023"/>
                    <a:pt x="198" y="800"/>
                    <a:pt x="266" y="688"/>
                  </a:cubicBezTo>
                  <a:cubicBezTo>
                    <a:pt x="340" y="566"/>
                    <a:pt x="474" y="519"/>
                    <a:pt x="565" y="507"/>
                  </a:cubicBezTo>
                  <a:cubicBezTo>
                    <a:pt x="577" y="505"/>
                    <a:pt x="589" y="504"/>
                    <a:pt x="603" y="503"/>
                  </a:cubicBezTo>
                  <a:cubicBezTo>
                    <a:pt x="510" y="1130"/>
                    <a:pt x="510" y="1130"/>
                    <a:pt x="510" y="1130"/>
                  </a:cubicBezTo>
                  <a:cubicBezTo>
                    <a:pt x="613" y="1235"/>
                    <a:pt x="613" y="1235"/>
                    <a:pt x="613" y="1235"/>
                  </a:cubicBezTo>
                  <a:cubicBezTo>
                    <a:pt x="708" y="1134"/>
                    <a:pt x="708" y="1134"/>
                    <a:pt x="708" y="1134"/>
                  </a:cubicBezTo>
                  <a:cubicBezTo>
                    <a:pt x="658" y="504"/>
                    <a:pt x="658" y="504"/>
                    <a:pt x="658" y="504"/>
                  </a:cubicBezTo>
                  <a:cubicBezTo>
                    <a:pt x="665" y="505"/>
                    <a:pt x="672" y="505"/>
                    <a:pt x="679" y="506"/>
                  </a:cubicBezTo>
                  <a:cubicBezTo>
                    <a:pt x="682" y="506"/>
                    <a:pt x="684" y="505"/>
                    <a:pt x="687" y="505"/>
                  </a:cubicBezTo>
                  <a:cubicBezTo>
                    <a:pt x="773" y="509"/>
                    <a:pt x="940" y="556"/>
                    <a:pt x="1020" y="702"/>
                  </a:cubicBezTo>
                  <a:close/>
                  <a:moveTo>
                    <a:pt x="879" y="242"/>
                  </a:moveTo>
                  <a:cubicBezTo>
                    <a:pt x="882" y="112"/>
                    <a:pt x="773" y="5"/>
                    <a:pt x="636" y="2"/>
                  </a:cubicBezTo>
                  <a:cubicBezTo>
                    <a:pt x="499" y="0"/>
                    <a:pt x="386" y="103"/>
                    <a:pt x="383" y="233"/>
                  </a:cubicBezTo>
                  <a:cubicBezTo>
                    <a:pt x="381" y="362"/>
                    <a:pt x="490" y="469"/>
                    <a:pt x="627" y="472"/>
                  </a:cubicBezTo>
                  <a:cubicBezTo>
                    <a:pt x="764" y="475"/>
                    <a:pt x="877" y="371"/>
                    <a:pt x="879" y="242"/>
                  </a:cubicBezTo>
                  <a:close/>
                  <a:moveTo>
                    <a:pt x="879" y="242"/>
                  </a:moveTo>
                  <a:cubicBezTo>
                    <a:pt x="879" y="242"/>
                    <a:pt x="879" y="242"/>
                    <a:pt x="879" y="24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8731968" y="6238263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从未想过创业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926449" y="6238263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萌发过创业想法</a:t>
            </a:r>
            <a:endParaRPr lang="zh-CN" altLang="en-US" sz="2400" b="1" dirty="0">
              <a:solidFill>
                <a:schemeClr val="accent6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18047" y="6238263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对创业有很多想法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022473" y="3330812"/>
            <a:ext cx="1184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21%</a:t>
            </a:r>
            <a:endParaRPr lang="zh-CN" altLang="en-US" sz="3600" b="1" dirty="0">
              <a:solidFill>
                <a:schemeClr val="accent5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586330" y="3326486"/>
            <a:ext cx="1184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59%</a:t>
            </a:r>
            <a:endParaRPr lang="zh-CN" altLang="en-US" sz="3600" b="1" dirty="0">
              <a:solidFill>
                <a:schemeClr val="accent2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9126855" y="3326486"/>
            <a:ext cx="1184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19%</a:t>
            </a:r>
            <a:endParaRPr lang="zh-CN" altLang="en-US" sz="36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127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连接符: 肘形 7"/>
          <p:cNvCxnSpPr/>
          <p:nvPr/>
        </p:nvCxnSpPr>
        <p:spPr>
          <a:xfrm>
            <a:off x="2344783" y="0"/>
            <a:ext cx="2579642" cy="600075"/>
          </a:xfrm>
          <a:prstGeom prst="bentConnector3">
            <a:avLst>
              <a:gd name="adj1" fmla="val -1767"/>
            </a:avLst>
          </a:prstGeom>
          <a:ln w="762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6989432" y="369241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已创业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801918" y="145016"/>
            <a:ext cx="11384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8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1%</a:t>
            </a:r>
            <a:endParaRPr lang="zh-CN" altLang="en-US" sz="4800" b="1" dirty="0">
              <a:solidFill>
                <a:schemeClr val="accent5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021832" y="36924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仅有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1331730" y="1200238"/>
            <a:ext cx="970457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531084" y="2185199"/>
            <a:ext cx="11129832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北京的创业公司数量在四大城市占比近</a:t>
            </a:r>
            <a:r>
              <a: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50%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，具有压倒性优势，是名副其实的创业者天堂</a:t>
            </a:r>
          </a:p>
        </p:txBody>
      </p:sp>
      <p:sp>
        <p:nvSpPr>
          <p:cNvPr id="21" name="矩形 20"/>
          <p:cNvSpPr/>
          <p:nvPr/>
        </p:nvSpPr>
        <p:spPr>
          <a:xfrm>
            <a:off x="1100138" y="1600424"/>
            <a:ext cx="99917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四大城市创业公司占比</a:t>
            </a:r>
          </a:p>
        </p:txBody>
      </p:sp>
      <p:sp>
        <p:nvSpPr>
          <p:cNvPr id="58" name="矩形 57"/>
          <p:cNvSpPr/>
          <p:nvPr/>
        </p:nvSpPr>
        <p:spPr>
          <a:xfrm>
            <a:off x="7910241" y="3709083"/>
            <a:ext cx="200025" cy="2000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8185903" y="3624429"/>
            <a:ext cx="644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7910241" y="4408850"/>
            <a:ext cx="200025" cy="200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7" name="矩形 56"/>
          <p:cNvSpPr/>
          <p:nvPr/>
        </p:nvSpPr>
        <p:spPr>
          <a:xfrm>
            <a:off x="8185903" y="432419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7910241" y="5108617"/>
            <a:ext cx="200025" cy="200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54"/>
          <p:cNvSpPr/>
          <p:nvPr/>
        </p:nvSpPr>
        <p:spPr>
          <a:xfrm>
            <a:off x="8185903" y="502396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深圳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7910241" y="5808383"/>
            <a:ext cx="200025" cy="200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8185903" y="572372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广州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45" name="任意多边形: 形状 44"/>
          <p:cNvSpPr/>
          <p:nvPr/>
        </p:nvSpPr>
        <p:spPr>
          <a:xfrm>
            <a:off x="4002016" y="5481063"/>
            <a:ext cx="1535354" cy="611999"/>
          </a:xfrm>
          <a:custGeom>
            <a:avLst/>
            <a:gdLst>
              <a:gd name="connsiteX0" fmla="*/ 0 w 1535354"/>
              <a:gd name="connsiteY0" fmla="*/ 0 h 611999"/>
              <a:gd name="connsiteX1" fmla="*/ 1535354 w 1535354"/>
              <a:gd name="connsiteY1" fmla="*/ 0 h 611999"/>
              <a:gd name="connsiteX2" fmla="*/ 1535354 w 1535354"/>
              <a:gd name="connsiteY2" fmla="*/ 7829 h 611999"/>
              <a:gd name="connsiteX3" fmla="*/ 1535354 w 1535354"/>
              <a:gd name="connsiteY3" fmla="*/ 591522 h 611999"/>
              <a:gd name="connsiteX4" fmla="*/ 1535354 w 1535354"/>
              <a:gd name="connsiteY4" fmla="*/ 611999 h 611999"/>
              <a:gd name="connsiteX5" fmla="*/ 0 w 1535354"/>
              <a:gd name="connsiteY5" fmla="*/ 611999 h 611999"/>
              <a:gd name="connsiteX6" fmla="*/ 0 w 1535354"/>
              <a:gd name="connsiteY6" fmla="*/ 582931 h 611999"/>
              <a:gd name="connsiteX7" fmla="*/ 0 w 1535354"/>
              <a:gd name="connsiteY7" fmla="*/ 117944 h 611999"/>
              <a:gd name="connsiteX8" fmla="*/ 0 w 1535354"/>
              <a:gd name="connsiteY8" fmla="*/ 0 h 61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35354" h="611999">
                <a:moveTo>
                  <a:pt x="0" y="0"/>
                </a:moveTo>
                <a:lnTo>
                  <a:pt x="1535354" y="0"/>
                </a:lnTo>
                <a:lnTo>
                  <a:pt x="1535354" y="7829"/>
                </a:lnTo>
                <a:cubicBezTo>
                  <a:pt x="1535354" y="37998"/>
                  <a:pt x="1535354" y="153015"/>
                  <a:pt x="1535354" y="591522"/>
                </a:cubicBezTo>
                <a:lnTo>
                  <a:pt x="1535354" y="611999"/>
                </a:lnTo>
                <a:lnTo>
                  <a:pt x="0" y="611999"/>
                </a:lnTo>
                <a:lnTo>
                  <a:pt x="0" y="582931"/>
                </a:lnTo>
                <a:cubicBezTo>
                  <a:pt x="0" y="504628"/>
                  <a:pt x="0" y="365422"/>
                  <a:pt x="0" y="11794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17%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任意多边形: 形状 42"/>
          <p:cNvSpPr/>
          <p:nvPr/>
        </p:nvSpPr>
        <p:spPr>
          <a:xfrm>
            <a:off x="4002016" y="6093061"/>
            <a:ext cx="1535354" cy="396000"/>
          </a:xfrm>
          <a:custGeom>
            <a:avLst/>
            <a:gdLst>
              <a:gd name="connsiteX0" fmla="*/ 0 w 1535354"/>
              <a:gd name="connsiteY0" fmla="*/ 0 h 396000"/>
              <a:gd name="connsiteX1" fmla="*/ 1535354 w 1535354"/>
              <a:gd name="connsiteY1" fmla="*/ 0 h 396000"/>
              <a:gd name="connsiteX2" fmla="*/ 1535354 w 1535354"/>
              <a:gd name="connsiteY2" fmla="*/ 71608 h 396000"/>
              <a:gd name="connsiteX3" fmla="*/ 1210451 w 1535354"/>
              <a:gd name="connsiteY3" fmla="*/ 396000 h 396000"/>
              <a:gd name="connsiteX4" fmla="*/ 324903 w 1535354"/>
              <a:gd name="connsiteY4" fmla="*/ 396000 h 396000"/>
              <a:gd name="connsiteX5" fmla="*/ 0 w 1535354"/>
              <a:gd name="connsiteY5" fmla="*/ 71608 h 396000"/>
              <a:gd name="connsiteX6" fmla="*/ 0 w 1535354"/>
              <a:gd name="connsiteY6" fmla="*/ 900 h 396000"/>
              <a:gd name="connsiteX7" fmla="*/ 0 w 1535354"/>
              <a:gd name="connsiteY7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35354" h="396000">
                <a:moveTo>
                  <a:pt x="0" y="0"/>
                </a:moveTo>
                <a:lnTo>
                  <a:pt x="1535354" y="0"/>
                </a:lnTo>
                <a:lnTo>
                  <a:pt x="1535354" y="71608"/>
                </a:lnTo>
                <a:cubicBezTo>
                  <a:pt x="1535354" y="249646"/>
                  <a:pt x="1388770" y="396000"/>
                  <a:pt x="1210451" y="396000"/>
                </a:cubicBezTo>
                <a:cubicBezTo>
                  <a:pt x="1210451" y="396000"/>
                  <a:pt x="1210451" y="396000"/>
                  <a:pt x="324903" y="396000"/>
                </a:cubicBezTo>
                <a:cubicBezTo>
                  <a:pt x="145073" y="396000"/>
                  <a:pt x="0" y="249646"/>
                  <a:pt x="0" y="71608"/>
                </a:cubicBezTo>
                <a:cubicBezTo>
                  <a:pt x="0" y="71608"/>
                  <a:pt x="0" y="71608"/>
                  <a:pt x="0" y="90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11%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任意多边形: 形状 37"/>
          <p:cNvSpPr/>
          <p:nvPr/>
        </p:nvSpPr>
        <p:spPr>
          <a:xfrm>
            <a:off x="3359767" y="2889061"/>
            <a:ext cx="2819852" cy="1728000"/>
          </a:xfrm>
          <a:custGeom>
            <a:avLst/>
            <a:gdLst>
              <a:gd name="connsiteX0" fmla="*/ 1409926 w 2819852"/>
              <a:gd name="connsiteY0" fmla="*/ 0 h 1728000"/>
              <a:gd name="connsiteX1" fmla="*/ 2407301 w 2819852"/>
              <a:gd name="connsiteY1" fmla="*/ 411903 h 1728000"/>
              <a:gd name="connsiteX2" fmla="*/ 2819852 w 2819852"/>
              <a:gd name="connsiteY2" fmla="*/ 1407712 h 1728000"/>
              <a:gd name="connsiteX3" fmla="*/ 2807479 w 2819852"/>
              <a:gd name="connsiteY3" fmla="*/ 1595393 h 1728000"/>
              <a:gd name="connsiteX4" fmla="*/ 2780899 w 2819852"/>
              <a:gd name="connsiteY4" fmla="*/ 1728000 h 1728000"/>
              <a:gd name="connsiteX5" fmla="*/ 39047 w 2819852"/>
              <a:gd name="connsiteY5" fmla="*/ 1728000 h 1728000"/>
              <a:gd name="connsiteX6" fmla="*/ 12373 w 2819852"/>
              <a:gd name="connsiteY6" fmla="*/ 1595181 h 1728000"/>
              <a:gd name="connsiteX7" fmla="*/ 0 w 2819852"/>
              <a:gd name="connsiteY7" fmla="*/ 1407712 h 1728000"/>
              <a:gd name="connsiteX8" fmla="*/ 412551 w 2819852"/>
              <a:gd name="connsiteY8" fmla="*/ 411903 h 1728000"/>
              <a:gd name="connsiteX9" fmla="*/ 1409926 w 2819852"/>
              <a:gd name="connsiteY9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19852" h="1728000">
                <a:moveTo>
                  <a:pt x="1409926" y="0"/>
                </a:moveTo>
                <a:cubicBezTo>
                  <a:pt x="1786209" y="0"/>
                  <a:pt x="2141335" y="146354"/>
                  <a:pt x="2407301" y="411903"/>
                </a:cubicBezTo>
                <a:cubicBezTo>
                  <a:pt x="2673268" y="678961"/>
                  <a:pt x="2819852" y="1032020"/>
                  <a:pt x="2819852" y="1407712"/>
                </a:cubicBezTo>
                <a:cubicBezTo>
                  <a:pt x="2819852" y="1470705"/>
                  <a:pt x="2815696" y="1533414"/>
                  <a:pt x="2807479" y="1595393"/>
                </a:cubicBezTo>
                <a:lnTo>
                  <a:pt x="2780899" y="1728000"/>
                </a:lnTo>
                <a:lnTo>
                  <a:pt x="39047" y="1728000"/>
                </a:lnTo>
                <a:lnTo>
                  <a:pt x="12373" y="1595181"/>
                </a:lnTo>
                <a:cubicBezTo>
                  <a:pt x="4156" y="1533320"/>
                  <a:pt x="0" y="1470705"/>
                  <a:pt x="0" y="1407712"/>
                </a:cubicBezTo>
                <a:cubicBezTo>
                  <a:pt x="0" y="1032020"/>
                  <a:pt x="146584" y="678961"/>
                  <a:pt x="412551" y="411903"/>
                </a:cubicBezTo>
                <a:cubicBezTo>
                  <a:pt x="680029" y="146354"/>
                  <a:pt x="1033644" y="0"/>
                  <a:pt x="140992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48%</a:t>
            </a:r>
            <a:endParaRPr lang="zh-CN" altLang="en-US" sz="4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任意多边形: 形状 41"/>
          <p:cNvSpPr/>
          <p:nvPr/>
        </p:nvSpPr>
        <p:spPr>
          <a:xfrm>
            <a:off x="3398814" y="4617061"/>
            <a:ext cx="2741852" cy="864000"/>
          </a:xfrm>
          <a:custGeom>
            <a:avLst/>
            <a:gdLst>
              <a:gd name="connsiteX0" fmla="*/ 0 w 2741852"/>
              <a:gd name="connsiteY0" fmla="*/ 0 h 864000"/>
              <a:gd name="connsiteX1" fmla="*/ 2741852 w 2741852"/>
              <a:gd name="connsiteY1" fmla="*/ 0 h 864000"/>
              <a:gd name="connsiteX2" fmla="*/ 2731692 w 2741852"/>
              <a:gd name="connsiteY2" fmla="*/ 50688 h 864000"/>
              <a:gd name="connsiteX3" fmla="*/ 2587375 w 2741852"/>
              <a:gd name="connsiteY3" fmla="*/ 393374 h 864000"/>
              <a:gd name="connsiteX4" fmla="*/ 2138556 w 2741852"/>
              <a:gd name="connsiteY4" fmla="*/ 861102 h 864000"/>
              <a:gd name="connsiteX5" fmla="*/ 2138556 w 2741852"/>
              <a:gd name="connsiteY5" fmla="*/ 862443 h 864000"/>
              <a:gd name="connsiteX6" fmla="*/ 2138556 w 2741852"/>
              <a:gd name="connsiteY6" fmla="*/ 864000 h 864000"/>
              <a:gd name="connsiteX7" fmla="*/ 603202 w 2741852"/>
              <a:gd name="connsiteY7" fmla="*/ 864000 h 864000"/>
              <a:gd name="connsiteX8" fmla="*/ 603202 w 2741852"/>
              <a:gd name="connsiteY8" fmla="*/ 861102 h 864000"/>
              <a:gd name="connsiteX9" fmla="*/ 154384 w 2741852"/>
              <a:gd name="connsiteY9" fmla="*/ 393374 h 864000"/>
              <a:gd name="connsiteX10" fmla="*/ 10066 w 2741852"/>
              <a:gd name="connsiteY10" fmla="*/ 50122 h 864000"/>
              <a:gd name="connsiteX11" fmla="*/ 0 w 2741852"/>
              <a:gd name="connsiteY11" fmla="*/ 0 h 8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1852" h="864000">
                <a:moveTo>
                  <a:pt x="0" y="0"/>
                </a:moveTo>
                <a:lnTo>
                  <a:pt x="2741852" y="0"/>
                </a:lnTo>
                <a:lnTo>
                  <a:pt x="2731692" y="50688"/>
                </a:lnTo>
                <a:cubicBezTo>
                  <a:pt x="2699202" y="170826"/>
                  <a:pt x="2650844" y="286249"/>
                  <a:pt x="2587375" y="393374"/>
                </a:cubicBezTo>
                <a:cubicBezTo>
                  <a:pt x="2475548" y="581974"/>
                  <a:pt x="2321408" y="743416"/>
                  <a:pt x="2138556" y="861102"/>
                </a:cubicBezTo>
                <a:cubicBezTo>
                  <a:pt x="2138556" y="861102"/>
                  <a:pt x="2138556" y="861102"/>
                  <a:pt x="2138556" y="862443"/>
                </a:cubicBezTo>
                <a:lnTo>
                  <a:pt x="2138556" y="864000"/>
                </a:lnTo>
                <a:lnTo>
                  <a:pt x="603202" y="864000"/>
                </a:lnTo>
                <a:lnTo>
                  <a:pt x="603202" y="861102"/>
                </a:lnTo>
                <a:cubicBezTo>
                  <a:pt x="420350" y="741907"/>
                  <a:pt x="266211" y="580465"/>
                  <a:pt x="154384" y="393374"/>
                </a:cubicBezTo>
                <a:cubicBezTo>
                  <a:pt x="90915" y="285495"/>
                  <a:pt x="42557" y="170071"/>
                  <a:pt x="10066" y="5012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24%</a:t>
            </a:r>
            <a:endParaRPr lang="zh-CN" altLang="en-US" sz="4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4241746" y="6489061"/>
            <a:ext cx="1059070" cy="368939"/>
            <a:chOff x="3579605" y="6489061"/>
            <a:chExt cx="1059070" cy="380690"/>
          </a:xfrm>
        </p:grpSpPr>
        <p:sp>
          <p:nvSpPr>
            <p:cNvPr id="26" name="Freeform 6"/>
            <p:cNvSpPr>
              <a:spLocks/>
            </p:cNvSpPr>
            <p:nvPr/>
          </p:nvSpPr>
          <p:spPr bwMode="auto">
            <a:xfrm>
              <a:off x="3579605" y="6489061"/>
              <a:ext cx="1059070" cy="190345"/>
            </a:xfrm>
            <a:custGeom>
              <a:avLst/>
              <a:gdLst>
                <a:gd name="T0" fmla="*/ 649 w 731"/>
                <a:gd name="T1" fmla="*/ 0 h 163"/>
                <a:gd name="T2" fmla="*/ 81 w 731"/>
                <a:gd name="T3" fmla="*/ 0 h 163"/>
                <a:gd name="T4" fmla="*/ 0 w 731"/>
                <a:gd name="T5" fmla="*/ 82 h 163"/>
                <a:gd name="T6" fmla="*/ 81 w 731"/>
                <a:gd name="T7" fmla="*/ 163 h 163"/>
                <a:gd name="T8" fmla="*/ 649 w 731"/>
                <a:gd name="T9" fmla="*/ 163 h 163"/>
                <a:gd name="T10" fmla="*/ 731 w 731"/>
                <a:gd name="T11" fmla="*/ 82 h 163"/>
                <a:gd name="T12" fmla="*/ 649 w 731"/>
                <a:gd name="T13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1" h="163">
                  <a:moveTo>
                    <a:pt x="649" y="0"/>
                  </a:moveTo>
                  <a:cubicBezTo>
                    <a:pt x="81" y="0"/>
                    <a:pt x="81" y="0"/>
                    <a:pt x="81" y="0"/>
                  </a:cubicBezTo>
                  <a:cubicBezTo>
                    <a:pt x="36" y="0"/>
                    <a:pt x="0" y="36"/>
                    <a:pt x="0" y="82"/>
                  </a:cubicBezTo>
                  <a:cubicBezTo>
                    <a:pt x="0" y="127"/>
                    <a:pt x="36" y="163"/>
                    <a:pt x="81" y="163"/>
                  </a:cubicBezTo>
                  <a:cubicBezTo>
                    <a:pt x="649" y="163"/>
                    <a:pt x="649" y="163"/>
                    <a:pt x="649" y="163"/>
                  </a:cubicBezTo>
                  <a:cubicBezTo>
                    <a:pt x="694" y="163"/>
                    <a:pt x="731" y="127"/>
                    <a:pt x="731" y="82"/>
                  </a:cubicBezTo>
                  <a:cubicBezTo>
                    <a:pt x="731" y="36"/>
                    <a:pt x="694" y="0"/>
                    <a:pt x="649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6"/>
            <p:cNvSpPr>
              <a:spLocks/>
            </p:cNvSpPr>
            <p:nvPr/>
          </p:nvSpPr>
          <p:spPr bwMode="auto">
            <a:xfrm>
              <a:off x="3715336" y="6679406"/>
              <a:ext cx="787608" cy="190345"/>
            </a:xfrm>
            <a:custGeom>
              <a:avLst/>
              <a:gdLst>
                <a:gd name="T0" fmla="*/ 649 w 731"/>
                <a:gd name="T1" fmla="*/ 0 h 163"/>
                <a:gd name="T2" fmla="*/ 81 w 731"/>
                <a:gd name="T3" fmla="*/ 0 h 163"/>
                <a:gd name="T4" fmla="*/ 0 w 731"/>
                <a:gd name="T5" fmla="*/ 82 h 163"/>
                <a:gd name="T6" fmla="*/ 81 w 731"/>
                <a:gd name="T7" fmla="*/ 163 h 163"/>
                <a:gd name="T8" fmla="*/ 649 w 731"/>
                <a:gd name="T9" fmla="*/ 163 h 163"/>
                <a:gd name="T10" fmla="*/ 731 w 731"/>
                <a:gd name="T11" fmla="*/ 82 h 163"/>
                <a:gd name="T12" fmla="*/ 649 w 731"/>
                <a:gd name="T13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1" h="163">
                  <a:moveTo>
                    <a:pt x="649" y="0"/>
                  </a:moveTo>
                  <a:cubicBezTo>
                    <a:pt x="81" y="0"/>
                    <a:pt x="81" y="0"/>
                    <a:pt x="81" y="0"/>
                  </a:cubicBezTo>
                  <a:cubicBezTo>
                    <a:pt x="36" y="0"/>
                    <a:pt x="0" y="36"/>
                    <a:pt x="0" y="82"/>
                  </a:cubicBezTo>
                  <a:cubicBezTo>
                    <a:pt x="0" y="127"/>
                    <a:pt x="36" y="163"/>
                    <a:pt x="81" y="163"/>
                  </a:cubicBezTo>
                  <a:cubicBezTo>
                    <a:pt x="649" y="163"/>
                    <a:pt x="649" y="163"/>
                    <a:pt x="649" y="163"/>
                  </a:cubicBezTo>
                  <a:cubicBezTo>
                    <a:pt x="694" y="163"/>
                    <a:pt x="731" y="127"/>
                    <a:pt x="731" y="82"/>
                  </a:cubicBezTo>
                  <a:cubicBezTo>
                    <a:pt x="731" y="36"/>
                    <a:pt x="694" y="0"/>
                    <a:pt x="649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2" name="矩形: 圆角 31"/>
          <p:cNvSpPr/>
          <p:nvPr/>
        </p:nvSpPr>
        <p:spPr>
          <a:xfrm>
            <a:off x="5822051" y="145016"/>
            <a:ext cx="1174062" cy="830997"/>
          </a:xfrm>
          <a:prstGeom prst="roundRect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257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983432" y="535916"/>
            <a:ext cx="102251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对于每一个要做选择的年轻人来说，生活在北上广深，是否承受着压力，</a:t>
            </a:r>
            <a:br>
              <a:rPr lang="en-US" altLang="zh-CN" sz="24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只有亲自经历了体验才更直观更细致。</a:t>
            </a:r>
            <a:endParaRPr lang="en-US" altLang="zh-CN" sz="2400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趁年轻，给自己一个只身闯荡和努力拼搏的机会，</a:t>
            </a:r>
            <a:br>
              <a:rPr lang="en-US" altLang="zh-CN" sz="24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无论未来挤公交地铁，还是加班到深夜，</a:t>
            </a:r>
            <a:br>
              <a:rPr lang="en-US" altLang="zh-CN" sz="24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32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那些可预期的远方，那些无数的可能性，</a:t>
            </a:r>
            <a:endParaRPr lang="en-US" altLang="zh-CN" sz="3200" b="1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才是坚持下去的理由。</a:t>
            </a:r>
          </a:p>
        </p:txBody>
      </p:sp>
    </p:spTree>
    <p:extLst>
      <p:ext uri="{BB962C8B-B14F-4D97-AF65-F5344CB8AC3E}">
        <p14:creationId xmlns:p14="http://schemas.microsoft.com/office/powerpoint/2010/main" val="34836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组合 56"/>
          <p:cNvGrpSpPr/>
          <p:nvPr/>
        </p:nvGrpSpPr>
        <p:grpSpPr>
          <a:xfrm>
            <a:off x="-399182" y="806539"/>
            <a:ext cx="12901464" cy="1200904"/>
            <a:chOff x="-399182" y="1"/>
            <a:chExt cx="12901464" cy="1200904"/>
          </a:xfrm>
          <a:solidFill>
            <a:srgbClr val="E1EADE"/>
          </a:solidFill>
        </p:grpSpPr>
        <p:sp>
          <p:nvSpPr>
            <p:cNvPr id="58" name="矩形 57"/>
            <p:cNvSpPr/>
            <p:nvPr/>
          </p:nvSpPr>
          <p:spPr>
            <a:xfrm>
              <a:off x="-231341" y="1"/>
              <a:ext cx="12654682" cy="539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8EB185"/>
                </a:solidFill>
              </a:endParaRPr>
            </a:p>
          </p:txBody>
        </p:sp>
        <p:sp>
          <p:nvSpPr>
            <p:cNvPr id="59" name="任意多边形: 形状 58"/>
            <p:cNvSpPr/>
            <p:nvPr/>
          </p:nvSpPr>
          <p:spPr>
            <a:xfrm>
              <a:off x="-399182" y="520700"/>
              <a:ext cx="12901464" cy="680205"/>
            </a:xfrm>
            <a:custGeom>
              <a:avLst/>
              <a:gdLst>
                <a:gd name="connsiteX0" fmla="*/ 0 w 12901464"/>
                <a:gd name="connsiteY0" fmla="*/ 0 h 680205"/>
                <a:gd name="connsiteX1" fmla="*/ 12901464 w 12901464"/>
                <a:gd name="connsiteY1" fmla="*/ 0 h 680205"/>
                <a:gd name="connsiteX2" fmla="*/ 12887975 w 12901464"/>
                <a:gd name="connsiteY2" fmla="*/ 20157 h 680205"/>
                <a:gd name="connsiteX3" fmla="*/ 6450732 w 12901464"/>
                <a:gd name="connsiteY3" fmla="*/ 680205 h 680205"/>
                <a:gd name="connsiteX4" fmla="*/ 13489 w 12901464"/>
                <a:gd name="connsiteY4" fmla="*/ 20157 h 680205"/>
                <a:gd name="connsiteX5" fmla="*/ 0 w 12901464"/>
                <a:gd name="connsiteY5" fmla="*/ 0 h 680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01464" h="680205">
                  <a:moveTo>
                    <a:pt x="0" y="0"/>
                  </a:moveTo>
                  <a:lnTo>
                    <a:pt x="12901464" y="0"/>
                  </a:lnTo>
                  <a:lnTo>
                    <a:pt x="12887975" y="20157"/>
                  </a:lnTo>
                  <a:cubicBezTo>
                    <a:pt x="12556613" y="390896"/>
                    <a:pt x="9801020" y="680205"/>
                    <a:pt x="6450732" y="680205"/>
                  </a:cubicBezTo>
                  <a:cubicBezTo>
                    <a:pt x="3100444" y="680205"/>
                    <a:pt x="344851" y="390896"/>
                    <a:pt x="13489" y="201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8EB185"/>
                </a:solidFill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-399182" y="196768"/>
            <a:ext cx="12901464" cy="1200904"/>
            <a:chOff x="-399182" y="1"/>
            <a:chExt cx="12901464" cy="1200904"/>
          </a:xfrm>
          <a:solidFill>
            <a:srgbClr val="C5D6C0"/>
          </a:solidFill>
        </p:grpSpPr>
        <p:sp>
          <p:nvSpPr>
            <p:cNvPr id="34" name="矩形 33"/>
            <p:cNvSpPr/>
            <p:nvPr/>
          </p:nvSpPr>
          <p:spPr>
            <a:xfrm>
              <a:off x="-231341" y="1"/>
              <a:ext cx="12654682" cy="539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任意多边形: 形状 34"/>
            <p:cNvSpPr/>
            <p:nvPr/>
          </p:nvSpPr>
          <p:spPr>
            <a:xfrm>
              <a:off x="-399182" y="520700"/>
              <a:ext cx="12901464" cy="680205"/>
            </a:xfrm>
            <a:custGeom>
              <a:avLst/>
              <a:gdLst>
                <a:gd name="connsiteX0" fmla="*/ 0 w 12901464"/>
                <a:gd name="connsiteY0" fmla="*/ 0 h 680205"/>
                <a:gd name="connsiteX1" fmla="*/ 12901464 w 12901464"/>
                <a:gd name="connsiteY1" fmla="*/ 0 h 680205"/>
                <a:gd name="connsiteX2" fmla="*/ 12887975 w 12901464"/>
                <a:gd name="connsiteY2" fmla="*/ 20157 h 680205"/>
                <a:gd name="connsiteX3" fmla="*/ 6450732 w 12901464"/>
                <a:gd name="connsiteY3" fmla="*/ 680205 h 680205"/>
                <a:gd name="connsiteX4" fmla="*/ 13489 w 12901464"/>
                <a:gd name="connsiteY4" fmla="*/ 20157 h 680205"/>
                <a:gd name="connsiteX5" fmla="*/ 0 w 12901464"/>
                <a:gd name="connsiteY5" fmla="*/ 0 h 680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01464" h="680205">
                  <a:moveTo>
                    <a:pt x="0" y="0"/>
                  </a:moveTo>
                  <a:lnTo>
                    <a:pt x="12901464" y="0"/>
                  </a:lnTo>
                  <a:lnTo>
                    <a:pt x="12887975" y="20157"/>
                  </a:lnTo>
                  <a:cubicBezTo>
                    <a:pt x="12556613" y="390896"/>
                    <a:pt x="9801020" y="680205"/>
                    <a:pt x="6450732" y="680205"/>
                  </a:cubicBezTo>
                  <a:cubicBezTo>
                    <a:pt x="3100444" y="680205"/>
                    <a:pt x="344851" y="390896"/>
                    <a:pt x="13489" y="201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-399182" y="0"/>
            <a:ext cx="12901464" cy="1200904"/>
            <a:chOff x="-399182" y="1"/>
            <a:chExt cx="12901464" cy="1200904"/>
          </a:xfrm>
          <a:solidFill>
            <a:srgbClr val="8EB185"/>
          </a:solidFill>
        </p:grpSpPr>
        <p:sp>
          <p:nvSpPr>
            <p:cNvPr id="8" name="矩形 7"/>
            <p:cNvSpPr/>
            <p:nvPr/>
          </p:nvSpPr>
          <p:spPr>
            <a:xfrm>
              <a:off x="-231341" y="1"/>
              <a:ext cx="12654682" cy="539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: 形状 32"/>
            <p:cNvSpPr/>
            <p:nvPr/>
          </p:nvSpPr>
          <p:spPr>
            <a:xfrm>
              <a:off x="-399182" y="520700"/>
              <a:ext cx="12901464" cy="680205"/>
            </a:xfrm>
            <a:custGeom>
              <a:avLst/>
              <a:gdLst>
                <a:gd name="connsiteX0" fmla="*/ 0 w 12901464"/>
                <a:gd name="connsiteY0" fmla="*/ 0 h 680205"/>
                <a:gd name="connsiteX1" fmla="*/ 12901464 w 12901464"/>
                <a:gd name="connsiteY1" fmla="*/ 0 h 680205"/>
                <a:gd name="connsiteX2" fmla="*/ 12887975 w 12901464"/>
                <a:gd name="connsiteY2" fmla="*/ 20157 h 680205"/>
                <a:gd name="connsiteX3" fmla="*/ 6450732 w 12901464"/>
                <a:gd name="connsiteY3" fmla="*/ 680205 h 680205"/>
                <a:gd name="connsiteX4" fmla="*/ 13489 w 12901464"/>
                <a:gd name="connsiteY4" fmla="*/ 20157 h 680205"/>
                <a:gd name="connsiteX5" fmla="*/ 0 w 12901464"/>
                <a:gd name="connsiteY5" fmla="*/ 0 h 680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01464" h="680205">
                  <a:moveTo>
                    <a:pt x="0" y="0"/>
                  </a:moveTo>
                  <a:lnTo>
                    <a:pt x="12901464" y="0"/>
                  </a:lnTo>
                  <a:lnTo>
                    <a:pt x="12887975" y="20157"/>
                  </a:lnTo>
                  <a:cubicBezTo>
                    <a:pt x="12556613" y="390896"/>
                    <a:pt x="9801020" y="680205"/>
                    <a:pt x="6450732" y="680205"/>
                  </a:cubicBezTo>
                  <a:cubicBezTo>
                    <a:pt x="3100444" y="680205"/>
                    <a:pt x="344851" y="390896"/>
                    <a:pt x="13489" y="201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52" name="图表 51"/>
          <p:cNvGraphicFramePr/>
          <p:nvPr>
            <p:extLst>
              <p:ext uri="{D42A27DB-BD31-4B8C-83A1-F6EECF244321}">
                <p14:modId xmlns:p14="http://schemas.microsoft.com/office/powerpoint/2010/main" val="521248968"/>
              </p:ext>
            </p:extLst>
          </p:nvPr>
        </p:nvGraphicFramePr>
        <p:xfrm>
          <a:off x="9246860" y="5604036"/>
          <a:ext cx="2495054" cy="149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0" name="图表 49"/>
          <p:cNvGraphicFramePr/>
          <p:nvPr>
            <p:extLst>
              <p:ext uri="{D42A27DB-BD31-4B8C-83A1-F6EECF244321}">
                <p14:modId xmlns:p14="http://schemas.microsoft.com/office/powerpoint/2010/main" val="2939172382"/>
              </p:ext>
            </p:extLst>
          </p:nvPr>
        </p:nvGraphicFramePr>
        <p:xfrm>
          <a:off x="3762667" y="5400829"/>
          <a:ext cx="2495054" cy="173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" name="直角三角形 42"/>
          <p:cNvSpPr/>
          <p:nvPr/>
        </p:nvSpPr>
        <p:spPr>
          <a:xfrm rot="20460501">
            <a:off x="1010723" y="2948329"/>
            <a:ext cx="1282987" cy="446088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平行四边形 40"/>
          <p:cNvSpPr/>
          <p:nvPr/>
        </p:nvSpPr>
        <p:spPr>
          <a:xfrm>
            <a:off x="973090" y="2387302"/>
            <a:ext cx="10245821" cy="784070"/>
          </a:xfrm>
          <a:prstGeom prst="parallelogram">
            <a:avLst>
              <a:gd name="adj" fmla="val 5418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1"/>
          <a:lstStyle/>
          <a:p>
            <a:pPr algn="ctr"/>
            <a:r>
              <a:rPr lang="zh-CN" altLang="en-US" sz="4800" b="1" dirty="0">
                <a:latin typeface="造字工房尚雅（非商用）常规体" pitchFamily="50" charset="-122"/>
                <a:ea typeface="造字工房尚雅（非商用）常规体" pitchFamily="50" charset="-122"/>
              </a:rPr>
              <a:t>生存环境：高物价带来高压力</a:t>
            </a:r>
          </a:p>
        </p:txBody>
      </p:sp>
      <p:sp>
        <p:nvSpPr>
          <p:cNvPr id="46" name="矩形 45"/>
          <p:cNvSpPr/>
          <p:nvPr/>
        </p:nvSpPr>
        <p:spPr>
          <a:xfrm>
            <a:off x="5063351" y="3384323"/>
            <a:ext cx="2065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一日三餐</a:t>
            </a:r>
          </a:p>
        </p:txBody>
      </p:sp>
      <p:sp>
        <p:nvSpPr>
          <p:cNvPr id="47" name="矩形 46"/>
          <p:cNvSpPr/>
          <p:nvPr/>
        </p:nvSpPr>
        <p:spPr>
          <a:xfrm>
            <a:off x="1019436" y="3988148"/>
            <a:ext cx="101531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一顿饭也不便宜，平均来看，上海、北京约为</a:t>
            </a:r>
            <a:r>
              <a:rPr lang="en-US" altLang="zh-CN" sz="2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元，价格最低的广州也要</a:t>
            </a:r>
            <a:r>
              <a:rPr lang="en-US" altLang="zh-CN" sz="2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元。</a:t>
            </a:r>
          </a:p>
        </p:txBody>
      </p:sp>
      <p:graphicFrame>
        <p:nvGraphicFramePr>
          <p:cNvPr id="49" name="图表 48"/>
          <p:cNvGraphicFramePr/>
          <p:nvPr>
            <p:extLst>
              <p:ext uri="{D42A27DB-BD31-4B8C-83A1-F6EECF244321}">
                <p14:modId xmlns:p14="http://schemas.microsoft.com/office/powerpoint/2010/main" val="2493969976"/>
              </p:ext>
            </p:extLst>
          </p:nvPr>
        </p:nvGraphicFramePr>
        <p:xfrm>
          <a:off x="734673" y="4182049"/>
          <a:ext cx="2495054" cy="3188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矩形 3"/>
          <p:cNvSpPr/>
          <p:nvPr/>
        </p:nvSpPr>
        <p:spPr>
          <a:xfrm>
            <a:off x="852323" y="4759047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9E4A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9E4A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29</a:t>
            </a:r>
            <a:endParaRPr lang="zh-CN" altLang="en-US" sz="2000" b="1" spc="-150" dirty="0">
              <a:solidFill>
                <a:srgbClr val="9E4A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414730" y="4708045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85571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85571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endParaRPr lang="zh-CN" altLang="en-US" sz="2000" b="1" spc="-150" dirty="0">
              <a:solidFill>
                <a:srgbClr val="85571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742451" y="5249660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4896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4896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</a:t>
            </a:r>
            <a:endParaRPr lang="zh-CN" altLang="en-US" sz="2000" b="1" spc="-150" dirty="0">
              <a:solidFill>
                <a:srgbClr val="4896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188885" y="4987652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E9736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E9736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</a:t>
            </a:r>
            <a:endParaRPr lang="zh-CN" altLang="en-US" sz="2000" b="1" spc="-150" dirty="0">
              <a:solidFill>
                <a:srgbClr val="E973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845814" y="5649770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9E4A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9E4A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</a:t>
            </a:r>
            <a:endParaRPr lang="zh-CN" altLang="en-US" sz="2000" b="1" spc="-150" dirty="0">
              <a:solidFill>
                <a:srgbClr val="9E4A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343332" y="5479480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D8A86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D8A86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endParaRPr lang="zh-CN" altLang="en-US" sz="2000" b="1" spc="-150" dirty="0">
              <a:solidFill>
                <a:srgbClr val="D8A86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6929" y="5738913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4896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4896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endParaRPr lang="zh-CN" altLang="en-US" sz="2000" b="1" spc="-150" dirty="0">
              <a:solidFill>
                <a:srgbClr val="4896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271259" y="5549522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E9736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E9736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endParaRPr lang="zh-CN" altLang="en-US" sz="2000" b="1" spc="-150" dirty="0">
              <a:solidFill>
                <a:srgbClr val="E973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579796" y="6068374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9E4A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9E4A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endParaRPr lang="zh-CN" altLang="en-US" sz="2000" b="1" spc="-150" dirty="0">
              <a:solidFill>
                <a:srgbClr val="9E4A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007324" y="6308050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D8A86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D8A86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zh-CN" altLang="en-US" sz="2000" b="1" spc="-150" dirty="0">
              <a:solidFill>
                <a:srgbClr val="D8A86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7405153" y="6308050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4896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4896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zh-CN" altLang="en-US" sz="2000" b="1" spc="-150" dirty="0">
              <a:solidFill>
                <a:srgbClr val="4896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7777559" y="6049880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E9736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E9736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endParaRPr lang="zh-CN" altLang="en-US" sz="2000" b="1" spc="-150" dirty="0">
              <a:solidFill>
                <a:srgbClr val="E973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9294960" y="5590600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9E4A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9E4A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endParaRPr lang="zh-CN" altLang="en-US" sz="2000" b="1" spc="-150" dirty="0">
              <a:solidFill>
                <a:srgbClr val="9E4A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10768576" y="5589632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E9736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E9736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endParaRPr lang="zh-CN" altLang="en-US" sz="2000" b="1" spc="-150" dirty="0">
              <a:solidFill>
                <a:srgbClr val="E973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9804515" y="5653158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D8A86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D8A86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</a:t>
            </a:r>
            <a:endParaRPr lang="zh-CN" altLang="en-US" sz="2000" b="1" spc="-150" dirty="0">
              <a:solidFill>
                <a:srgbClr val="D8A86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10302611" y="5796244"/>
            <a:ext cx="816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spc="-150" dirty="0">
                <a:solidFill>
                  <a:srgbClr val="4896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￥</a:t>
            </a:r>
            <a:r>
              <a:rPr lang="en-US" altLang="zh-CN" sz="2000" b="1" spc="-150" dirty="0">
                <a:solidFill>
                  <a:srgbClr val="4896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endParaRPr lang="zh-CN" altLang="en-US" sz="2000" b="1" spc="-150" dirty="0">
              <a:solidFill>
                <a:srgbClr val="4896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1" name="图表 50"/>
          <p:cNvGraphicFramePr/>
          <p:nvPr>
            <p:extLst>
              <p:ext uri="{D42A27DB-BD31-4B8C-83A1-F6EECF244321}">
                <p14:modId xmlns:p14="http://schemas.microsoft.com/office/powerpoint/2010/main" val="4095495787"/>
              </p:ext>
            </p:extLst>
          </p:nvPr>
        </p:nvGraphicFramePr>
        <p:xfrm>
          <a:off x="6389654" y="5981059"/>
          <a:ext cx="2495054" cy="1054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矩形 4"/>
          <p:cNvSpPr/>
          <p:nvPr/>
        </p:nvSpPr>
        <p:spPr>
          <a:xfrm>
            <a:off x="1575998" y="-157423"/>
            <a:ext cx="90400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最早进入职场的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90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后已经打拼了三四年，在大城市生活要承受多大的压力，</a:t>
            </a:r>
            <a:b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这些年轻人是什么样的生活状态呢</a:t>
            </a:r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06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图表 87"/>
          <p:cNvGraphicFramePr/>
          <p:nvPr>
            <p:extLst>
              <p:ext uri="{D42A27DB-BD31-4B8C-83A1-F6EECF244321}">
                <p14:modId xmlns:p14="http://schemas.microsoft.com/office/powerpoint/2010/main" val="1788792507"/>
              </p:ext>
            </p:extLst>
          </p:nvPr>
        </p:nvGraphicFramePr>
        <p:xfrm>
          <a:off x="734673" y="-2542713"/>
          <a:ext cx="2495054" cy="3188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9" name="图表 88"/>
          <p:cNvGraphicFramePr/>
          <p:nvPr>
            <p:extLst>
              <p:ext uri="{D42A27DB-BD31-4B8C-83A1-F6EECF244321}">
                <p14:modId xmlns:p14="http://schemas.microsoft.com/office/powerpoint/2010/main" val="1601226102"/>
              </p:ext>
            </p:extLst>
          </p:nvPr>
        </p:nvGraphicFramePr>
        <p:xfrm>
          <a:off x="3762667" y="-1323933"/>
          <a:ext cx="2495054" cy="173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0" name="图表 89"/>
          <p:cNvGraphicFramePr/>
          <p:nvPr>
            <p:extLst>
              <p:ext uri="{D42A27DB-BD31-4B8C-83A1-F6EECF244321}">
                <p14:modId xmlns:p14="http://schemas.microsoft.com/office/powerpoint/2010/main" val="3398098913"/>
              </p:ext>
            </p:extLst>
          </p:nvPr>
        </p:nvGraphicFramePr>
        <p:xfrm>
          <a:off x="6389654" y="-743703"/>
          <a:ext cx="2495054" cy="1054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1" name="图表 90"/>
          <p:cNvGraphicFramePr/>
          <p:nvPr>
            <p:extLst>
              <p:ext uri="{D42A27DB-BD31-4B8C-83A1-F6EECF244321}">
                <p14:modId xmlns:p14="http://schemas.microsoft.com/office/powerpoint/2010/main" val="2203593632"/>
              </p:ext>
            </p:extLst>
          </p:nvPr>
        </p:nvGraphicFramePr>
        <p:xfrm>
          <a:off x="9246860" y="-1120726"/>
          <a:ext cx="2495054" cy="149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7" name="图表 86"/>
          <p:cNvGraphicFramePr/>
          <p:nvPr>
            <p:extLst>
              <p:ext uri="{D42A27DB-BD31-4B8C-83A1-F6EECF244321}">
                <p14:modId xmlns:p14="http://schemas.microsoft.com/office/powerpoint/2010/main" val="2985801799"/>
              </p:ext>
            </p:extLst>
          </p:nvPr>
        </p:nvGraphicFramePr>
        <p:xfrm>
          <a:off x="3448324" y="5264067"/>
          <a:ext cx="7920000" cy="642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2" name="矩形 41"/>
          <p:cNvSpPr/>
          <p:nvPr/>
        </p:nvSpPr>
        <p:spPr>
          <a:xfrm>
            <a:off x="654699" y="1955524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一份普通餐馆的饭</a:t>
            </a:r>
            <a:endParaRPr lang="zh-CN" altLang="en-US" sz="2400" dirty="0">
              <a:solidFill>
                <a:schemeClr val="accent5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225337" y="1955524"/>
            <a:ext cx="15744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牛奶（</a:t>
            </a:r>
            <a:r>
              <a:rPr lang="en-US" altLang="zh-CN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zh-CN" altLang="en-US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2400" dirty="0">
              <a:solidFill>
                <a:schemeClr val="accent5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723567" y="1955524"/>
            <a:ext cx="1804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大米（</a:t>
            </a:r>
            <a:r>
              <a:rPr lang="en-US" altLang="zh-CN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Kg</a:t>
            </a:r>
            <a:r>
              <a:rPr lang="zh-CN" altLang="en-US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2400" dirty="0">
              <a:solidFill>
                <a:schemeClr val="accent5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9451474" y="1955524"/>
            <a:ext cx="2085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鸡蛋（</a:t>
            </a:r>
            <a:r>
              <a:rPr lang="en-US" altLang="zh-CN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个）</a:t>
            </a:r>
            <a:endParaRPr lang="zh-CN" altLang="en-US" sz="2400" dirty="0">
              <a:solidFill>
                <a:schemeClr val="accent5"/>
              </a:solidFill>
            </a:endParaRPr>
          </a:p>
        </p:txBody>
      </p:sp>
      <p:sp>
        <p:nvSpPr>
          <p:cNvPr id="38" name="矩形: 圆角 37"/>
          <p:cNvSpPr/>
          <p:nvPr/>
        </p:nvSpPr>
        <p:spPr>
          <a:xfrm>
            <a:off x="6711723" y="15977"/>
            <a:ext cx="1815992" cy="1815992"/>
          </a:xfrm>
          <a:prstGeom prst="roundRect">
            <a:avLst>
              <a:gd name="adj" fmla="val 11582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: 圆角 38"/>
          <p:cNvSpPr/>
          <p:nvPr/>
        </p:nvSpPr>
        <p:spPr>
          <a:xfrm>
            <a:off x="9586391" y="15977"/>
            <a:ext cx="1815992" cy="1815992"/>
          </a:xfrm>
          <a:prstGeom prst="roundRect">
            <a:avLst>
              <a:gd name="adj" fmla="val 11582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: 圆角 39"/>
          <p:cNvSpPr/>
          <p:nvPr/>
        </p:nvSpPr>
        <p:spPr>
          <a:xfrm>
            <a:off x="4093246" y="15977"/>
            <a:ext cx="1815992" cy="1815992"/>
          </a:xfrm>
          <a:prstGeom prst="roundRect">
            <a:avLst>
              <a:gd name="adj" fmla="val 11582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: 圆角 40"/>
          <p:cNvSpPr/>
          <p:nvPr/>
        </p:nvSpPr>
        <p:spPr>
          <a:xfrm>
            <a:off x="1046409" y="15977"/>
            <a:ext cx="1815992" cy="1815992"/>
          </a:xfrm>
          <a:prstGeom prst="roundRect">
            <a:avLst>
              <a:gd name="adj" fmla="val 11582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1331730" y="381276"/>
            <a:ext cx="1256428" cy="1076673"/>
            <a:chOff x="1331730" y="381276"/>
            <a:chExt cx="1256428" cy="1076673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1331730" y="703533"/>
              <a:ext cx="1256428" cy="754416"/>
            </a:xfrm>
            <a:custGeom>
              <a:avLst/>
              <a:gdLst>
                <a:gd name="T0" fmla="*/ 0 w 3830"/>
                <a:gd name="T1" fmla="*/ 0 h 2298"/>
                <a:gd name="T2" fmla="*/ 0 w 3830"/>
                <a:gd name="T3" fmla="*/ 153 h 2298"/>
                <a:gd name="T4" fmla="*/ 3 w 3830"/>
                <a:gd name="T5" fmla="*/ 153 h 2298"/>
                <a:gd name="T6" fmla="*/ 1149 w 3830"/>
                <a:gd name="T7" fmla="*/ 1831 h 2298"/>
                <a:gd name="T8" fmla="*/ 1149 w 3830"/>
                <a:gd name="T9" fmla="*/ 1838 h 2298"/>
                <a:gd name="T10" fmla="*/ 1226 w 3830"/>
                <a:gd name="T11" fmla="*/ 1838 h 2298"/>
                <a:gd name="T12" fmla="*/ 1226 w 3830"/>
                <a:gd name="T13" fmla="*/ 1991 h 2298"/>
                <a:gd name="T14" fmla="*/ 1532 w 3830"/>
                <a:gd name="T15" fmla="*/ 2298 h 2298"/>
                <a:gd name="T16" fmla="*/ 2298 w 3830"/>
                <a:gd name="T17" fmla="*/ 2298 h 2298"/>
                <a:gd name="T18" fmla="*/ 2605 w 3830"/>
                <a:gd name="T19" fmla="*/ 1991 h 2298"/>
                <a:gd name="T20" fmla="*/ 2605 w 3830"/>
                <a:gd name="T21" fmla="*/ 1838 h 2298"/>
                <a:gd name="T22" fmla="*/ 2667 w 3830"/>
                <a:gd name="T23" fmla="*/ 1838 h 2298"/>
                <a:gd name="T24" fmla="*/ 3827 w 3830"/>
                <a:gd name="T25" fmla="*/ 153 h 2298"/>
                <a:gd name="T26" fmla="*/ 3830 w 3830"/>
                <a:gd name="T27" fmla="*/ 153 h 2298"/>
                <a:gd name="T28" fmla="*/ 3830 w 3830"/>
                <a:gd name="T29" fmla="*/ 0 h 2298"/>
                <a:gd name="T30" fmla="*/ 0 w 3830"/>
                <a:gd name="T31" fmla="*/ 0 h 2298"/>
                <a:gd name="T32" fmla="*/ 0 w 3830"/>
                <a:gd name="T33" fmla="*/ 0 h 2298"/>
                <a:gd name="T34" fmla="*/ 0 w 3830"/>
                <a:gd name="T35" fmla="*/ 0 h 2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30" h="2298">
                  <a:moveTo>
                    <a:pt x="0" y="0"/>
                  </a:moveTo>
                  <a:cubicBezTo>
                    <a:pt x="0" y="153"/>
                    <a:pt x="0" y="153"/>
                    <a:pt x="0" y="153"/>
                  </a:cubicBezTo>
                  <a:cubicBezTo>
                    <a:pt x="3" y="153"/>
                    <a:pt x="3" y="153"/>
                    <a:pt x="3" y="153"/>
                  </a:cubicBezTo>
                  <a:cubicBezTo>
                    <a:pt x="33" y="905"/>
                    <a:pt x="495" y="1545"/>
                    <a:pt x="1149" y="1831"/>
                  </a:cubicBezTo>
                  <a:cubicBezTo>
                    <a:pt x="1149" y="1838"/>
                    <a:pt x="1149" y="1838"/>
                    <a:pt x="1149" y="1838"/>
                  </a:cubicBezTo>
                  <a:cubicBezTo>
                    <a:pt x="1226" y="1838"/>
                    <a:pt x="1226" y="1838"/>
                    <a:pt x="1226" y="1838"/>
                  </a:cubicBezTo>
                  <a:cubicBezTo>
                    <a:pt x="1226" y="1991"/>
                    <a:pt x="1226" y="1991"/>
                    <a:pt x="1226" y="1991"/>
                  </a:cubicBezTo>
                  <a:cubicBezTo>
                    <a:pt x="1226" y="2161"/>
                    <a:pt x="1363" y="2298"/>
                    <a:pt x="1532" y="2298"/>
                  </a:cubicBezTo>
                  <a:cubicBezTo>
                    <a:pt x="2298" y="2298"/>
                    <a:pt x="2298" y="2298"/>
                    <a:pt x="2298" y="2298"/>
                  </a:cubicBezTo>
                  <a:cubicBezTo>
                    <a:pt x="2467" y="2298"/>
                    <a:pt x="2605" y="2161"/>
                    <a:pt x="2605" y="1991"/>
                  </a:cubicBezTo>
                  <a:cubicBezTo>
                    <a:pt x="2605" y="1838"/>
                    <a:pt x="2605" y="1838"/>
                    <a:pt x="2605" y="1838"/>
                  </a:cubicBezTo>
                  <a:cubicBezTo>
                    <a:pt x="2667" y="1838"/>
                    <a:pt x="2667" y="1838"/>
                    <a:pt x="2667" y="1838"/>
                  </a:cubicBezTo>
                  <a:cubicBezTo>
                    <a:pt x="3328" y="1556"/>
                    <a:pt x="3797" y="911"/>
                    <a:pt x="3827" y="153"/>
                  </a:cubicBezTo>
                  <a:cubicBezTo>
                    <a:pt x="3830" y="153"/>
                    <a:pt x="3830" y="153"/>
                    <a:pt x="3830" y="153"/>
                  </a:cubicBezTo>
                  <a:cubicBezTo>
                    <a:pt x="3830" y="0"/>
                    <a:pt x="3830" y="0"/>
                    <a:pt x="383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8" name="Freeform 28"/>
            <p:cNvSpPr>
              <a:spLocks/>
            </p:cNvSpPr>
            <p:nvPr/>
          </p:nvSpPr>
          <p:spPr bwMode="auto">
            <a:xfrm>
              <a:off x="2238891" y="422257"/>
              <a:ext cx="291521" cy="256129"/>
            </a:xfrm>
            <a:custGeom>
              <a:avLst/>
              <a:gdLst>
                <a:gd name="T0" fmla="*/ 217 w 889"/>
                <a:gd name="T1" fmla="*/ 780 h 780"/>
                <a:gd name="T2" fmla="*/ 874 w 889"/>
                <a:gd name="T3" fmla="*/ 124 h 780"/>
                <a:gd name="T4" fmla="*/ 874 w 889"/>
                <a:gd name="T5" fmla="*/ 69 h 780"/>
                <a:gd name="T6" fmla="*/ 819 w 889"/>
                <a:gd name="T7" fmla="*/ 15 h 780"/>
                <a:gd name="T8" fmla="*/ 765 w 889"/>
                <a:gd name="T9" fmla="*/ 15 h 780"/>
                <a:gd name="T10" fmla="*/ 0 w 889"/>
                <a:gd name="T11" fmla="*/ 780 h 780"/>
                <a:gd name="T12" fmla="*/ 217 w 889"/>
                <a:gd name="T13" fmla="*/ 780 h 780"/>
                <a:gd name="T14" fmla="*/ 217 w 889"/>
                <a:gd name="T15" fmla="*/ 78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9" h="780">
                  <a:moveTo>
                    <a:pt x="217" y="780"/>
                  </a:moveTo>
                  <a:cubicBezTo>
                    <a:pt x="874" y="124"/>
                    <a:pt x="874" y="124"/>
                    <a:pt x="874" y="124"/>
                  </a:cubicBezTo>
                  <a:cubicBezTo>
                    <a:pt x="889" y="109"/>
                    <a:pt x="889" y="84"/>
                    <a:pt x="874" y="69"/>
                  </a:cubicBezTo>
                  <a:cubicBezTo>
                    <a:pt x="819" y="15"/>
                    <a:pt x="819" y="15"/>
                    <a:pt x="819" y="15"/>
                  </a:cubicBezTo>
                  <a:cubicBezTo>
                    <a:pt x="804" y="0"/>
                    <a:pt x="780" y="0"/>
                    <a:pt x="765" y="15"/>
                  </a:cubicBezTo>
                  <a:cubicBezTo>
                    <a:pt x="0" y="780"/>
                    <a:pt x="0" y="780"/>
                    <a:pt x="0" y="780"/>
                  </a:cubicBezTo>
                  <a:cubicBezTo>
                    <a:pt x="217" y="780"/>
                    <a:pt x="217" y="780"/>
                    <a:pt x="217" y="780"/>
                  </a:cubicBezTo>
                  <a:cubicBezTo>
                    <a:pt x="217" y="780"/>
                    <a:pt x="217" y="780"/>
                    <a:pt x="217" y="78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9" name="Freeform 29"/>
            <p:cNvSpPr>
              <a:spLocks/>
            </p:cNvSpPr>
            <p:nvPr/>
          </p:nvSpPr>
          <p:spPr bwMode="auto">
            <a:xfrm>
              <a:off x="2060067" y="381276"/>
              <a:ext cx="214217" cy="297110"/>
            </a:xfrm>
            <a:custGeom>
              <a:avLst/>
              <a:gdLst>
                <a:gd name="T0" fmla="*/ 642 w 653"/>
                <a:gd name="T1" fmla="*/ 101 h 907"/>
                <a:gd name="T2" fmla="*/ 628 w 653"/>
                <a:gd name="T3" fmla="*/ 48 h 907"/>
                <a:gd name="T4" fmla="*/ 562 w 653"/>
                <a:gd name="T5" fmla="*/ 10 h 907"/>
                <a:gd name="T6" fmla="*/ 510 w 653"/>
                <a:gd name="T7" fmla="*/ 24 h 907"/>
                <a:gd name="T8" fmla="*/ 0 w 653"/>
                <a:gd name="T9" fmla="*/ 907 h 907"/>
                <a:gd name="T10" fmla="*/ 177 w 653"/>
                <a:gd name="T11" fmla="*/ 907 h 907"/>
                <a:gd name="T12" fmla="*/ 642 w 653"/>
                <a:gd name="T13" fmla="*/ 101 h 907"/>
                <a:gd name="T14" fmla="*/ 642 w 653"/>
                <a:gd name="T15" fmla="*/ 101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53" h="907">
                  <a:moveTo>
                    <a:pt x="642" y="101"/>
                  </a:moveTo>
                  <a:cubicBezTo>
                    <a:pt x="653" y="82"/>
                    <a:pt x="647" y="59"/>
                    <a:pt x="628" y="48"/>
                  </a:cubicBezTo>
                  <a:cubicBezTo>
                    <a:pt x="562" y="10"/>
                    <a:pt x="562" y="10"/>
                    <a:pt x="562" y="10"/>
                  </a:cubicBezTo>
                  <a:cubicBezTo>
                    <a:pt x="544" y="0"/>
                    <a:pt x="520" y="6"/>
                    <a:pt x="510" y="24"/>
                  </a:cubicBezTo>
                  <a:cubicBezTo>
                    <a:pt x="0" y="907"/>
                    <a:pt x="0" y="907"/>
                    <a:pt x="0" y="907"/>
                  </a:cubicBezTo>
                  <a:cubicBezTo>
                    <a:pt x="177" y="907"/>
                    <a:pt x="177" y="907"/>
                    <a:pt x="177" y="907"/>
                  </a:cubicBezTo>
                  <a:cubicBezTo>
                    <a:pt x="642" y="101"/>
                    <a:pt x="642" y="101"/>
                    <a:pt x="642" y="101"/>
                  </a:cubicBezTo>
                  <a:cubicBezTo>
                    <a:pt x="642" y="101"/>
                    <a:pt x="642" y="101"/>
                    <a:pt x="642" y="101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463861" y="349081"/>
            <a:ext cx="1074762" cy="1149784"/>
            <a:chOff x="4463861" y="349081"/>
            <a:chExt cx="1074762" cy="1149784"/>
          </a:xfrm>
        </p:grpSpPr>
        <p:sp>
          <p:nvSpPr>
            <p:cNvPr id="51" name="Freeform 12"/>
            <p:cNvSpPr>
              <a:spLocks/>
            </p:cNvSpPr>
            <p:nvPr/>
          </p:nvSpPr>
          <p:spPr bwMode="auto">
            <a:xfrm>
              <a:off x="4617361" y="349081"/>
              <a:ext cx="767763" cy="229850"/>
            </a:xfrm>
            <a:custGeom>
              <a:avLst/>
              <a:gdLst>
                <a:gd name="T0" fmla="*/ 1921 w 1921"/>
                <a:gd name="T1" fmla="*/ 192 h 576"/>
                <a:gd name="T2" fmla="*/ 1729 w 1921"/>
                <a:gd name="T3" fmla="*/ 0 h 576"/>
                <a:gd name="T4" fmla="*/ 192 w 1921"/>
                <a:gd name="T5" fmla="*/ 0 h 576"/>
                <a:gd name="T6" fmla="*/ 0 w 1921"/>
                <a:gd name="T7" fmla="*/ 192 h 576"/>
                <a:gd name="T8" fmla="*/ 0 w 1921"/>
                <a:gd name="T9" fmla="*/ 576 h 576"/>
                <a:gd name="T10" fmla="*/ 1921 w 1921"/>
                <a:gd name="T11" fmla="*/ 576 h 576"/>
                <a:gd name="T12" fmla="*/ 1921 w 1921"/>
                <a:gd name="T13" fmla="*/ 192 h 576"/>
                <a:gd name="T14" fmla="*/ 1921 w 1921"/>
                <a:gd name="T15" fmla="*/ 192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21" h="576">
                  <a:moveTo>
                    <a:pt x="1921" y="192"/>
                  </a:moveTo>
                  <a:cubicBezTo>
                    <a:pt x="1921" y="86"/>
                    <a:pt x="1835" y="0"/>
                    <a:pt x="1729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86" y="0"/>
                    <a:pt x="0" y="86"/>
                    <a:pt x="0" y="192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1921" y="576"/>
                    <a:pt x="1921" y="576"/>
                    <a:pt x="1921" y="576"/>
                  </a:cubicBezTo>
                  <a:cubicBezTo>
                    <a:pt x="1921" y="192"/>
                    <a:pt x="1921" y="192"/>
                    <a:pt x="1921" y="192"/>
                  </a:cubicBezTo>
                  <a:cubicBezTo>
                    <a:pt x="1921" y="192"/>
                    <a:pt x="1921" y="192"/>
                    <a:pt x="1921" y="19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2" name="Freeform 13"/>
            <p:cNvSpPr>
              <a:spLocks/>
            </p:cNvSpPr>
            <p:nvPr/>
          </p:nvSpPr>
          <p:spPr bwMode="auto">
            <a:xfrm>
              <a:off x="4463861" y="655548"/>
              <a:ext cx="867259" cy="843317"/>
            </a:xfrm>
            <a:custGeom>
              <a:avLst/>
              <a:gdLst>
                <a:gd name="T0" fmla="*/ 384 w 2170"/>
                <a:gd name="T1" fmla="*/ 0 h 2113"/>
                <a:gd name="T2" fmla="*/ 0 w 2170"/>
                <a:gd name="T3" fmla="*/ 577 h 2113"/>
                <a:gd name="T4" fmla="*/ 0 w 2170"/>
                <a:gd name="T5" fmla="*/ 1921 h 2113"/>
                <a:gd name="T6" fmla="*/ 192 w 2170"/>
                <a:gd name="T7" fmla="*/ 2113 h 2113"/>
                <a:gd name="T8" fmla="*/ 1729 w 2170"/>
                <a:gd name="T9" fmla="*/ 2113 h 2113"/>
                <a:gd name="T10" fmla="*/ 1729 w 2170"/>
                <a:gd name="T11" fmla="*/ 481 h 2113"/>
                <a:gd name="T12" fmla="*/ 1729 w 2170"/>
                <a:gd name="T13" fmla="*/ 479 h 2113"/>
                <a:gd name="T14" fmla="*/ 1729 w 2170"/>
                <a:gd name="T15" fmla="*/ 476 h 2113"/>
                <a:gd name="T16" fmla="*/ 1729 w 2170"/>
                <a:gd name="T17" fmla="*/ 475 h 2113"/>
                <a:gd name="T18" fmla="*/ 1759 w 2170"/>
                <a:gd name="T19" fmla="*/ 408 h 2113"/>
                <a:gd name="T20" fmla="*/ 2170 w 2170"/>
                <a:gd name="T21" fmla="*/ 0 h 2113"/>
                <a:gd name="T22" fmla="*/ 384 w 2170"/>
                <a:gd name="T23" fmla="*/ 0 h 2113"/>
                <a:gd name="T24" fmla="*/ 384 w 2170"/>
                <a:gd name="T25" fmla="*/ 0 h 2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70" h="2113">
                  <a:moveTo>
                    <a:pt x="384" y="0"/>
                  </a:moveTo>
                  <a:cubicBezTo>
                    <a:pt x="0" y="577"/>
                    <a:pt x="0" y="577"/>
                    <a:pt x="0" y="577"/>
                  </a:cubicBezTo>
                  <a:cubicBezTo>
                    <a:pt x="0" y="1921"/>
                    <a:pt x="0" y="1921"/>
                    <a:pt x="0" y="1921"/>
                  </a:cubicBezTo>
                  <a:cubicBezTo>
                    <a:pt x="0" y="2027"/>
                    <a:pt x="86" y="2113"/>
                    <a:pt x="192" y="2113"/>
                  </a:cubicBezTo>
                  <a:cubicBezTo>
                    <a:pt x="1729" y="2113"/>
                    <a:pt x="1729" y="2113"/>
                    <a:pt x="1729" y="2113"/>
                  </a:cubicBezTo>
                  <a:cubicBezTo>
                    <a:pt x="1729" y="481"/>
                    <a:pt x="1729" y="481"/>
                    <a:pt x="1729" y="481"/>
                  </a:cubicBezTo>
                  <a:cubicBezTo>
                    <a:pt x="1729" y="480"/>
                    <a:pt x="1729" y="480"/>
                    <a:pt x="1729" y="479"/>
                  </a:cubicBezTo>
                  <a:cubicBezTo>
                    <a:pt x="1729" y="478"/>
                    <a:pt x="1729" y="477"/>
                    <a:pt x="1729" y="476"/>
                  </a:cubicBezTo>
                  <a:cubicBezTo>
                    <a:pt x="1729" y="476"/>
                    <a:pt x="1729" y="475"/>
                    <a:pt x="1729" y="475"/>
                  </a:cubicBezTo>
                  <a:cubicBezTo>
                    <a:pt x="1730" y="451"/>
                    <a:pt x="1740" y="427"/>
                    <a:pt x="1759" y="408"/>
                  </a:cubicBezTo>
                  <a:cubicBezTo>
                    <a:pt x="2170" y="0"/>
                    <a:pt x="2170" y="0"/>
                    <a:pt x="2170" y="0"/>
                  </a:cubicBezTo>
                  <a:cubicBezTo>
                    <a:pt x="384" y="0"/>
                    <a:pt x="384" y="0"/>
                    <a:pt x="384" y="0"/>
                  </a:cubicBezTo>
                  <a:cubicBezTo>
                    <a:pt x="384" y="0"/>
                    <a:pt x="384" y="0"/>
                    <a:pt x="3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3" name="Freeform 14"/>
            <p:cNvSpPr>
              <a:spLocks/>
            </p:cNvSpPr>
            <p:nvPr/>
          </p:nvSpPr>
          <p:spPr bwMode="auto">
            <a:xfrm>
              <a:off x="5231624" y="688802"/>
              <a:ext cx="306999" cy="810063"/>
            </a:xfrm>
            <a:custGeom>
              <a:avLst/>
              <a:gdLst>
                <a:gd name="T0" fmla="*/ 439 w 768"/>
                <a:gd name="T1" fmla="*/ 0 h 2030"/>
                <a:gd name="T2" fmla="*/ 0 w 768"/>
                <a:gd name="T3" fmla="*/ 435 h 2030"/>
                <a:gd name="T4" fmla="*/ 0 w 768"/>
                <a:gd name="T5" fmla="*/ 2030 h 2030"/>
                <a:gd name="T6" fmla="*/ 576 w 768"/>
                <a:gd name="T7" fmla="*/ 2030 h 2030"/>
                <a:gd name="T8" fmla="*/ 768 w 768"/>
                <a:gd name="T9" fmla="*/ 1838 h 2030"/>
                <a:gd name="T10" fmla="*/ 768 w 768"/>
                <a:gd name="T11" fmla="*/ 494 h 2030"/>
                <a:gd name="T12" fmla="*/ 439 w 768"/>
                <a:gd name="T13" fmla="*/ 0 h 2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8" h="2030">
                  <a:moveTo>
                    <a:pt x="439" y="0"/>
                  </a:moveTo>
                  <a:cubicBezTo>
                    <a:pt x="0" y="435"/>
                    <a:pt x="0" y="435"/>
                    <a:pt x="0" y="435"/>
                  </a:cubicBezTo>
                  <a:cubicBezTo>
                    <a:pt x="0" y="2030"/>
                    <a:pt x="0" y="2030"/>
                    <a:pt x="0" y="2030"/>
                  </a:cubicBezTo>
                  <a:cubicBezTo>
                    <a:pt x="576" y="2030"/>
                    <a:pt x="576" y="2030"/>
                    <a:pt x="576" y="2030"/>
                  </a:cubicBezTo>
                  <a:cubicBezTo>
                    <a:pt x="682" y="2030"/>
                    <a:pt x="768" y="1944"/>
                    <a:pt x="768" y="1838"/>
                  </a:cubicBezTo>
                  <a:cubicBezTo>
                    <a:pt x="768" y="494"/>
                    <a:pt x="768" y="494"/>
                    <a:pt x="768" y="494"/>
                  </a:cubicBezTo>
                  <a:cubicBezTo>
                    <a:pt x="439" y="0"/>
                    <a:pt x="439" y="0"/>
                    <a:pt x="4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016469" y="306436"/>
            <a:ext cx="1206500" cy="1235075"/>
            <a:chOff x="7016469" y="306436"/>
            <a:chExt cx="1206500" cy="1235075"/>
          </a:xfrm>
        </p:grpSpPr>
        <p:sp>
          <p:nvSpPr>
            <p:cNvPr id="55" name="Freeform 5"/>
            <p:cNvSpPr>
              <a:spLocks/>
            </p:cNvSpPr>
            <p:nvPr/>
          </p:nvSpPr>
          <p:spPr bwMode="auto">
            <a:xfrm>
              <a:off x="7211732" y="306436"/>
              <a:ext cx="850900" cy="377825"/>
            </a:xfrm>
            <a:custGeom>
              <a:avLst/>
              <a:gdLst>
                <a:gd name="T0" fmla="*/ 118 w 1627"/>
                <a:gd name="T1" fmla="*/ 522 h 722"/>
                <a:gd name="T2" fmla="*/ 551 w 1627"/>
                <a:gd name="T3" fmla="*/ 134 h 722"/>
                <a:gd name="T4" fmla="*/ 554 w 1627"/>
                <a:gd name="T5" fmla="*/ 130 h 722"/>
                <a:gd name="T6" fmla="*/ 829 w 1627"/>
                <a:gd name="T7" fmla="*/ 2 h 722"/>
                <a:gd name="T8" fmla="*/ 1076 w 1627"/>
                <a:gd name="T9" fmla="*/ 128 h 722"/>
                <a:gd name="T10" fmla="*/ 1504 w 1627"/>
                <a:gd name="T11" fmla="*/ 529 h 722"/>
                <a:gd name="T12" fmla="*/ 1627 w 1627"/>
                <a:gd name="T13" fmla="*/ 693 h 722"/>
                <a:gd name="T14" fmla="*/ 1486 w 1627"/>
                <a:gd name="T15" fmla="*/ 700 h 722"/>
                <a:gd name="T16" fmla="*/ 788 w 1627"/>
                <a:gd name="T17" fmla="*/ 722 h 722"/>
                <a:gd name="T18" fmla="*/ 145 w 1627"/>
                <a:gd name="T19" fmla="*/ 704 h 722"/>
                <a:gd name="T20" fmla="*/ 0 w 1627"/>
                <a:gd name="T21" fmla="*/ 698 h 722"/>
                <a:gd name="T22" fmla="*/ 118 w 1627"/>
                <a:gd name="T23" fmla="*/ 522 h 722"/>
                <a:gd name="T24" fmla="*/ 118 w 1627"/>
                <a:gd name="T25" fmla="*/ 522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27" h="722">
                  <a:moveTo>
                    <a:pt x="118" y="522"/>
                  </a:moveTo>
                  <a:cubicBezTo>
                    <a:pt x="285" y="417"/>
                    <a:pt x="357" y="340"/>
                    <a:pt x="551" y="134"/>
                  </a:cubicBezTo>
                  <a:cubicBezTo>
                    <a:pt x="554" y="130"/>
                    <a:pt x="554" y="130"/>
                    <a:pt x="554" y="130"/>
                  </a:cubicBezTo>
                  <a:cubicBezTo>
                    <a:pt x="634" y="45"/>
                    <a:pt x="733" y="0"/>
                    <a:pt x="829" y="2"/>
                  </a:cubicBezTo>
                  <a:cubicBezTo>
                    <a:pt x="921" y="4"/>
                    <a:pt x="1009" y="49"/>
                    <a:pt x="1076" y="128"/>
                  </a:cubicBezTo>
                  <a:cubicBezTo>
                    <a:pt x="1248" y="329"/>
                    <a:pt x="1346" y="434"/>
                    <a:pt x="1504" y="529"/>
                  </a:cubicBezTo>
                  <a:cubicBezTo>
                    <a:pt x="1593" y="584"/>
                    <a:pt x="1619" y="652"/>
                    <a:pt x="1627" y="693"/>
                  </a:cubicBezTo>
                  <a:cubicBezTo>
                    <a:pt x="1586" y="694"/>
                    <a:pt x="1540" y="697"/>
                    <a:pt x="1486" y="700"/>
                  </a:cubicBezTo>
                  <a:cubicBezTo>
                    <a:pt x="1326" y="709"/>
                    <a:pt x="1107" y="722"/>
                    <a:pt x="788" y="722"/>
                  </a:cubicBezTo>
                  <a:cubicBezTo>
                    <a:pt x="506" y="722"/>
                    <a:pt x="297" y="712"/>
                    <a:pt x="145" y="704"/>
                  </a:cubicBezTo>
                  <a:cubicBezTo>
                    <a:pt x="90" y="702"/>
                    <a:pt x="43" y="699"/>
                    <a:pt x="0" y="698"/>
                  </a:cubicBezTo>
                  <a:cubicBezTo>
                    <a:pt x="2" y="659"/>
                    <a:pt x="19" y="584"/>
                    <a:pt x="118" y="522"/>
                  </a:cubicBezTo>
                  <a:cubicBezTo>
                    <a:pt x="118" y="522"/>
                    <a:pt x="118" y="522"/>
                    <a:pt x="118" y="52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6"/>
            <p:cNvSpPr>
              <a:spLocks/>
            </p:cNvSpPr>
            <p:nvPr/>
          </p:nvSpPr>
          <p:spPr bwMode="auto">
            <a:xfrm>
              <a:off x="7105369" y="955723"/>
              <a:ext cx="1039813" cy="585788"/>
            </a:xfrm>
            <a:custGeom>
              <a:avLst/>
              <a:gdLst>
                <a:gd name="T0" fmla="*/ 1958 w 1987"/>
                <a:gd name="T1" fmla="*/ 1054 h 1120"/>
                <a:gd name="T2" fmla="*/ 1677 w 1987"/>
                <a:gd name="T3" fmla="*/ 1100 h 1120"/>
                <a:gd name="T4" fmla="*/ 1009 w 1987"/>
                <a:gd name="T5" fmla="*/ 1068 h 1120"/>
                <a:gd name="T6" fmla="*/ 415 w 1987"/>
                <a:gd name="T7" fmla="*/ 1087 h 1120"/>
                <a:gd name="T8" fmla="*/ 13 w 1987"/>
                <a:gd name="T9" fmla="*/ 1039 h 1120"/>
                <a:gd name="T10" fmla="*/ 24 w 1987"/>
                <a:gd name="T11" fmla="*/ 873 h 1120"/>
                <a:gd name="T12" fmla="*/ 75 w 1987"/>
                <a:gd name="T13" fmla="*/ 357 h 1120"/>
                <a:gd name="T14" fmla="*/ 64 w 1987"/>
                <a:gd name="T15" fmla="*/ 108 h 1120"/>
                <a:gd name="T16" fmla="*/ 239 w 1987"/>
                <a:gd name="T17" fmla="*/ 78 h 1120"/>
                <a:gd name="T18" fmla="*/ 997 w 1987"/>
                <a:gd name="T19" fmla="*/ 0 h 1120"/>
                <a:gd name="T20" fmla="*/ 1716 w 1987"/>
                <a:gd name="T21" fmla="*/ 84 h 1120"/>
                <a:gd name="T22" fmla="*/ 1922 w 1987"/>
                <a:gd name="T23" fmla="*/ 120 h 1120"/>
                <a:gd name="T24" fmla="*/ 1911 w 1987"/>
                <a:gd name="T25" fmla="*/ 338 h 1120"/>
                <a:gd name="T26" fmla="*/ 1957 w 1987"/>
                <a:gd name="T27" fmla="*/ 821 h 1120"/>
                <a:gd name="T28" fmla="*/ 1958 w 1987"/>
                <a:gd name="T29" fmla="*/ 1054 h 1120"/>
                <a:gd name="T30" fmla="*/ 1958 w 1987"/>
                <a:gd name="T31" fmla="*/ 1054 h 1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87" h="1120">
                  <a:moveTo>
                    <a:pt x="1958" y="1054"/>
                  </a:moveTo>
                  <a:cubicBezTo>
                    <a:pt x="1921" y="1118"/>
                    <a:pt x="1905" y="1120"/>
                    <a:pt x="1677" y="1100"/>
                  </a:cubicBezTo>
                  <a:cubicBezTo>
                    <a:pt x="1537" y="1087"/>
                    <a:pt x="1325" y="1068"/>
                    <a:pt x="1009" y="1068"/>
                  </a:cubicBezTo>
                  <a:cubicBezTo>
                    <a:pt x="761" y="1068"/>
                    <a:pt x="569" y="1079"/>
                    <a:pt x="415" y="1087"/>
                  </a:cubicBezTo>
                  <a:cubicBezTo>
                    <a:pt x="103" y="1105"/>
                    <a:pt x="29" y="1103"/>
                    <a:pt x="13" y="1039"/>
                  </a:cubicBezTo>
                  <a:cubicBezTo>
                    <a:pt x="0" y="987"/>
                    <a:pt x="8" y="948"/>
                    <a:pt x="24" y="873"/>
                  </a:cubicBezTo>
                  <a:cubicBezTo>
                    <a:pt x="44" y="776"/>
                    <a:pt x="75" y="630"/>
                    <a:pt x="75" y="357"/>
                  </a:cubicBezTo>
                  <a:cubicBezTo>
                    <a:pt x="75" y="251"/>
                    <a:pt x="71" y="180"/>
                    <a:pt x="64" y="108"/>
                  </a:cubicBezTo>
                  <a:cubicBezTo>
                    <a:pt x="116" y="102"/>
                    <a:pt x="172" y="91"/>
                    <a:pt x="239" y="78"/>
                  </a:cubicBezTo>
                  <a:cubicBezTo>
                    <a:pt x="403" y="45"/>
                    <a:pt x="629" y="0"/>
                    <a:pt x="997" y="0"/>
                  </a:cubicBezTo>
                  <a:cubicBezTo>
                    <a:pt x="1318" y="0"/>
                    <a:pt x="1548" y="48"/>
                    <a:pt x="1716" y="84"/>
                  </a:cubicBezTo>
                  <a:cubicBezTo>
                    <a:pt x="1796" y="100"/>
                    <a:pt x="1863" y="114"/>
                    <a:pt x="1922" y="120"/>
                  </a:cubicBezTo>
                  <a:cubicBezTo>
                    <a:pt x="1916" y="182"/>
                    <a:pt x="1911" y="248"/>
                    <a:pt x="1911" y="338"/>
                  </a:cubicBezTo>
                  <a:cubicBezTo>
                    <a:pt x="1911" y="557"/>
                    <a:pt x="1937" y="709"/>
                    <a:pt x="1957" y="821"/>
                  </a:cubicBezTo>
                  <a:cubicBezTo>
                    <a:pt x="1978" y="946"/>
                    <a:pt x="1987" y="1004"/>
                    <a:pt x="1958" y="1054"/>
                  </a:cubicBezTo>
                  <a:cubicBezTo>
                    <a:pt x="1958" y="1054"/>
                    <a:pt x="1958" y="1054"/>
                    <a:pt x="1958" y="105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7"/>
            <p:cNvSpPr>
              <a:spLocks/>
            </p:cNvSpPr>
            <p:nvPr/>
          </p:nvSpPr>
          <p:spPr bwMode="auto">
            <a:xfrm>
              <a:off x="7016469" y="738236"/>
              <a:ext cx="1206500" cy="211138"/>
            </a:xfrm>
            <a:custGeom>
              <a:avLst/>
              <a:gdLst>
                <a:gd name="T0" fmla="*/ 2248 w 2308"/>
                <a:gd name="T1" fmla="*/ 359 h 404"/>
                <a:gd name="T2" fmla="*/ 2142 w 2308"/>
                <a:gd name="T3" fmla="*/ 404 h 404"/>
                <a:gd name="T4" fmla="*/ 1916 w 2308"/>
                <a:gd name="T5" fmla="*/ 369 h 404"/>
                <a:gd name="T6" fmla="*/ 1169 w 2308"/>
                <a:gd name="T7" fmla="*/ 282 h 404"/>
                <a:gd name="T8" fmla="*/ 384 w 2308"/>
                <a:gd name="T9" fmla="*/ 363 h 404"/>
                <a:gd name="T10" fmla="*/ 177 w 2308"/>
                <a:gd name="T11" fmla="*/ 393 h 404"/>
                <a:gd name="T12" fmla="*/ 177 w 2308"/>
                <a:gd name="T13" fmla="*/ 393 h 404"/>
                <a:gd name="T14" fmla="*/ 86 w 2308"/>
                <a:gd name="T15" fmla="*/ 376 h 404"/>
                <a:gd name="T16" fmla="*/ 17 w 2308"/>
                <a:gd name="T17" fmla="*/ 293 h 404"/>
                <a:gd name="T18" fmla="*/ 79 w 2308"/>
                <a:gd name="T19" fmla="*/ 67 h 404"/>
                <a:gd name="T20" fmla="*/ 289 w 2308"/>
                <a:gd name="T21" fmla="*/ 5 h 404"/>
                <a:gd name="T22" fmla="*/ 512 w 2308"/>
                <a:gd name="T23" fmla="*/ 13 h 404"/>
                <a:gd name="T24" fmla="*/ 1162 w 2308"/>
                <a:gd name="T25" fmla="*/ 31 h 404"/>
                <a:gd name="T26" fmla="*/ 1868 w 2308"/>
                <a:gd name="T27" fmla="*/ 9 h 404"/>
                <a:gd name="T28" fmla="*/ 2073 w 2308"/>
                <a:gd name="T29" fmla="*/ 0 h 404"/>
                <a:gd name="T30" fmla="*/ 2240 w 2308"/>
                <a:gd name="T31" fmla="*/ 61 h 404"/>
                <a:gd name="T32" fmla="*/ 2248 w 2308"/>
                <a:gd name="T33" fmla="*/ 359 h 404"/>
                <a:gd name="T34" fmla="*/ 2248 w 2308"/>
                <a:gd name="T35" fmla="*/ 359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08" h="404">
                  <a:moveTo>
                    <a:pt x="2248" y="359"/>
                  </a:moveTo>
                  <a:cubicBezTo>
                    <a:pt x="2222" y="392"/>
                    <a:pt x="2194" y="404"/>
                    <a:pt x="2142" y="404"/>
                  </a:cubicBezTo>
                  <a:cubicBezTo>
                    <a:pt x="2086" y="404"/>
                    <a:pt x="2011" y="389"/>
                    <a:pt x="1916" y="369"/>
                  </a:cubicBezTo>
                  <a:cubicBezTo>
                    <a:pt x="1742" y="332"/>
                    <a:pt x="1504" y="282"/>
                    <a:pt x="1169" y="282"/>
                  </a:cubicBezTo>
                  <a:cubicBezTo>
                    <a:pt x="788" y="282"/>
                    <a:pt x="554" y="329"/>
                    <a:pt x="384" y="363"/>
                  </a:cubicBezTo>
                  <a:cubicBezTo>
                    <a:pt x="299" y="380"/>
                    <a:pt x="231" y="393"/>
                    <a:pt x="177" y="393"/>
                  </a:cubicBezTo>
                  <a:cubicBezTo>
                    <a:pt x="177" y="393"/>
                    <a:pt x="177" y="393"/>
                    <a:pt x="177" y="393"/>
                  </a:cubicBezTo>
                  <a:cubicBezTo>
                    <a:pt x="142" y="393"/>
                    <a:pt x="114" y="388"/>
                    <a:pt x="86" y="376"/>
                  </a:cubicBezTo>
                  <a:cubicBezTo>
                    <a:pt x="49" y="361"/>
                    <a:pt x="27" y="333"/>
                    <a:pt x="17" y="293"/>
                  </a:cubicBezTo>
                  <a:cubicBezTo>
                    <a:pt x="0" y="216"/>
                    <a:pt x="36" y="116"/>
                    <a:pt x="79" y="67"/>
                  </a:cubicBezTo>
                  <a:cubicBezTo>
                    <a:pt x="117" y="24"/>
                    <a:pt x="156" y="5"/>
                    <a:pt x="289" y="5"/>
                  </a:cubicBezTo>
                  <a:cubicBezTo>
                    <a:pt x="348" y="5"/>
                    <a:pt x="420" y="8"/>
                    <a:pt x="512" y="13"/>
                  </a:cubicBezTo>
                  <a:cubicBezTo>
                    <a:pt x="666" y="21"/>
                    <a:pt x="876" y="31"/>
                    <a:pt x="1162" y="31"/>
                  </a:cubicBezTo>
                  <a:cubicBezTo>
                    <a:pt x="1485" y="31"/>
                    <a:pt x="1706" y="18"/>
                    <a:pt x="1868" y="9"/>
                  </a:cubicBezTo>
                  <a:cubicBezTo>
                    <a:pt x="1954" y="4"/>
                    <a:pt x="2021" y="0"/>
                    <a:pt x="2073" y="0"/>
                  </a:cubicBezTo>
                  <a:cubicBezTo>
                    <a:pt x="2185" y="0"/>
                    <a:pt x="2210" y="18"/>
                    <a:pt x="2240" y="61"/>
                  </a:cubicBezTo>
                  <a:cubicBezTo>
                    <a:pt x="2305" y="153"/>
                    <a:pt x="2308" y="281"/>
                    <a:pt x="2248" y="359"/>
                  </a:cubicBezTo>
                  <a:cubicBezTo>
                    <a:pt x="2248" y="359"/>
                    <a:pt x="2248" y="359"/>
                    <a:pt x="2248" y="35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9825509" y="428477"/>
            <a:ext cx="1327007" cy="1076673"/>
            <a:chOff x="9825509" y="428477"/>
            <a:chExt cx="1327007" cy="1076673"/>
          </a:xfrm>
        </p:grpSpPr>
        <p:sp>
          <p:nvSpPr>
            <p:cNvPr id="59" name="任意多边形: 形状 58"/>
            <p:cNvSpPr>
              <a:spLocks/>
            </p:cNvSpPr>
            <p:nvPr/>
          </p:nvSpPr>
          <p:spPr bwMode="auto">
            <a:xfrm>
              <a:off x="9825509" y="428477"/>
              <a:ext cx="852596" cy="1076673"/>
            </a:xfrm>
            <a:custGeom>
              <a:avLst/>
              <a:gdLst>
                <a:gd name="connsiteX0" fmla="*/ 420675 w 859503"/>
                <a:gd name="connsiteY0" fmla="*/ 884 h 1085395"/>
                <a:gd name="connsiteX1" fmla="*/ 857061 w 859503"/>
                <a:gd name="connsiteY1" fmla="*/ 577633 h 1085395"/>
                <a:gd name="connsiteX2" fmla="*/ 470396 w 859503"/>
                <a:gd name="connsiteY2" fmla="*/ 1083585 h 1085395"/>
                <a:gd name="connsiteX3" fmla="*/ 2512 w 859503"/>
                <a:gd name="connsiteY3" fmla="*/ 651833 h 1085395"/>
                <a:gd name="connsiteX4" fmla="*/ 376720 w 859503"/>
                <a:gd name="connsiteY4" fmla="*/ 967 h 1085395"/>
                <a:gd name="connsiteX5" fmla="*/ 420675 w 859503"/>
                <a:gd name="connsiteY5" fmla="*/ 884 h 1085395"/>
                <a:gd name="connsiteX6" fmla="*/ 463505 w 859503"/>
                <a:gd name="connsiteY6" fmla="*/ 102788 h 1085395"/>
                <a:gd name="connsiteX7" fmla="*/ 463007 w 859503"/>
                <a:gd name="connsiteY7" fmla="*/ 103786 h 1085395"/>
                <a:gd name="connsiteX8" fmla="*/ 458025 w 859503"/>
                <a:gd name="connsiteY8" fmla="*/ 103786 h 1085395"/>
                <a:gd name="connsiteX9" fmla="*/ 433117 w 859503"/>
                <a:gd name="connsiteY9" fmla="*/ 133727 h 1085395"/>
                <a:gd name="connsiteX10" fmla="*/ 456033 w 859503"/>
                <a:gd name="connsiteY10" fmla="*/ 158677 h 1085395"/>
                <a:gd name="connsiteX11" fmla="*/ 456033 w 859503"/>
                <a:gd name="connsiteY11" fmla="*/ 160674 h 1085395"/>
                <a:gd name="connsiteX12" fmla="*/ 455535 w 859503"/>
                <a:gd name="connsiteY12" fmla="*/ 160674 h 1085395"/>
                <a:gd name="connsiteX13" fmla="*/ 516310 w 859503"/>
                <a:gd name="connsiteY13" fmla="*/ 190115 h 1085395"/>
                <a:gd name="connsiteX14" fmla="*/ 635369 w 859503"/>
                <a:gd name="connsiteY14" fmla="*/ 355788 h 1085395"/>
                <a:gd name="connsiteX15" fmla="*/ 664760 w 859503"/>
                <a:gd name="connsiteY15" fmla="*/ 373253 h 1085395"/>
                <a:gd name="connsiteX16" fmla="*/ 673229 w 859503"/>
                <a:gd name="connsiteY16" fmla="*/ 371257 h 1085395"/>
                <a:gd name="connsiteX17" fmla="*/ 688672 w 859503"/>
                <a:gd name="connsiteY17" fmla="*/ 332833 h 1085395"/>
                <a:gd name="connsiteX18" fmla="*/ 463505 w 859503"/>
                <a:gd name="connsiteY18" fmla="*/ 102788 h 1085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59503" h="1085395">
                  <a:moveTo>
                    <a:pt x="420675" y="884"/>
                  </a:moveTo>
                  <a:cubicBezTo>
                    <a:pt x="639054" y="18772"/>
                    <a:pt x="833237" y="304986"/>
                    <a:pt x="857061" y="577633"/>
                  </a:cubicBezTo>
                  <a:cubicBezTo>
                    <a:pt x="882473" y="868954"/>
                    <a:pt x="706580" y="1063167"/>
                    <a:pt x="470396" y="1083585"/>
                  </a:cubicBezTo>
                  <a:cubicBezTo>
                    <a:pt x="234710" y="1104500"/>
                    <a:pt x="27924" y="943153"/>
                    <a:pt x="2512" y="651833"/>
                  </a:cubicBezTo>
                  <a:cubicBezTo>
                    <a:pt x="-22402" y="361010"/>
                    <a:pt x="140535" y="21385"/>
                    <a:pt x="376720" y="967"/>
                  </a:cubicBezTo>
                  <a:cubicBezTo>
                    <a:pt x="391450" y="-309"/>
                    <a:pt x="406117" y="-309"/>
                    <a:pt x="420675" y="884"/>
                  </a:cubicBezTo>
                  <a:close/>
                  <a:moveTo>
                    <a:pt x="463505" y="102788"/>
                  </a:moveTo>
                  <a:cubicBezTo>
                    <a:pt x="463007" y="103786"/>
                    <a:pt x="463007" y="103786"/>
                    <a:pt x="463007" y="103786"/>
                  </a:cubicBezTo>
                  <a:cubicBezTo>
                    <a:pt x="461512" y="103786"/>
                    <a:pt x="460018" y="103786"/>
                    <a:pt x="458025" y="103786"/>
                  </a:cubicBezTo>
                  <a:cubicBezTo>
                    <a:pt x="442582" y="105283"/>
                    <a:pt x="431623" y="118756"/>
                    <a:pt x="433117" y="133727"/>
                  </a:cubicBezTo>
                  <a:cubicBezTo>
                    <a:pt x="433616" y="146701"/>
                    <a:pt x="443579" y="156681"/>
                    <a:pt x="456033" y="158677"/>
                  </a:cubicBezTo>
                  <a:cubicBezTo>
                    <a:pt x="456033" y="160674"/>
                    <a:pt x="456033" y="160674"/>
                    <a:pt x="456033" y="160674"/>
                  </a:cubicBezTo>
                  <a:cubicBezTo>
                    <a:pt x="455535" y="160674"/>
                    <a:pt x="455535" y="160674"/>
                    <a:pt x="455535" y="160674"/>
                  </a:cubicBezTo>
                  <a:cubicBezTo>
                    <a:pt x="456033" y="160674"/>
                    <a:pt x="481439" y="164666"/>
                    <a:pt x="516310" y="190115"/>
                  </a:cubicBezTo>
                  <a:cubicBezTo>
                    <a:pt x="548690" y="214068"/>
                    <a:pt x="595517" y="262472"/>
                    <a:pt x="635369" y="355788"/>
                  </a:cubicBezTo>
                  <a:cubicBezTo>
                    <a:pt x="640351" y="367764"/>
                    <a:pt x="652307" y="374251"/>
                    <a:pt x="664760" y="373253"/>
                  </a:cubicBezTo>
                  <a:cubicBezTo>
                    <a:pt x="667749" y="373253"/>
                    <a:pt x="670738" y="372754"/>
                    <a:pt x="673229" y="371257"/>
                  </a:cubicBezTo>
                  <a:cubicBezTo>
                    <a:pt x="688174" y="364770"/>
                    <a:pt x="695148" y="347803"/>
                    <a:pt x="688672" y="332833"/>
                  </a:cubicBezTo>
                  <a:cubicBezTo>
                    <a:pt x="599502" y="121751"/>
                    <a:pt x="468985" y="103287"/>
                    <a:pt x="463505" y="10278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60" name="任意多边形: 形状 59"/>
            <p:cNvSpPr>
              <a:spLocks/>
            </p:cNvSpPr>
            <p:nvPr/>
          </p:nvSpPr>
          <p:spPr bwMode="auto">
            <a:xfrm>
              <a:off x="10552865" y="433850"/>
              <a:ext cx="599651" cy="1062657"/>
            </a:xfrm>
            <a:custGeom>
              <a:avLst/>
              <a:gdLst>
                <a:gd name="connsiteX0" fmla="*/ 252831 w 604509"/>
                <a:gd name="connsiteY0" fmla="*/ 141 h 1071265"/>
                <a:gd name="connsiteX1" fmla="*/ 337077 w 604509"/>
                <a:gd name="connsiteY1" fmla="*/ 10664 h 1071265"/>
                <a:gd name="connsiteX2" fmla="*/ 575072 w 604509"/>
                <a:gd name="connsiteY2" fmla="*/ 721994 h 1071265"/>
                <a:gd name="connsiteX3" fmla="*/ 31368 w 604509"/>
                <a:gd name="connsiteY3" fmla="*/ 1053018 h 1071265"/>
                <a:gd name="connsiteX4" fmla="*/ 13941 w 604509"/>
                <a:gd name="connsiteY4" fmla="*/ 1047543 h 1071265"/>
                <a:gd name="connsiteX5" fmla="*/ 205134 w 604509"/>
                <a:gd name="connsiteY5" fmla="*/ 581619 h 1071265"/>
                <a:gd name="connsiteX6" fmla="*/ 0 w 604509"/>
                <a:gd name="connsiteY6" fmla="*/ 107731 h 1071265"/>
                <a:gd name="connsiteX7" fmla="*/ 252831 w 604509"/>
                <a:gd name="connsiteY7" fmla="*/ 141 h 1071265"/>
                <a:gd name="connsiteX8" fmla="*/ 374794 w 604509"/>
                <a:gd name="connsiteY8" fmla="*/ 134699 h 1071265"/>
                <a:gd name="connsiteX9" fmla="*/ 340523 w 604509"/>
                <a:gd name="connsiteY9" fmla="*/ 153659 h 1071265"/>
                <a:gd name="connsiteX10" fmla="*/ 352940 w 604509"/>
                <a:gd name="connsiteY10" fmla="*/ 185590 h 1071265"/>
                <a:gd name="connsiteX11" fmla="*/ 352444 w 604509"/>
                <a:gd name="connsiteY11" fmla="*/ 187087 h 1071265"/>
                <a:gd name="connsiteX12" fmla="*/ 351947 w 604509"/>
                <a:gd name="connsiteY12" fmla="*/ 187087 h 1071265"/>
                <a:gd name="connsiteX13" fmla="*/ 397641 w 604509"/>
                <a:gd name="connsiteY13" fmla="*/ 236481 h 1071265"/>
                <a:gd name="connsiteX14" fmla="*/ 448302 w 604509"/>
                <a:gd name="connsiteY14" fmla="*/ 434057 h 1071265"/>
                <a:gd name="connsiteX15" fmla="*/ 469162 w 604509"/>
                <a:gd name="connsiteY15" fmla="*/ 461498 h 1071265"/>
                <a:gd name="connsiteX16" fmla="*/ 478103 w 604509"/>
                <a:gd name="connsiteY16" fmla="*/ 462496 h 1071265"/>
                <a:gd name="connsiteX17" fmla="*/ 505916 w 604509"/>
                <a:gd name="connsiteY17" fmla="*/ 432560 h 1071265"/>
                <a:gd name="connsiteX18" fmla="*/ 379761 w 604509"/>
                <a:gd name="connsiteY18" fmla="*/ 135697 h 1071265"/>
                <a:gd name="connsiteX19" fmla="*/ 379264 w 604509"/>
                <a:gd name="connsiteY19" fmla="*/ 136695 h 1071265"/>
                <a:gd name="connsiteX20" fmla="*/ 374794 w 604509"/>
                <a:gd name="connsiteY20" fmla="*/ 134699 h 1071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4509" h="1071265">
                  <a:moveTo>
                    <a:pt x="252831" y="141"/>
                  </a:moveTo>
                  <a:cubicBezTo>
                    <a:pt x="281343" y="-754"/>
                    <a:pt x="309568" y="2575"/>
                    <a:pt x="337077" y="10664"/>
                  </a:cubicBezTo>
                  <a:cubicBezTo>
                    <a:pt x="564118" y="76869"/>
                    <a:pt x="657225" y="442240"/>
                    <a:pt x="575072" y="721994"/>
                  </a:cubicBezTo>
                  <a:cubicBezTo>
                    <a:pt x="492919" y="1002245"/>
                    <a:pt x="258409" y="1119721"/>
                    <a:pt x="31368" y="1053018"/>
                  </a:cubicBezTo>
                  <a:cubicBezTo>
                    <a:pt x="25393" y="1051027"/>
                    <a:pt x="19916" y="1049534"/>
                    <a:pt x="13941" y="1047543"/>
                  </a:cubicBezTo>
                  <a:cubicBezTo>
                    <a:pt x="144390" y="955453"/>
                    <a:pt x="223556" y="792181"/>
                    <a:pt x="205134" y="581619"/>
                  </a:cubicBezTo>
                  <a:cubicBezTo>
                    <a:pt x="190197" y="407893"/>
                    <a:pt x="111031" y="229190"/>
                    <a:pt x="0" y="107731"/>
                  </a:cubicBezTo>
                  <a:cubicBezTo>
                    <a:pt x="79165" y="43517"/>
                    <a:pt x="167293" y="2824"/>
                    <a:pt x="252831" y="141"/>
                  </a:cubicBezTo>
                  <a:close/>
                  <a:moveTo>
                    <a:pt x="374794" y="134699"/>
                  </a:moveTo>
                  <a:cubicBezTo>
                    <a:pt x="359894" y="130708"/>
                    <a:pt x="344497" y="139190"/>
                    <a:pt x="340523" y="153659"/>
                  </a:cubicBezTo>
                  <a:cubicBezTo>
                    <a:pt x="336550" y="166132"/>
                    <a:pt x="342510" y="179104"/>
                    <a:pt x="352940" y="185590"/>
                  </a:cubicBezTo>
                  <a:cubicBezTo>
                    <a:pt x="352444" y="187087"/>
                    <a:pt x="352444" y="187087"/>
                    <a:pt x="352444" y="187087"/>
                  </a:cubicBezTo>
                  <a:cubicBezTo>
                    <a:pt x="351947" y="187087"/>
                    <a:pt x="351947" y="187087"/>
                    <a:pt x="351947" y="187087"/>
                  </a:cubicBezTo>
                  <a:cubicBezTo>
                    <a:pt x="351947" y="187087"/>
                    <a:pt x="374297" y="200059"/>
                    <a:pt x="397641" y="236481"/>
                  </a:cubicBezTo>
                  <a:cubicBezTo>
                    <a:pt x="418998" y="270907"/>
                    <a:pt x="445322" y="332774"/>
                    <a:pt x="448302" y="434057"/>
                  </a:cubicBezTo>
                  <a:cubicBezTo>
                    <a:pt x="448302" y="447029"/>
                    <a:pt x="457242" y="458006"/>
                    <a:pt x="469162" y="461498"/>
                  </a:cubicBezTo>
                  <a:cubicBezTo>
                    <a:pt x="471646" y="461997"/>
                    <a:pt x="474626" y="462496"/>
                    <a:pt x="478103" y="462496"/>
                  </a:cubicBezTo>
                  <a:cubicBezTo>
                    <a:pt x="493996" y="461997"/>
                    <a:pt x="506413" y="448526"/>
                    <a:pt x="505916" y="432560"/>
                  </a:cubicBezTo>
                  <a:cubicBezTo>
                    <a:pt x="498963" y="203552"/>
                    <a:pt x="384728" y="138691"/>
                    <a:pt x="379761" y="135697"/>
                  </a:cubicBezTo>
                  <a:cubicBezTo>
                    <a:pt x="379264" y="136695"/>
                    <a:pt x="379264" y="136695"/>
                    <a:pt x="379264" y="136695"/>
                  </a:cubicBezTo>
                  <a:cubicBezTo>
                    <a:pt x="378271" y="135697"/>
                    <a:pt x="376284" y="135198"/>
                    <a:pt x="374794" y="13469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</p:grpSp>
      <p:sp>
        <p:nvSpPr>
          <p:cNvPr id="62" name="矩形 61"/>
          <p:cNvSpPr/>
          <p:nvPr/>
        </p:nvSpPr>
        <p:spPr>
          <a:xfrm>
            <a:off x="3986382" y="2774950"/>
            <a:ext cx="200025" cy="2000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矩形 62"/>
          <p:cNvSpPr/>
          <p:nvPr/>
        </p:nvSpPr>
        <p:spPr>
          <a:xfrm>
            <a:off x="4262044" y="2690296"/>
            <a:ext cx="644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5097216" y="2774950"/>
            <a:ext cx="200025" cy="200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7" name="矩形 66"/>
          <p:cNvSpPr/>
          <p:nvPr/>
        </p:nvSpPr>
        <p:spPr>
          <a:xfrm>
            <a:off x="5372878" y="269029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6171105" y="2774950"/>
            <a:ext cx="200025" cy="200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>
            <a:off x="6446767" y="269029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广州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7283625" y="2774950"/>
            <a:ext cx="200025" cy="200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矩形 72"/>
          <p:cNvSpPr/>
          <p:nvPr/>
        </p:nvSpPr>
        <p:spPr>
          <a:xfrm>
            <a:off x="7559287" y="269029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深圳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5063351" y="4082453"/>
            <a:ext cx="2065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房租</a:t>
            </a:r>
          </a:p>
        </p:txBody>
      </p:sp>
      <p:sp>
        <p:nvSpPr>
          <p:cNvPr id="76" name="矩形 75"/>
          <p:cNvSpPr/>
          <p:nvPr/>
        </p:nvSpPr>
        <p:spPr>
          <a:xfrm>
            <a:off x="1019436" y="4686278"/>
            <a:ext cx="101531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上海市中心三居室房租在</a:t>
            </a:r>
            <a:r>
              <a:rPr lang="en-US" altLang="zh-CN" sz="2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11098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元，是广州的</a:t>
            </a:r>
            <a:r>
              <a:rPr lang="en-US" altLang="zh-CN" sz="2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倍多</a:t>
            </a:r>
          </a:p>
          <a:p>
            <a:pPr algn="ctr"/>
            <a:endParaRPr lang="zh-CN" altLang="en-US" sz="2000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8" name="直接连接符 77"/>
          <p:cNvCxnSpPr/>
          <p:nvPr/>
        </p:nvCxnSpPr>
        <p:spPr>
          <a:xfrm>
            <a:off x="1331730" y="3632200"/>
            <a:ext cx="970457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矩形 80"/>
          <p:cNvSpPr/>
          <p:nvPr/>
        </p:nvSpPr>
        <p:spPr>
          <a:xfrm>
            <a:off x="637408" y="5667271"/>
            <a:ext cx="23391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市中心公寓租金</a:t>
            </a:r>
            <a:endParaRPr lang="en-US" altLang="zh-CN" sz="2400" dirty="0">
              <a:solidFill>
                <a:schemeClr val="accent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lang="zh-CN" altLang="en-US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（一居</a:t>
            </a:r>
            <a:r>
              <a:rPr lang="en-US" altLang="zh-CN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r>
              <a:rPr lang="zh-CN" altLang="en-US" sz="2400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平）</a:t>
            </a:r>
            <a:endParaRPr lang="zh-CN" altLang="en-US" sz="2400" dirty="0">
              <a:solidFill>
                <a:schemeClr val="accent5"/>
              </a:solidFill>
            </a:endParaRPr>
          </a:p>
        </p:txBody>
      </p:sp>
      <p:grpSp>
        <p:nvGrpSpPr>
          <p:cNvPr id="93" name="组合 92"/>
          <p:cNvGrpSpPr/>
          <p:nvPr/>
        </p:nvGrpSpPr>
        <p:grpSpPr>
          <a:xfrm>
            <a:off x="3166512" y="5455909"/>
            <a:ext cx="1083784" cy="1253720"/>
            <a:chOff x="2942972" y="5455909"/>
            <a:chExt cx="1083784" cy="1253720"/>
          </a:xfrm>
        </p:grpSpPr>
        <p:sp>
          <p:nvSpPr>
            <p:cNvPr id="85" name="Oval 18"/>
            <p:cNvSpPr>
              <a:spLocks noChangeArrowheads="1"/>
            </p:cNvSpPr>
            <p:nvPr/>
          </p:nvSpPr>
          <p:spPr bwMode="auto">
            <a:xfrm>
              <a:off x="3157971" y="5455909"/>
              <a:ext cx="868785" cy="125372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19"/>
            <p:cNvSpPr>
              <a:spLocks/>
            </p:cNvSpPr>
            <p:nvPr/>
          </p:nvSpPr>
          <p:spPr bwMode="auto">
            <a:xfrm>
              <a:off x="2942972" y="5615250"/>
              <a:ext cx="957263" cy="874713"/>
            </a:xfrm>
            <a:custGeom>
              <a:avLst/>
              <a:gdLst>
                <a:gd name="T0" fmla="*/ 1801 w 1966"/>
                <a:gd name="T1" fmla="*/ 820 h 1798"/>
                <a:gd name="T2" fmla="*/ 1684 w 1966"/>
                <a:gd name="T3" fmla="*/ 1596 h 1798"/>
                <a:gd name="T4" fmla="*/ 1227 w 1966"/>
                <a:gd name="T5" fmla="*/ 1798 h 1798"/>
                <a:gd name="T6" fmla="*/ 1227 w 1966"/>
                <a:gd name="T7" fmla="*/ 1691 h 1798"/>
                <a:gd name="T8" fmla="*/ 1579 w 1966"/>
                <a:gd name="T9" fmla="*/ 1596 h 1798"/>
                <a:gd name="T10" fmla="*/ 1631 w 1966"/>
                <a:gd name="T11" fmla="*/ 714 h 1798"/>
                <a:gd name="T12" fmla="*/ 1634 w 1966"/>
                <a:gd name="T13" fmla="*/ 714 h 1798"/>
                <a:gd name="T14" fmla="*/ 1826 w 1966"/>
                <a:gd name="T15" fmla="*/ 713 h 1798"/>
                <a:gd name="T16" fmla="*/ 1087 w 1966"/>
                <a:gd name="T17" fmla="*/ 188 h 1798"/>
                <a:gd name="T18" fmla="*/ 902 w 1966"/>
                <a:gd name="T19" fmla="*/ 189 h 1798"/>
                <a:gd name="T20" fmla="*/ 160 w 1966"/>
                <a:gd name="T21" fmla="*/ 703 h 1798"/>
                <a:gd name="T22" fmla="*/ 400 w 1966"/>
                <a:gd name="T23" fmla="*/ 757 h 1798"/>
                <a:gd name="T24" fmla="*/ 401 w 1966"/>
                <a:gd name="T25" fmla="*/ 766 h 1798"/>
                <a:gd name="T26" fmla="*/ 485 w 1966"/>
                <a:gd name="T27" fmla="*/ 1691 h 1798"/>
                <a:gd name="T28" fmla="*/ 953 w 1966"/>
                <a:gd name="T29" fmla="*/ 1274 h 1798"/>
                <a:gd name="T30" fmla="*/ 646 w 1966"/>
                <a:gd name="T31" fmla="*/ 1221 h 1798"/>
                <a:gd name="T32" fmla="*/ 953 w 1966"/>
                <a:gd name="T33" fmla="*/ 1167 h 1798"/>
                <a:gd name="T34" fmla="*/ 699 w 1966"/>
                <a:gd name="T35" fmla="*/ 1049 h 1798"/>
                <a:gd name="T36" fmla="*/ 699 w 1966"/>
                <a:gd name="T37" fmla="*/ 942 h 1798"/>
                <a:gd name="T38" fmla="*/ 696 w 1966"/>
                <a:gd name="T39" fmla="*/ 735 h 1798"/>
                <a:gd name="T40" fmla="*/ 774 w 1966"/>
                <a:gd name="T41" fmla="*/ 663 h 1798"/>
                <a:gd name="T42" fmla="*/ 1242 w 1966"/>
                <a:gd name="T43" fmla="*/ 665 h 1798"/>
                <a:gd name="T44" fmla="*/ 1319 w 1966"/>
                <a:gd name="T45" fmla="*/ 738 h 1798"/>
                <a:gd name="T46" fmla="*/ 1313 w 1966"/>
                <a:gd name="T47" fmla="*/ 942 h 1798"/>
                <a:gd name="T48" fmla="*/ 1313 w 1966"/>
                <a:gd name="T49" fmla="*/ 1049 h 1798"/>
                <a:gd name="T50" fmla="*/ 1058 w 1966"/>
                <a:gd name="T51" fmla="*/ 1167 h 1798"/>
                <a:gd name="T52" fmla="*/ 1365 w 1966"/>
                <a:gd name="T53" fmla="*/ 1221 h 1798"/>
                <a:gd name="T54" fmla="*/ 1058 w 1966"/>
                <a:gd name="T55" fmla="*/ 1274 h 1798"/>
                <a:gd name="T56" fmla="*/ 1041 w 1966"/>
                <a:gd name="T57" fmla="*/ 1780 h 1798"/>
                <a:gd name="T58" fmla="*/ 485 w 1966"/>
                <a:gd name="T59" fmla="*/ 1798 h 1798"/>
                <a:gd name="T60" fmla="*/ 296 w 1966"/>
                <a:gd name="T61" fmla="*/ 811 h 1798"/>
                <a:gd name="T62" fmla="*/ 117 w 1966"/>
                <a:gd name="T63" fmla="*/ 810 h 1798"/>
                <a:gd name="T64" fmla="*/ 86 w 1966"/>
                <a:gd name="T65" fmla="*/ 625 h 1798"/>
                <a:gd name="T66" fmla="*/ 1148 w 1966"/>
                <a:gd name="T67" fmla="*/ 101 h 1798"/>
                <a:gd name="T68" fmla="*/ 1945 w 1966"/>
                <a:gd name="T69" fmla="*/ 757 h 1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66" h="1798">
                  <a:moveTo>
                    <a:pt x="1945" y="757"/>
                  </a:moveTo>
                  <a:cubicBezTo>
                    <a:pt x="1923" y="823"/>
                    <a:pt x="1834" y="821"/>
                    <a:pt x="1801" y="820"/>
                  </a:cubicBezTo>
                  <a:cubicBezTo>
                    <a:pt x="1684" y="821"/>
                    <a:pt x="1684" y="821"/>
                    <a:pt x="1684" y="821"/>
                  </a:cubicBezTo>
                  <a:cubicBezTo>
                    <a:pt x="1684" y="1596"/>
                    <a:pt x="1684" y="1596"/>
                    <a:pt x="1684" y="1596"/>
                  </a:cubicBezTo>
                  <a:cubicBezTo>
                    <a:pt x="1684" y="1707"/>
                    <a:pt x="1599" y="1798"/>
                    <a:pt x="1495" y="1798"/>
                  </a:cubicBezTo>
                  <a:cubicBezTo>
                    <a:pt x="1227" y="1798"/>
                    <a:pt x="1227" y="1798"/>
                    <a:pt x="1227" y="1798"/>
                  </a:cubicBezTo>
                  <a:cubicBezTo>
                    <a:pt x="1198" y="1798"/>
                    <a:pt x="1175" y="1774"/>
                    <a:pt x="1175" y="1744"/>
                  </a:cubicBezTo>
                  <a:cubicBezTo>
                    <a:pt x="1175" y="1715"/>
                    <a:pt x="1198" y="1691"/>
                    <a:pt x="1227" y="1691"/>
                  </a:cubicBezTo>
                  <a:cubicBezTo>
                    <a:pt x="1495" y="1691"/>
                    <a:pt x="1495" y="1691"/>
                    <a:pt x="1495" y="1691"/>
                  </a:cubicBezTo>
                  <a:cubicBezTo>
                    <a:pt x="1541" y="1691"/>
                    <a:pt x="1579" y="1648"/>
                    <a:pt x="1579" y="1596"/>
                  </a:cubicBezTo>
                  <a:cubicBezTo>
                    <a:pt x="1579" y="768"/>
                    <a:pt x="1579" y="768"/>
                    <a:pt x="1579" y="768"/>
                  </a:cubicBezTo>
                  <a:cubicBezTo>
                    <a:pt x="1579" y="738"/>
                    <a:pt x="1602" y="714"/>
                    <a:pt x="1631" y="714"/>
                  </a:cubicBezTo>
                  <a:cubicBezTo>
                    <a:pt x="1632" y="714"/>
                    <a:pt x="1632" y="714"/>
                    <a:pt x="1633" y="714"/>
                  </a:cubicBezTo>
                  <a:cubicBezTo>
                    <a:pt x="1633" y="714"/>
                    <a:pt x="1634" y="714"/>
                    <a:pt x="1634" y="714"/>
                  </a:cubicBezTo>
                  <a:cubicBezTo>
                    <a:pt x="1802" y="713"/>
                    <a:pt x="1802" y="713"/>
                    <a:pt x="1802" y="713"/>
                  </a:cubicBezTo>
                  <a:cubicBezTo>
                    <a:pt x="1812" y="714"/>
                    <a:pt x="1820" y="714"/>
                    <a:pt x="1826" y="713"/>
                  </a:cubicBezTo>
                  <a:cubicBezTo>
                    <a:pt x="1816" y="703"/>
                    <a:pt x="1804" y="691"/>
                    <a:pt x="1792" y="682"/>
                  </a:cubicBezTo>
                  <a:cubicBezTo>
                    <a:pt x="1087" y="188"/>
                    <a:pt x="1087" y="188"/>
                    <a:pt x="1087" y="188"/>
                  </a:cubicBezTo>
                  <a:cubicBezTo>
                    <a:pt x="1086" y="187"/>
                    <a:pt x="1085" y="187"/>
                    <a:pt x="1084" y="186"/>
                  </a:cubicBezTo>
                  <a:cubicBezTo>
                    <a:pt x="994" y="113"/>
                    <a:pt x="911" y="181"/>
                    <a:pt x="902" y="189"/>
                  </a:cubicBezTo>
                  <a:cubicBezTo>
                    <a:pt x="900" y="190"/>
                    <a:pt x="899" y="192"/>
                    <a:pt x="897" y="193"/>
                  </a:cubicBezTo>
                  <a:cubicBezTo>
                    <a:pt x="160" y="703"/>
                    <a:pt x="160" y="703"/>
                    <a:pt x="160" y="703"/>
                  </a:cubicBezTo>
                  <a:cubicBezTo>
                    <a:pt x="347" y="704"/>
                    <a:pt x="347" y="704"/>
                    <a:pt x="347" y="704"/>
                  </a:cubicBezTo>
                  <a:cubicBezTo>
                    <a:pt x="376" y="704"/>
                    <a:pt x="400" y="728"/>
                    <a:pt x="400" y="757"/>
                  </a:cubicBezTo>
                  <a:cubicBezTo>
                    <a:pt x="400" y="758"/>
                    <a:pt x="400" y="758"/>
                    <a:pt x="400" y="759"/>
                  </a:cubicBezTo>
                  <a:cubicBezTo>
                    <a:pt x="400" y="761"/>
                    <a:pt x="401" y="763"/>
                    <a:pt x="401" y="766"/>
                  </a:cubicBezTo>
                  <a:cubicBezTo>
                    <a:pt x="401" y="1596"/>
                    <a:pt x="401" y="1596"/>
                    <a:pt x="401" y="1596"/>
                  </a:cubicBezTo>
                  <a:cubicBezTo>
                    <a:pt x="401" y="1648"/>
                    <a:pt x="439" y="1691"/>
                    <a:pt x="485" y="1691"/>
                  </a:cubicBezTo>
                  <a:cubicBezTo>
                    <a:pt x="953" y="1691"/>
                    <a:pt x="953" y="1691"/>
                    <a:pt x="953" y="1691"/>
                  </a:cubicBezTo>
                  <a:cubicBezTo>
                    <a:pt x="953" y="1274"/>
                    <a:pt x="953" y="1274"/>
                    <a:pt x="953" y="1274"/>
                  </a:cubicBezTo>
                  <a:cubicBezTo>
                    <a:pt x="699" y="1274"/>
                    <a:pt x="699" y="1274"/>
                    <a:pt x="699" y="1274"/>
                  </a:cubicBezTo>
                  <a:cubicBezTo>
                    <a:pt x="670" y="1274"/>
                    <a:pt x="646" y="1250"/>
                    <a:pt x="646" y="1221"/>
                  </a:cubicBezTo>
                  <a:cubicBezTo>
                    <a:pt x="646" y="1191"/>
                    <a:pt x="670" y="1167"/>
                    <a:pt x="699" y="1167"/>
                  </a:cubicBezTo>
                  <a:cubicBezTo>
                    <a:pt x="953" y="1167"/>
                    <a:pt x="953" y="1167"/>
                    <a:pt x="953" y="1167"/>
                  </a:cubicBezTo>
                  <a:cubicBezTo>
                    <a:pt x="953" y="1049"/>
                    <a:pt x="953" y="1049"/>
                    <a:pt x="953" y="1049"/>
                  </a:cubicBezTo>
                  <a:cubicBezTo>
                    <a:pt x="699" y="1049"/>
                    <a:pt x="699" y="1049"/>
                    <a:pt x="699" y="1049"/>
                  </a:cubicBezTo>
                  <a:cubicBezTo>
                    <a:pt x="670" y="1049"/>
                    <a:pt x="646" y="1025"/>
                    <a:pt x="646" y="996"/>
                  </a:cubicBezTo>
                  <a:cubicBezTo>
                    <a:pt x="646" y="966"/>
                    <a:pt x="670" y="942"/>
                    <a:pt x="699" y="942"/>
                  </a:cubicBezTo>
                  <a:cubicBezTo>
                    <a:pt x="880" y="942"/>
                    <a:pt x="880" y="942"/>
                    <a:pt x="880" y="942"/>
                  </a:cubicBezTo>
                  <a:cubicBezTo>
                    <a:pt x="696" y="735"/>
                    <a:pt x="696" y="735"/>
                    <a:pt x="696" y="735"/>
                  </a:cubicBezTo>
                  <a:cubicBezTo>
                    <a:pt x="677" y="713"/>
                    <a:pt x="678" y="679"/>
                    <a:pt x="700" y="659"/>
                  </a:cubicBezTo>
                  <a:cubicBezTo>
                    <a:pt x="721" y="640"/>
                    <a:pt x="755" y="641"/>
                    <a:pt x="774" y="663"/>
                  </a:cubicBezTo>
                  <a:cubicBezTo>
                    <a:pt x="1005" y="923"/>
                    <a:pt x="1005" y="923"/>
                    <a:pt x="1005" y="923"/>
                  </a:cubicBezTo>
                  <a:cubicBezTo>
                    <a:pt x="1242" y="665"/>
                    <a:pt x="1242" y="665"/>
                    <a:pt x="1242" y="665"/>
                  </a:cubicBezTo>
                  <a:cubicBezTo>
                    <a:pt x="1262" y="643"/>
                    <a:pt x="1296" y="642"/>
                    <a:pt x="1317" y="663"/>
                  </a:cubicBezTo>
                  <a:cubicBezTo>
                    <a:pt x="1338" y="683"/>
                    <a:pt x="1339" y="717"/>
                    <a:pt x="1319" y="738"/>
                  </a:cubicBezTo>
                  <a:cubicBezTo>
                    <a:pt x="1131" y="942"/>
                    <a:pt x="1131" y="942"/>
                    <a:pt x="1131" y="942"/>
                  </a:cubicBezTo>
                  <a:cubicBezTo>
                    <a:pt x="1313" y="942"/>
                    <a:pt x="1313" y="942"/>
                    <a:pt x="1313" y="942"/>
                  </a:cubicBezTo>
                  <a:cubicBezTo>
                    <a:pt x="1342" y="942"/>
                    <a:pt x="1365" y="966"/>
                    <a:pt x="1365" y="996"/>
                  </a:cubicBezTo>
                  <a:cubicBezTo>
                    <a:pt x="1365" y="1025"/>
                    <a:pt x="1342" y="1049"/>
                    <a:pt x="1313" y="1049"/>
                  </a:cubicBezTo>
                  <a:cubicBezTo>
                    <a:pt x="1058" y="1049"/>
                    <a:pt x="1058" y="1049"/>
                    <a:pt x="1058" y="1049"/>
                  </a:cubicBezTo>
                  <a:cubicBezTo>
                    <a:pt x="1058" y="1167"/>
                    <a:pt x="1058" y="1167"/>
                    <a:pt x="1058" y="1167"/>
                  </a:cubicBezTo>
                  <a:cubicBezTo>
                    <a:pt x="1313" y="1167"/>
                    <a:pt x="1313" y="1167"/>
                    <a:pt x="1313" y="1167"/>
                  </a:cubicBezTo>
                  <a:cubicBezTo>
                    <a:pt x="1342" y="1167"/>
                    <a:pt x="1365" y="1191"/>
                    <a:pt x="1365" y="1221"/>
                  </a:cubicBezTo>
                  <a:cubicBezTo>
                    <a:pt x="1365" y="1250"/>
                    <a:pt x="1342" y="1274"/>
                    <a:pt x="1313" y="1274"/>
                  </a:cubicBezTo>
                  <a:cubicBezTo>
                    <a:pt x="1058" y="1274"/>
                    <a:pt x="1058" y="1274"/>
                    <a:pt x="1058" y="1274"/>
                  </a:cubicBezTo>
                  <a:cubicBezTo>
                    <a:pt x="1058" y="1741"/>
                    <a:pt x="1058" y="1741"/>
                    <a:pt x="1058" y="1741"/>
                  </a:cubicBezTo>
                  <a:cubicBezTo>
                    <a:pt x="1058" y="1757"/>
                    <a:pt x="1051" y="1770"/>
                    <a:pt x="1041" y="1780"/>
                  </a:cubicBezTo>
                  <a:cubicBezTo>
                    <a:pt x="1031" y="1791"/>
                    <a:pt x="1018" y="1798"/>
                    <a:pt x="1002" y="1798"/>
                  </a:cubicBezTo>
                  <a:cubicBezTo>
                    <a:pt x="485" y="1798"/>
                    <a:pt x="485" y="1798"/>
                    <a:pt x="485" y="1798"/>
                  </a:cubicBezTo>
                  <a:cubicBezTo>
                    <a:pt x="381" y="1798"/>
                    <a:pt x="296" y="1707"/>
                    <a:pt x="296" y="1596"/>
                  </a:cubicBezTo>
                  <a:cubicBezTo>
                    <a:pt x="296" y="811"/>
                    <a:pt x="296" y="811"/>
                    <a:pt x="296" y="811"/>
                  </a:cubicBezTo>
                  <a:cubicBezTo>
                    <a:pt x="121" y="810"/>
                    <a:pt x="121" y="810"/>
                    <a:pt x="121" y="810"/>
                  </a:cubicBezTo>
                  <a:cubicBezTo>
                    <a:pt x="120" y="810"/>
                    <a:pt x="118" y="810"/>
                    <a:pt x="117" y="810"/>
                  </a:cubicBezTo>
                  <a:cubicBezTo>
                    <a:pt x="59" y="806"/>
                    <a:pt x="24" y="785"/>
                    <a:pt x="14" y="747"/>
                  </a:cubicBezTo>
                  <a:cubicBezTo>
                    <a:pt x="0" y="692"/>
                    <a:pt x="53" y="647"/>
                    <a:pt x="86" y="625"/>
                  </a:cubicBezTo>
                  <a:cubicBezTo>
                    <a:pt x="835" y="106"/>
                    <a:pt x="835" y="106"/>
                    <a:pt x="835" y="106"/>
                  </a:cubicBezTo>
                  <a:cubicBezTo>
                    <a:pt x="890" y="59"/>
                    <a:pt x="1022" y="0"/>
                    <a:pt x="1148" y="101"/>
                  </a:cubicBezTo>
                  <a:cubicBezTo>
                    <a:pt x="1853" y="595"/>
                    <a:pt x="1853" y="595"/>
                    <a:pt x="1853" y="595"/>
                  </a:cubicBezTo>
                  <a:cubicBezTo>
                    <a:pt x="1897" y="628"/>
                    <a:pt x="1966" y="692"/>
                    <a:pt x="1945" y="75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5695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图表 31"/>
          <p:cNvGraphicFramePr/>
          <p:nvPr>
            <p:extLst>
              <p:ext uri="{D42A27DB-BD31-4B8C-83A1-F6EECF244321}">
                <p14:modId xmlns:p14="http://schemas.microsoft.com/office/powerpoint/2010/main" val="4140620567"/>
              </p:ext>
            </p:extLst>
          </p:nvPr>
        </p:nvGraphicFramePr>
        <p:xfrm>
          <a:off x="3448324" y="-1600739"/>
          <a:ext cx="7920000" cy="642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矩形 26"/>
          <p:cNvSpPr/>
          <p:nvPr/>
        </p:nvSpPr>
        <p:spPr>
          <a:xfrm>
            <a:off x="455467" y="359782"/>
            <a:ext cx="27029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sz="2400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非市中心公寓租金</a:t>
            </a:r>
            <a:endParaRPr lang="en-US" altLang="zh-CN" sz="2400" dirty="0">
              <a:solidFill>
                <a:srgbClr val="4D230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lang="zh-CN" altLang="en-US" sz="2400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（一居</a:t>
            </a:r>
            <a:r>
              <a:rPr lang="en-US" altLang="zh-CN" sz="2400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r>
              <a:rPr lang="zh-CN" altLang="en-US" sz="2400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平）</a:t>
            </a:r>
            <a:endParaRPr lang="zh-CN" altLang="en-US" sz="2400" dirty="0">
              <a:solidFill>
                <a:srgbClr val="4D2307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819349" y="1976108"/>
            <a:ext cx="23391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sz="2400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市中心公寓租金</a:t>
            </a:r>
            <a:endParaRPr lang="en-US" altLang="zh-CN" sz="2400" dirty="0">
              <a:solidFill>
                <a:srgbClr val="4D230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lang="zh-CN" altLang="en-US" sz="2400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（三居</a:t>
            </a:r>
            <a:r>
              <a:rPr lang="en-US" altLang="zh-CN" sz="2400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  <a:r>
              <a:rPr lang="zh-CN" altLang="en-US" sz="2400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平）</a:t>
            </a:r>
            <a:endParaRPr lang="zh-CN" altLang="en-US" sz="2400" dirty="0">
              <a:solidFill>
                <a:srgbClr val="4D2307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55467" y="3582734"/>
            <a:ext cx="27029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sz="2400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非市中心公寓租金</a:t>
            </a:r>
            <a:endParaRPr lang="en-US" altLang="zh-CN" sz="2400" dirty="0">
              <a:solidFill>
                <a:srgbClr val="4D230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lang="zh-CN" altLang="en-US" sz="2400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（三居</a:t>
            </a:r>
            <a:r>
              <a:rPr lang="en-US" altLang="zh-CN" sz="2400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  <a:r>
              <a:rPr lang="zh-CN" altLang="en-US" sz="2400" dirty="0">
                <a:solidFill>
                  <a:srgbClr val="4D23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平）</a:t>
            </a:r>
            <a:endParaRPr lang="zh-CN" altLang="en-US" sz="2400" dirty="0">
              <a:solidFill>
                <a:srgbClr val="4D2307"/>
              </a:solidFill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3986382" y="5426329"/>
            <a:ext cx="4219236" cy="369332"/>
            <a:chOff x="3200400" y="2906196"/>
            <a:chExt cx="4219236" cy="369332"/>
          </a:xfrm>
        </p:grpSpPr>
        <p:grpSp>
          <p:nvGrpSpPr>
            <p:cNvPr id="35" name="组合 34"/>
            <p:cNvGrpSpPr/>
            <p:nvPr/>
          </p:nvGrpSpPr>
          <p:grpSpPr>
            <a:xfrm>
              <a:off x="3200400" y="2906196"/>
              <a:ext cx="920390" cy="369332"/>
              <a:chOff x="3200400" y="2906196"/>
              <a:chExt cx="920390" cy="369332"/>
            </a:xfrm>
          </p:grpSpPr>
          <p:sp>
            <p:nvSpPr>
              <p:cNvPr id="45" name="矩形 44"/>
              <p:cNvSpPr/>
              <p:nvPr/>
            </p:nvSpPr>
            <p:spPr>
              <a:xfrm>
                <a:off x="3200400" y="2990850"/>
                <a:ext cx="200025" cy="20002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6" name="矩形 45"/>
              <p:cNvSpPr/>
              <p:nvPr/>
            </p:nvSpPr>
            <p:spPr>
              <a:xfrm>
                <a:off x="3476062" y="2906196"/>
                <a:ext cx="6447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dirty="0">
                    <a:solidFill>
                      <a:srgbClr val="85571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北京</a:t>
                </a:r>
                <a:endParaRPr lang="zh-CN" altLang="en-US" dirty="0"/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4311234" y="2906196"/>
              <a:ext cx="921993" cy="369332"/>
              <a:chOff x="3200400" y="2906196"/>
              <a:chExt cx="921993" cy="369332"/>
            </a:xfrm>
          </p:grpSpPr>
          <p:sp>
            <p:nvSpPr>
              <p:cNvPr id="43" name="矩形 42"/>
              <p:cNvSpPr/>
              <p:nvPr/>
            </p:nvSpPr>
            <p:spPr>
              <a:xfrm>
                <a:off x="3200400" y="2990850"/>
                <a:ext cx="200025" cy="20002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44" name="矩形 43"/>
              <p:cNvSpPr/>
              <p:nvPr/>
            </p:nvSpPr>
            <p:spPr>
              <a:xfrm>
                <a:off x="3476062" y="2906196"/>
                <a:ext cx="646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dirty="0">
                    <a:solidFill>
                      <a:srgbClr val="85571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上海</a:t>
                </a:r>
                <a:endParaRPr lang="zh-CN" altLang="en-US" dirty="0"/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5385123" y="2906196"/>
              <a:ext cx="921993" cy="369332"/>
              <a:chOff x="3200400" y="2906196"/>
              <a:chExt cx="921993" cy="369332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3200400" y="2990850"/>
                <a:ext cx="200025" cy="20002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3476062" y="2906196"/>
                <a:ext cx="646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dirty="0">
                    <a:solidFill>
                      <a:srgbClr val="85571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广州</a:t>
                </a:r>
                <a:endParaRPr lang="zh-CN" altLang="en-US" dirty="0"/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6497643" y="2906196"/>
              <a:ext cx="921993" cy="369332"/>
              <a:chOff x="3200400" y="2906196"/>
              <a:chExt cx="921993" cy="369332"/>
            </a:xfrm>
          </p:grpSpPr>
          <p:sp>
            <p:nvSpPr>
              <p:cNvPr id="39" name="矩形 38"/>
              <p:cNvSpPr/>
              <p:nvPr/>
            </p:nvSpPr>
            <p:spPr>
              <a:xfrm>
                <a:off x="3200400" y="2990850"/>
                <a:ext cx="200025" cy="20002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3476062" y="2906196"/>
                <a:ext cx="646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dirty="0">
                    <a:solidFill>
                      <a:srgbClr val="85571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深圳</a:t>
                </a:r>
                <a:endParaRPr lang="zh-CN" altLang="en-US" dirty="0"/>
              </a:p>
            </p:txBody>
          </p:sp>
        </p:grpSp>
      </p:grpSp>
      <p:cxnSp>
        <p:nvCxnSpPr>
          <p:cNvPr id="47" name="直接连接符 46"/>
          <p:cNvCxnSpPr/>
          <p:nvPr/>
        </p:nvCxnSpPr>
        <p:spPr>
          <a:xfrm>
            <a:off x="1331730" y="6368233"/>
            <a:ext cx="970457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组合 56"/>
          <p:cNvGrpSpPr/>
          <p:nvPr/>
        </p:nvGrpSpPr>
        <p:grpSpPr>
          <a:xfrm>
            <a:off x="3166512" y="205016"/>
            <a:ext cx="1083784" cy="1253720"/>
            <a:chOff x="2942972" y="5455909"/>
            <a:chExt cx="1083784" cy="1253720"/>
          </a:xfrm>
        </p:grpSpPr>
        <p:sp>
          <p:nvSpPr>
            <p:cNvPr id="58" name="Oval 18"/>
            <p:cNvSpPr>
              <a:spLocks noChangeArrowheads="1"/>
            </p:cNvSpPr>
            <p:nvPr/>
          </p:nvSpPr>
          <p:spPr bwMode="auto">
            <a:xfrm>
              <a:off x="3157971" y="5455909"/>
              <a:ext cx="868785" cy="125372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19"/>
            <p:cNvSpPr>
              <a:spLocks/>
            </p:cNvSpPr>
            <p:nvPr/>
          </p:nvSpPr>
          <p:spPr bwMode="auto">
            <a:xfrm>
              <a:off x="2942972" y="5615250"/>
              <a:ext cx="957263" cy="874713"/>
            </a:xfrm>
            <a:custGeom>
              <a:avLst/>
              <a:gdLst>
                <a:gd name="T0" fmla="*/ 1801 w 1966"/>
                <a:gd name="T1" fmla="*/ 820 h 1798"/>
                <a:gd name="T2" fmla="*/ 1684 w 1966"/>
                <a:gd name="T3" fmla="*/ 1596 h 1798"/>
                <a:gd name="T4" fmla="*/ 1227 w 1966"/>
                <a:gd name="T5" fmla="*/ 1798 h 1798"/>
                <a:gd name="T6" fmla="*/ 1227 w 1966"/>
                <a:gd name="T7" fmla="*/ 1691 h 1798"/>
                <a:gd name="T8" fmla="*/ 1579 w 1966"/>
                <a:gd name="T9" fmla="*/ 1596 h 1798"/>
                <a:gd name="T10" fmla="*/ 1631 w 1966"/>
                <a:gd name="T11" fmla="*/ 714 h 1798"/>
                <a:gd name="T12" fmla="*/ 1634 w 1966"/>
                <a:gd name="T13" fmla="*/ 714 h 1798"/>
                <a:gd name="T14" fmla="*/ 1826 w 1966"/>
                <a:gd name="T15" fmla="*/ 713 h 1798"/>
                <a:gd name="T16" fmla="*/ 1087 w 1966"/>
                <a:gd name="T17" fmla="*/ 188 h 1798"/>
                <a:gd name="T18" fmla="*/ 902 w 1966"/>
                <a:gd name="T19" fmla="*/ 189 h 1798"/>
                <a:gd name="T20" fmla="*/ 160 w 1966"/>
                <a:gd name="T21" fmla="*/ 703 h 1798"/>
                <a:gd name="T22" fmla="*/ 400 w 1966"/>
                <a:gd name="T23" fmla="*/ 757 h 1798"/>
                <a:gd name="T24" fmla="*/ 401 w 1966"/>
                <a:gd name="T25" fmla="*/ 766 h 1798"/>
                <a:gd name="T26" fmla="*/ 485 w 1966"/>
                <a:gd name="T27" fmla="*/ 1691 h 1798"/>
                <a:gd name="T28" fmla="*/ 953 w 1966"/>
                <a:gd name="T29" fmla="*/ 1274 h 1798"/>
                <a:gd name="T30" fmla="*/ 646 w 1966"/>
                <a:gd name="T31" fmla="*/ 1221 h 1798"/>
                <a:gd name="T32" fmla="*/ 953 w 1966"/>
                <a:gd name="T33" fmla="*/ 1167 h 1798"/>
                <a:gd name="T34" fmla="*/ 699 w 1966"/>
                <a:gd name="T35" fmla="*/ 1049 h 1798"/>
                <a:gd name="T36" fmla="*/ 699 w 1966"/>
                <a:gd name="T37" fmla="*/ 942 h 1798"/>
                <a:gd name="T38" fmla="*/ 696 w 1966"/>
                <a:gd name="T39" fmla="*/ 735 h 1798"/>
                <a:gd name="T40" fmla="*/ 774 w 1966"/>
                <a:gd name="T41" fmla="*/ 663 h 1798"/>
                <a:gd name="T42" fmla="*/ 1242 w 1966"/>
                <a:gd name="T43" fmla="*/ 665 h 1798"/>
                <a:gd name="T44" fmla="*/ 1319 w 1966"/>
                <a:gd name="T45" fmla="*/ 738 h 1798"/>
                <a:gd name="T46" fmla="*/ 1313 w 1966"/>
                <a:gd name="T47" fmla="*/ 942 h 1798"/>
                <a:gd name="T48" fmla="*/ 1313 w 1966"/>
                <a:gd name="T49" fmla="*/ 1049 h 1798"/>
                <a:gd name="T50" fmla="*/ 1058 w 1966"/>
                <a:gd name="T51" fmla="*/ 1167 h 1798"/>
                <a:gd name="T52" fmla="*/ 1365 w 1966"/>
                <a:gd name="T53" fmla="*/ 1221 h 1798"/>
                <a:gd name="T54" fmla="*/ 1058 w 1966"/>
                <a:gd name="T55" fmla="*/ 1274 h 1798"/>
                <a:gd name="T56" fmla="*/ 1041 w 1966"/>
                <a:gd name="T57" fmla="*/ 1780 h 1798"/>
                <a:gd name="T58" fmla="*/ 485 w 1966"/>
                <a:gd name="T59" fmla="*/ 1798 h 1798"/>
                <a:gd name="T60" fmla="*/ 296 w 1966"/>
                <a:gd name="T61" fmla="*/ 811 h 1798"/>
                <a:gd name="T62" fmla="*/ 117 w 1966"/>
                <a:gd name="T63" fmla="*/ 810 h 1798"/>
                <a:gd name="T64" fmla="*/ 86 w 1966"/>
                <a:gd name="T65" fmla="*/ 625 h 1798"/>
                <a:gd name="T66" fmla="*/ 1148 w 1966"/>
                <a:gd name="T67" fmla="*/ 101 h 1798"/>
                <a:gd name="T68" fmla="*/ 1945 w 1966"/>
                <a:gd name="T69" fmla="*/ 757 h 1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66" h="1798">
                  <a:moveTo>
                    <a:pt x="1945" y="757"/>
                  </a:moveTo>
                  <a:cubicBezTo>
                    <a:pt x="1923" y="823"/>
                    <a:pt x="1834" y="821"/>
                    <a:pt x="1801" y="820"/>
                  </a:cubicBezTo>
                  <a:cubicBezTo>
                    <a:pt x="1684" y="821"/>
                    <a:pt x="1684" y="821"/>
                    <a:pt x="1684" y="821"/>
                  </a:cubicBezTo>
                  <a:cubicBezTo>
                    <a:pt x="1684" y="1596"/>
                    <a:pt x="1684" y="1596"/>
                    <a:pt x="1684" y="1596"/>
                  </a:cubicBezTo>
                  <a:cubicBezTo>
                    <a:pt x="1684" y="1707"/>
                    <a:pt x="1599" y="1798"/>
                    <a:pt x="1495" y="1798"/>
                  </a:cubicBezTo>
                  <a:cubicBezTo>
                    <a:pt x="1227" y="1798"/>
                    <a:pt x="1227" y="1798"/>
                    <a:pt x="1227" y="1798"/>
                  </a:cubicBezTo>
                  <a:cubicBezTo>
                    <a:pt x="1198" y="1798"/>
                    <a:pt x="1175" y="1774"/>
                    <a:pt x="1175" y="1744"/>
                  </a:cubicBezTo>
                  <a:cubicBezTo>
                    <a:pt x="1175" y="1715"/>
                    <a:pt x="1198" y="1691"/>
                    <a:pt x="1227" y="1691"/>
                  </a:cubicBezTo>
                  <a:cubicBezTo>
                    <a:pt x="1495" y="1691"/>
                    <a:pt x="1495" y="1691"/>
                    <a:pt x="1495" y="1691"/>
                  </a:cubicBezTo>
                  <a:cubicBezTo>
                    <a:pt x="1541" y="1691"/>
                    <a:pt x="1579" y="1648"/>
                    <a:pt x="1579" y="1596"/>
                  </a:cubicBezTo>
                  <a:cubicBezTo>
                    <a:pt x="1579" y="768"/>
                    <a:pt x="1579" y="768"/>
                    <a:pt x="1579" y="768"/>
                  </a:cubicBezTo>
                  <a:cubicBezTo>
                    <a:pt x="1579" y="738"/>
                    <a:pt x="1602" y="714"/>
                    <a:pt x="1631" y="714"/>
                  </a:cubicBezTo>
                  <a:cubicBezTo>
                    <a:pt x="1632" y="714"/>
                    <a:pt x="1632" y="714"/>
                    <a:pt x="1633" y="714"/>
                  </a:cubicBezTo>
                  <a:cubicBezTo>
                    <a:pt x="1633" y="714"/>
                    <a:pt x="1634" y="714"/>
                    <a:pt x="1634" y="714"/>
                  </a:cubicBezTo>
                  <a:cubicBezTo>
                    <a:pt x="1802" y="713"/>
                    <a:pt x="1802" y="713"/>
                    <a:pt x="1802" y="713"/>
                  </a:cubicBezTo>
                  <a:cubicBezTo>
                    <a:pt x="1812" y="714"/>
                    <a:pt x="1820" y="714"/>
                    <a:pt x="1826" y="713"/>
                  </a:cubicBezTo>
                  <a:cubicBezTo>
                    <a:pt x="1816" y="703"/>
                    <a:pt x="1804" y="691"/>
                    <a:pt x="1792" y="682"/>
                  </a:cubicBezTo>
                  <a:cubicBezTo>
                    <a:pt x="1087" y="188"/>
                    <a:pt x="1087" y="188"/>
                    <a:pt x="1087" y="188"/>
                  </a:cubicBezTo>
                  <a:cubicBezTo>
                    <a:pt x="1086" y="187"/>
                    <a:pt x="1085" y="187"/>
                    <a:pt x="1084" y="186"/>
                  </a:cubicBezTo>
                  <a:cubicBezTo>
                    <a:pt x="994" y="113"/>
                    <a:pt x="911" y="181"/>
                    <a:pt x="902" y="189"/>
                  </a:cubicBezTo>
                  <a:cubicBezTo>
                    <a:pt x="900" y="190"/>
                    <a:pt x="899" y="192"/>
                    <a:pt x="897" y="193"/>
                  </a:cubicBezTo>
                  <a:cubicBezTo>
                    <a:pt x="160" y="703"/>
                    <a:pt x="160" y="703"/>
                    <a:pt x="160" y="703"/>
                  </a:cubicBezTo>
                  <a:cubicBezTo>
                    <a:pt x="347" y="704"/>
                    <a:pt x="347" y="704"/>
                    <a:pt x="347" y="704"/>
                  </a:cubicBezTo>
                  <a:cubicBezTo>
                    <a:pt x="376" y="704"/>
                    <a:pt x="400" y="728"/>
                    <a:pt x="400" y="757"/>
                  </a:cubicBezTo>
                  <a:cubicBezTo>
                    <a:pt x="400" y="758"/>
                    <a:pt x="400" y="758"/>
                    <a:pt x="400" y="759"/>
                  </a:cubicBezTo>
                  <a:cubicBezTo>
                    <a:pt x="400" y="761"/>
                    <a:pt x="401" y="763"/>
                    <a:pt x="401" y="766"/>
                  </a:cubicBezTo>
                  <a:cubicBezTo>
                    <a:pt x="401" y="1596"/>
                    <a:pt x="401" y="1596"/>
                    <a:pt x="401" y="1596"/>
                  </a:cubicBezTo>
                  <a:cubicBezTo>
                    <a:pt x="401" y="1648"/>
                    <a:pt x="439" y="1691"/>
                    <a:pt x="485" y="1691"/>
                  </a:cubicBezTo>
                  <a:cubicBezTo>
                    <a:pt x="953" y="1691"/>
                    <a:pt x="953" y="1691"/>
                    <a:pt x="953" y="1691"/>
                  </a:cubicBezTo>
                  <a:cubicBezTo>
                    <a:pt x="953" y="1274"/>
                    <a:pt x="953" y="1274"/>
                    <a:pt x="953" y="1274"/>
                  </a:cubicBezTo>
                  <a:cubicBezTo>
                    <a:pt x="699" y="1274"/>
                    <a:pt x="699" y="1274"/>
                    <a:pt x="699" y="1274"/>
                  </a:cubicBezTo>
                  <a:cubicBezTo>
                    <a:pt x="670" y="1274"/>
                    <a:pt x="646" y="1250"/>
                    <a:pt x="646" y="1221"/>
                  </a:cubicBezTo>
                  <a:cubicBezTo>
                    <a:pt x="646" y="1191"/>
                    <a:pt x="670" y="1167"/>
                    <a:pt x="699" y="1167"/>
                  </a:cubicBezTo>
                  <a:cubicBezTo>
                    <a:pt x="953" y="1167"/>
                    <a:pt x="953" y="1167"/>
                    <a:pt x="953" y="1167"/>
                  </a:cubicBezTo>
                  <a:cubicBezTo>
                    <a:pt x="953" y="1049"/>
                    <a:pt x="953" y="1049"/>
                    <a:pt x="953" y="1049"/>
                  </a:cubicBezTo>
                  <a:cubicBezTo>
                    <a:pt x="699" y="1049"/>
                    <a:pt x="699" y="1049"/>
                    <a:pt x="699" y="1049"/>
                  </a:cubicBezTo>
                  <a:cubicBezTo>
                    <a:pt x="670" y="1049"/>
                    <a:pt x="646" y="1025"/>
                    <a:pt x="646" y="996"/>
                  </a:cubicBezTo>
                  <a:cubicBezTo>
                    <a:pt x="646" y="966"/>
                    <a:pt x="670" y="942"/>
                    <a:pt x="699" y="942"/>
                  </a:cubicBezTo>
                  <a:cubicBezTo>
                    <a:pt x="880" y="942"/>
                    <a:pt x="880" y="942"/>
                    <a:pt x="880" y="942"/>
                  </a:cubicBezTo>
                  <a:cubicBezTo>
                    <a:pt x="696" y="735"/>
                    <a:pt x="696" y="735"/>
                    <a:pt x="696" y="735"/>
                  </a:cubicBezTo>
                  <a:cubicBezTo>
                    <a:pt x="677" y="713"/>
                    <a:pt x="678" y="679"/>
                    <a:pt x="700" y="659"/>
                  </a:cubicBezTo>
                  <a:cubicBezTo>
                    <a:pt x="721" y="640"/>
                    <a:pt x="755" y="641"/>
                    <a:pt x="774" y="663"/>
                  </a:cubicBezTo>
                  <a:cubicBezTo>
                    <a:pt x="1005" y="923"/>
                    <a:pt x="1005" y="923"/>
                    <a:pt x="1005" y="923"/>
                  </a:cubicBezTo>
                  <a:cubicBezTo>
                    <a:pt x="1242" y="665"/>
                    <a:pt x="1242" y="665"/>
                    <a:pt x="1242" y="665"/>
                  </a:cubicBezTo>
                  <a:cubicBezTo>
                    <a:pt x="1262" y="643"/>
                    <a:pt x="1296" y="642"/>
                    <a:pt x="1317" y="663"/>
                  </a:cubicBezTo>
                  <a:cubicBezTo>
                    <a:pt x="1338" y="683"/>
                    <a:pt x="1339" y="717"/>
                    <a:pt x="1319" y="738"/>
                  </a:cubicBezTo>
                  <a:cubicBezTo>
                    <a:pt x="1131" y="942"/>
                    <a:pt x="1131" y="942"/>
                    <a:pt x="1131" y="942"/>
                  </a:cubicBezTo>
                  <a:cubicBezTo>
                    <a:pt x="1313" y="942"/>
                    <a:pt x="1313" y="942"/>
                    <a:pt x="1313" y="942"/>
                  </a:cubicBezTo>
                  <a:cubicBezTo>
                    <a:pt x="1342" y="942"/>
                    <a:pt x="1365" y="966"/>
                    <a:pt x="1365" y="996"/>
                  </a:cubicBezTo>
                  <a:cubicBezTo>
                    <a:pt x="1365" y="1025"/>
                    <a:pt x="1342" y="1049"/>
                    <a:pt x="1313" y="1049"/>
                  </a:cubicBezTo>
                  <a:cubicBezTo>
                    <a:pt x="1058" y="1049"/>
                    <a:pt x="1058" y="1049"/>
                    <a:pt x="1058" y="1049"/>
                  </a:cubicBezTo>
                  <a:cubicBezTo>
                    <a:pt x="1058" y="1167"/>
                    <a:pt x="1058" y="1167"/>
                    <a:pt x="1058" y="1167"/>
                  </a:cubicBezTo>
                  <a:cubicBezTo>
                    <a:pt x="1313" y="1167"/>
                    <a:pt x="1313" y="1167"/>
                    <a:pt x="1313" y="1167"/>
                  </a:cubicBezTo>
                  <a:cubicBezTo>
                    <a:pt x="1342" y="1167"/>
                    <a:pt x="1365" y="1191"/>
                    <a:pt x="1365" y="1221"/>
                  </a:cubicBezTo>
                  <a:cubicBezTo>
                    <a:pt x="1365" y="1250"/>
                    <a:pt x="1342" y="1274"/>
                    <a:pt x="1313" y="1274"/>
                  </a:cubicBezTo>
                  <a:cubicBezTo>
                    <a:pt x="1058" y="1274"/>
                    <a:pt x="1058" y="1274"/>
                    <a:pt x="1058" y="1274"/>
                  </a:cubicBezTo>
                  <a:cubicBezTo>
                    <a:pt x="1058" y="1741"/>
                    <a:pt x="1058" y="1741"/>
                    <a:pt x="1058" y="1741"/>
                  </a:cubicBezTo>
                  <a:cubicBezTo>
                    <a:pt x="1058" y="1757"/>
                    <a:pt x="1051" y="1770"/>
                    <a:pt x="1041" y="1780"/>
                  </a:cubicBezTo>
                  <a:cubicBezTo>
                    <a:pt x="1031" y="1791"/>
                    <a:pt x="1018" y="1798"/>
                    <a:pt x="1002" y="1798"/>
                  </a:cubicBezTo>
                  <a:cubicBezTo>
                    <a:pt x="485" y="1798"/>
                    <a:pt x="485" y="1798"/>
                    <a:pt x="485" y="1798"/>
                  </a:cubicBezTo>
                  <a:cubicBezTo>
                    <a:pt x="381" y="1798"/>
                    <a:pt x="296" y="1707"/>
                    <a:pt x="296" y="1596"/>
                  </a:cubicBezTo>
                  <a:cubicBezTo>
                    <a:pt x="296" y="811"/>
                    <a:pt x="296" y="811"/>
                    <a:pt x="296" y="811"/>
                  </a:cubicBezTo>
                  <a:cubicBezTo>
                    <a:pt x="121" y="810"/>
                    <a:pt x="121" y="810"/>
                    <a:pt x="121" y="810"/>
                  </a:cubicBezTo>
                  <a:cubicBezTo>
                    <a:pt x="120" y="810"/>
                    <a:pt x="118" y="810"/>
                    <a:pt x="117" y="810"/>
                  </a:cubicBezTo>
                  <a:cubicBezTo>
                    <a:pt x="59" y="806"/>
                    <a:pt x="24" y="785"/>
                    <a:pt x="14" y="747"/>
                  </a:cubicBezTo>
                  <a:cubicBezTo>
                    <a:pt x="0" y="692"/>
                    <a:pt x="53" y="647"/>
                    <a:pt x="86" y="625"/>
                  </a:cubicBezTo>
                  <a:cubicBezTo>
                    <a:pt x="835" y="106"/>
                    <a:pt x="835" y="106"/>
                    <a:pt x="835" y="106"/>
                  </a:cubicBezTo>
                  <a:cubicBezTo>
                    <a:pt x="890" y="59"/>
                    <a:pt x="1022" y="0"/>
                    <a:pt x="1148" y="101"/>
                  </a:cubicBezTo>
                  <a:cubicBezTo>
                    <a:pt x="1853" y="595"/>
                    <a:pt x="1853" y="595"/>
                    <a:pt x="1853" y="595"/>
                  </a:cubicBezTo>
                  <a:cubicBezTo>
                    <a:pt x="1897" y="628"/>
                    <a:pt x="1966" y="692"/>
                    <a:pt x="1945" y="757"/>
                  </a:cubicBezTo>
                  <a:close/>
                </a:path>
              </a:pathLst>
            </a:custGeom>
            <a:solidFill>
              <a:srgbClr val="4D230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3166512" y="1794910"/>
            <a:ext cx="1083784" cy="1253720"/>
            <a:chOff x="2942972" y="5455909"/>
            <a:chExt cx="1083784" cy="1253720"/>
          </a:xfrm>
        </p:grpSpPr>
        <p:sp>
          <p:nvSpPr>
            <p:cNvPr id="61" name="Oval 18"/>
            <p:cNvSpPr>
              <a:spLocks noChangeArrowheads="1"/>
            </p:cNvSpPr>
            <p:nvPr/>
          </p:nvSpPr>
          <p:spPr bwMode="auto">
            <a:xfrm>
              <a:off x="3157971" y="5455909"/>
              <a:ext cx="868785" cy="125372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19"/>
            <p:cNvSpPr>
              <a:spLocks/>
            </p:cNvSpPr>
            <p:nvPr/>
          </p:nvSpPr>
          <p:spPr bwMode="auto">
            <a:xfrm>
              <a:off x="2942972" y="5615250"/>
              <a:ext cx="957263" cy="874713"/>
            </a:xfrm>
            <a:custGeom>
              <a:avLst/>
              <a:gdLst>
                <a:gd name="T0" fmla="*/ 1801 w 1966"/>
                <a:gd name="T1" fmla="*/ 820 h 1798"/>
                <a:gd name="T2" fmla="*/ 1684 w 1966"/>
                <a:gd name="T3" fmla="*/ 1596 h 1798"/>
                <a:gd name="T4" fmla="*/ 1227 w 1966"/>
                <a:gd name="T5" fmla="*/ 1798 h 1798"/>
                <a:gd name="T6" fmla="*/ 1227 w 1966"/>
                <a:gd name="T7" fmla="*/ 1691 h 1798"/>
                <a:gd name="T8" fmla="*/ 1579 w 1966"/>
                <a:gd name="T9" fmla="*/ 1596 h 1798"/>
                <a:gd name="T10" fmla="*/ 1631 w 1966"/>
                <a:gd name="T11" fmla="*/ 714 h 1798"/>
                <a:gd name="T12" fmla="*/ 1634 w 1966"/>
                <a:gd name="T13" fmla="*/ 714 h 1798"/>
                <a:gd name="T14" fmla="*/ 1826 w 1966"/>
                <a:gd name="T15" fmla="*/ 713 h 1798"/>
                <a:gd name="T16" fmla="*/ 1087 w 1966"/>
                <a:gd name="T17" fmla="*/ 188 h 1798"/>
                <a:gd name="T18" fmla="*/ 902 w 1966"/>
                <a:gd name="T19" fmla="*/ 189 h 1798"/>
                <a:gd name="T20" fmla="*/ 160 w 1966"/>
                <a:gd name="T21" fmla="*/ 703 h 1798"/>
                <a:gd name="T22" fmla="*/ 400 w 1966"/>
                <a:gd name="T23" fmla="*/ 757 h 1798"/>
                <a:gd name="T24" fmla="*/ 401 w 1966"/>
                <a:gd name="T25" fmla="*/ 766 h 1798"/>
                <a:gd name="T26" fmla="*/ 485 w 1966"/>
                <a:gd name="T27" fmla="*/ 1691 h 1798"/>
                <a:gd name="T28" fmla="*/ 953 w 1966"/>
                <a:gd name="T29" fmla="*/ 1274 h 1798"/>
                <a:gd name="T30" fmla="*/ 646 w 1966"/>
                <a:gd name="T31" fmla="*/ 1221 h 1798"/>
                <a:gd name="T32" fmla="*/ 953 w 1966"/>
                <a:gd name="T33" fmla="*/ 1167 h 1798"/>
                <a:gd name="T34" fmla="*/ 699 w 1966"/>
                <a:gd name="T35" fmla="*/ 1049 h 1798"/>
                <a:gd name="T36" fmla="*/ 699 w 1966"/>
                <a:gd name="T37" fmla="*/ 942 h 1798"/>
                <a:gd name="T38" fmla="*/ 696 w 1966"/>
                <a:gd name="T39" fmla="*/ 735 h 1798"/>
                <a:gd name="T40" fmla="*/ 774 w 1966"/>
                <a:gd name="T41" fmla="*/ 663 h 1798"/>
                <a:gd name="T42" fmla="*/ 1242 w 1966"/>
                <a:gd name="T43" fmla="*/ 665 h 1798"/>
                <a:gd name="T44" fmla="*/ 1319 w 1966"/>
                <a:gd name="T45" fmla="*/ 738 h 1798"/>
                <a:gd name="T46" fmla="*/ 1313 w 1966"/>
                <a:gd name="T47" fmla="*/ 942 h 1798"/>
                <a:gd name="T48" fmla="*/ 1313 w 1966"/>
                <a:gd name="T49" fmla="*/ 1049 h 1798"/>
                <a:gd name="T50" fmla="*/ 1058 w 1966"/>
                <a:gd name="T51" fmla="*/ 1167 h 1798"/>
                <a:gd name="T52" fmla="*/ 1365 w 1966"/>
                <a:gd name="T53" fmla="*/ 1221 h 1798"/>
                <a:gd name="T54" fmla="*/ 1058 w 1966"/>
                <a:gd name="T55" fmla="*/ 1274 h 1798"/>
                <a:gd name="T56" fmla="*/ 1041 w 1966"/>
                <a:gd name="T57" fmla="*/ 1780 h 1798"/>
                <a:gd name="T58" fmla="*/ 485 w 1966"/>
                <a:gd name="T59" fmla="*/ 1798 h 1798"/>
                <a:gd name="T60" fmla="*/ 296 w 1966"/>
                <a:gd name="T61" fmla="*/ 811 h 1798"/>
                <a:gd name="T62" fmla="*/ 117 w 1966"/>
                <a:gd name="T63" fmla="*/ 810 h 1798"/>
                <a:gd name="T64" fmla="*/ 86 w 1966"/>
                <a:gd name="T65" fmla="*/ 625 h 1798"/>
                <a:gd name="T66" fmla="*/ 1148 w 1966"/>
                <a:gd name="T67" fmla="*/ 101 h 1798"/>
                <a:gd name="T68" fmla="*/ 1945 w 1966"/>
                <a:gd name="T69" fmla="*/ 757 h 1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66" h="1798">
                  <a:moveTo>
                    <a:pt x="1945" y="757"/>
                  </a:moveTo>
                  <a:cubicBezTo>
                    <a:pt x="1923" y="823"/>
                    <a:pt x="1834" y="821"/>
                    <a:pt x="1801" y="820"/>
                  </a:cubicBezTo>
                  <a:cubicBezTo>
                    <a:pt x="1684" y="821"/>
                    <a:pt x="1684" y="821"/>
                    <a:pt x="1684" y="821"/>
                  </a:cubicBezTo>
                  <a:cubicBezTo>
                    <a:pt x="1684" y="1596"/>
                    <a:pt x="1684" y="1596"/>
                    <a:pt x="1684" y="1596"/>
                  </a:cubicBezTo>
                  <a:cubicBezTo>
                    <a:pt x="1684" y="1707"/>
                    <a:pt x="1599" y="1798"/>
                    <a:pt x="1495" y="1798"/>
                  </a:cubicBezTo>
                  <a:cubicBezTo>
                    <a:pt x="1227" y="1798"/>
                    <a:pt x="1227" y="1798"/>
                    <a:pt x="1227" y="1798"/>
                  </a:cubicBezTo>
                  <a:cubicBezTo>
                    <a:pt x="1198" y="1798"/>
                    <a:pt x="1175" y="1774"/>
                    <a:pt x="1175" y="1744"/>
                  </a:cubicBezTo>
                  <a:cubicBezTo>
                    <a:pt x="1175" y="1715"/>
                    <a:pt x="1198" y="1691"/>
                    <a:pt x="1227" y="1691"/>
                  </a:cubicBezTo>
                  <a:cubicBezTo>
                    <a:pt x="1495" y="1691"/>
                    <a:pt x="1495" y="1691"/>
                    <a:pt x="1495" y="1691"/>
                  </a:cubicBezTo>
                  <a:cubicBezTo>
                    <a:pt x="1541" y="1691"/>
                    <a:pt x="1579" y="1648"/>
                    <a:pt x="1579" y="1596"/>
                  </a:cubicBezTo>
                  <a:cubicBezTo>
                    <a:pt x="1579" y="768"/>
                    <a:pt x="1579" y="768"/>
                    <a:pt x="1579" y="768"/>
                  </a:cubicBezTo>
                  <a:cubicBezTo>
                    <a:pt x="1579" y="738"/>
                    <a:pt x="1602" y="714"/>
                    <a:pt x="1631" y="714"/>
                  </a:cubicBezTo>
                  <a:cubicBezTo>
                    <a:pt x="1632" y="714"/>
                    <a:pt x="1632" y="714"/>
                    <a:pt x="1633" y="714"/>
                  </a:cubicBezTo>
                  <a:cubicBezTo>
                    <a:pt x="1633" y="714"/>
                    <a:pt x="1634" y="714"/>
                    <a:pt x="1634" y="714"/>
                  </a:cubicBezTo>
                  <a:cubicBezTo>
                    <a:pt x="1802" y="713"/>
                    <a:pt x="1802" y="713"/>
                    <a:pt x="1802" y="713"/>
                  </a:cubicBezTo>
                  <a:cubicBezTo>
                    <a:pt x="1812" y="714"/>
                    <a:pt x="1820" y="714"/>
                    <a:pt x="1826" y="713"/>
                  </a:cubicBezTo>
                  <a:cubicBezTo>
                    <a:pt x="1816" y="703"/>
                    <a:pt x="1804" y="691"/>
                    <a:pt x="1792" y="682"/>
                  </a:cubicBezTo>
                  <a:cubicBezTo>
                    <a:pt x="1087" y="188"/>
                    <a:pt x="1087" y="188"/>
                    <a:pt x="1087" y="188"/>
                  </a:cubicBezTo>
                  <a:cubicBezTo>
                    <a:pt x="1086" y="187"/>
                    <a:pt x="1085" y="187"/>
                    <a:pt x="1084" y="186"/>
                  </a:cubicBezTo>
                  <a:cubicBezTo>
                    <a:pt x="994" y="113"/>
                    <a:pt x="911" y="181"/>
                    <a:pt x="902" y="189"/>
                  </a:cubicBezTo>
                  <a:cubicBezTo>
                    <a:pt x="900" y="190"/>
                    <a:pt x="899" y="192"/>
                    <a:pt x="897" y="193"/>
                  </a:cubicBezTo>
                  <a:cubicBezTo>
                    <a:pt x="160" y="703"/>
                    <a:pt x="160" y="703"/>
                    <a:pt x="160" y="703"/>
                  </a:cubicBezTo>
                  <a:cubicBezTo>
                    <a:pt x="347" y="704"/>
                    <a:pt x="347" y="704"/>
                    <a:pt x="347" y="704"/>
                  </a:cubicBezTo>
                  <a:cubicBezTo>
                    <a:pt x="376" y="704"/>
                    <a:pt x="400" y="728"/>
                    <a:pt x="400" y="757"/>
                  </a:cubicBezTo>
                  <a:cubicBezTo>
                    <a:pt x="400" y="758"/>
                    <a:pt x="400" y="758"/>
                    <a:pt x="400" y="759"/>
                  </a:cubicBezTo>
                  <a:cubicBezTo>
                    <a:pt x="400" y="761"/>
                    <a:pt x="401" y="763"/>
                    <a:pt x="401" y="766"/>
                  </a:cubicBezTo>
                  <a:cubicBezTo>
                    <a:pt x="401" y="1596"/>
                    <a:pt x="401" y="1596"/>
                    <a:pt x="401" y="1596"/>
                  </a:cubicBezTo>
                  <a:cubicBezTo>
                    <a:pt x="401" y="1648"/>
                    <a:pt x="439" y="1691"/>
                    <a:pt x="485" y="1691"/>
                  </a:cubicBezTo>
                  <a:cubicBezTo>
                    <a:pt x="953" y="1691"/>
                    <a:pt x="953" y="1691"/>
                    <a:pt x="953" y="1691"/>
                  </a:cubicBezTo>
                  <a:cubicBezTo>
                    <a:pt x="953" y="1274"/>
                    <a:pt x="953" y="1274"/>
                    <a:pt x="953" y="1274"/>
                  </a:cubicBezTo>
                  <a:cubicBezTo>
                    <a:pt x="699" y="1274"/>
                    <a:pt x="699" y="1274"/>
                    <a:pt x="699" y="1274"/>
                  </a:cubicBezTo>
                  <a:cubicBezTo>
                    <a:pt x="670" y="1274"/>
                    <a:pt x="646" y="1250"/>
                    <a:pt x="646" y="1221"/>
                  </a:cubicBezTo>
                  <a:cubicBezTo>
                    <a:pt x="646" y="1191"/>
                    <a:pt x="670" y="1167"/>
                    <a:pt x="699" y="1167"/>
                  </a:cubicBezTo>
                  <a:cubicBezTo>
                    <a:pt x="953" y="1167"/>
                    <a:pt x="953" y="1167"/>
                    <a:pt x="953" y="1167"/>
                  </a:cubicBezTo>
                  <a:cubicBezTo>
                    <a:pt x="953" y="1049"/>
                    <a:pt x="953" y="1049"/>
                    <a:pt x="953" y="1049"/>
                  </a:cubicBezTo>
                  <a:cubicBezTo>
                    <a:pt x="699" y="1049"/>
                    <a:pt x="699" y="1049"/>
                    <a:pt x="699" y="1049"/>
                  </a:cubicBezTo>
                  <a:cubicBezTo>
                    <a:pt x="670" y="1049"/>
                    <a:pt x="646" y="1025"/>
                    <a:pt x="646" y="996"/>
                  </a:cubicBezTo>
                  <a:cubicBezTo>
                    <a:pt x="646" y="966"/>
                    <a:pt x="670" y="942"/>
                    <a:pt x="699" y="942"/>
                  </a:cubicBezTo>
                  <a:cubicBezTo>
                    <a:pt x="880" y="942"/>
                    <a:pt x="880" y="942"/>
                    <a:pt x="880" y="942"/>
                  </a:cubicBezTo>
                  <a:cubicBezTo>
                    <a:pt x="696" y="735"/>
                    <a:pt x="696" y="735"/>
                    <a:pt x="696" y="735"/>
                  </a:cubicBezTo>
                  <a:cubicBezTo>
                    <a:pt x="677" y="713"/>
                    <a:pt x="678" y="679"/>
                    <a:pt x="700" y="659"/>
                  </a:cubicBezTo>
                  <a:cubicBezTo>
                    <a:pt x="721" y="640"/>
                    <a:pt x="755" y="641"/>
                    <a:pt x="774" y="663"/>
                  </a:cubicBezTo>
                  <a:cubicBezTo>
                    <a:pt x="1005" y="923"/>
                    <a:pt x="1005" y="923"/>
                    <a:pt x="1005" y="923"/>
                  </a:cubicBezTo>
                  <a:cubicBezTo>
                    <a:pt x="1242" y="665"/>
                    <a:pt x="1242" y="665"/>
                    <a:pt x="1242" y="665"/>
                  </a:cubicBezTo>
                  <a:cubicBezTo>
                    <a:pt x="1262" y="643"/>
                    <a:pt x="1296" y="642"/>
                    <a:pt x="1317" y="663"/>
                  </a:cubicBezTo>
                  <a:cubicBezTo>
                    <a:pt x="1338" y="683"/>
                    <a:pt x="1339" y="717"/>
                    <a:pt x="1319" y="738"/>
                  </a:cubicBezTo>
                  <a:cubicBezTo>
                    <a:pt x="1131" y="942"/>
                    <a:pt x="1131" y="942"/>
                    <a:pt x="1131" y="942"/>
                  </a:cubicBezTo>
                  <a:cubicBezTo>
                    <a:pt x="1313" y="942"/>
                    <a:pt x="1313" y="942"/>
                    <a:pt x="1313" y="942"/>
                  </a:cubicBezTo>
                  <a:cubicBezTo>
                    <a:pt x="1342" y="942"/>
                    <a:pt x="1365" y="966"/>
                    <a:pt x="1365" y="996"/>
                  </a:cubicBezTo>
                  <a:cubicBezTo>
                    <a:pt x="1365" y="1025"/>
                    <a:pt x="1342" y="1049"/>
                    <a:pt x="1313" y="1049"/>
                  </a:cubicBezTo>
                  <a:cubicBezTo>
                    <a:pt x="1058" y="1049"/>
                    <a:pt x="1058" y="1049"/>
                    <a:pt x="1058" y="1049"/>
                  </a:cubicBezTo>
                  <a:cubicBezTo>
                    <a:pt x="1058" y="1167"/>
                    <a:pt x="1058" y="1167"/>
                    <a:pt x="1058" y="1167"/>
                  </a:cubicBezTo>
                  <a:cubicBezTo>
                    <a:pt x="1313" y="1167"/>
                    <a:pt x="1313" y="1167"/>
                    <a:pt x="1313" y="1167"/>
                  </a:cubicBezTo>
                  <a:cubicBezTo>
                    <a:pt x="1342" y="1167"/>
                    <a:pt x="1365" y="1191"/>
                    <a:pt x="1365" y="1221"/>
                  </a:cubicBezTo>
                  <a:cubicBezTo>
                    <a:pt x="1365" y="1250"/>
                    <a:pt x="1342" y="1274"/>
                    <a:pt x="1313" y="1274"/>
                  </a:cubicBezTo>
                  <a:cubicBezTo>
                    <a:pt x="1058" y="1274"/>
                    <a:pt x="1058" y="1274"/>
                    <a:pt x="1058" y="1274"/>
                  </a:cubicBezTo>
                  <a:cubicBezTo>
                    <a:pt x="1058" y="1741"/>
                    <a:pt x="1058" y="1741"/>
                    <a:pt x="1058" y="1741"/>
                  </a:cubicBezTo>
                  <a:cubicBezTo>
                    <a:pt x="1058" y="1757"/>
                    <a:pt x="1051" y="1770"/>
                    <a:pt x="1041" y="1780"/>
                  </a:cubicBezTo>
                  <a:cubicBezTo>
                    <a:pt x="1031" y="1791"/>
                    <a:pt x="1018" y="1798"/>
                    <a:pt x="1002" y="1798"/>
                  </a:cubicBezTo>
                  <a:cubicBezTo>
                    <a:pt x="485" y="1798"/>
                    <a:pt x="485" y="1798"/>
                    <a:pt x="485" y="1798"/>
                  </a:cubicBezTo>
                  <a:cubicBezTo>
                    <a:pt x="381" y="1798"/>
                    <a:pt x="296" y="1707"/>
                    <a:pt x="296" y="1596"/>
                  </a:cubicBezTo>
                  <a:cubicBezTo>
                    <a:pt x="296" y="811"/>
                    <a:pt x="296" y="811"/>
                    <a:pt x="296" y="811"/>
                  </a:cubicBezTo>
                  <a:cubicBezTo>
                    <a:pt x="121" y="810"/>
                    <a:pt x="121" y="810"/>
                    <a:pt x="121" y="810"/>
                  </a:cubicBezTo>
                  <a:cubicBezTo>
                    <a:pt x="120" y="810"/>
                    <a:pt x="118" y="810"/>
                    <a:pt x="117" y="810"/>
                  </a:cubicBezTo>
                  <a:cubicBezTo>
                    <a:pt x="59" y="806"/>
                    <a:pt x="24" y="785"/>
                    <a:pt x="14" y="747"/>
                  </a:cubicBezTo>
                  <a:cubicBezTo>
                    <a:pt x="0" y="692"/>
                    <a:pt x="53" y="647"/>
                    <a:pt x="86" y="625"/>
                  </a:cubicBezTo>
                  <a:cubicBezTo>
                    <a:pt x="835" y="106"/>
                    <a:pt x="835" y="106"/>
                    <a:pt x="835" y="106"/>
                  </a:cubicBezTo>
                  <a:cubicBezTo>
                    <a:pt x="890" y="59"/>
                    <a:pt x="1022" y="0"/>
                    <a:pt x="1148" y="101"/>
                  </a:cubicBezTo>
                  <a:cubicBezTo>
                    <a:pt x="1853" y="595"/>
                    <a:pt x="1853" y="595"/>
                    <a:pt x="1853" y="595"/>
                  </a:cubicBezTo>
                  <a:cubicBezTo>
                    <a:pt x="1897" y="628"/>
                    <a:pt x="1966" y="692"/>
                    <a:pt x="1945" y="757"/>
                  </a:cubicBezTo>
                  <a:close/>
                </a:path>
              </a:pathLst>
            </a:custGeom>
            <a:solidFill>
              <a:srgbClr val="4D230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3166512" y="3401536"/>
            <a:ext cx="1083784" cy="1253720"/>
            <a:chOff x="2942972" y="5455909"/>
            <a:chExt cx="1083784" cy="1253720"/>
          </a:xfrm>
        </p:grpSpPr>
        <p:sp>
          <p:nvSpPr>
            <p:cNvPr id="64" name="Oval 18"/>
            <p:cNvSpPr>
              <a:spLocks noChangeArrowheads="1"/>
            </p:cNvSpPr>
            <p:nvPr/>
          </p:nvSpPr>
          <p:spPr bwMode="auto">
            <a:xfrm>
              <a:off x="3157971" y="5455909"/>
              <a:ext cx="868785" cy="125372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19"/>
            <p:cNvSpPr>
              <a:spLocks/>
            </p:cNvSpPr>
            <p:nvPr/>
          </p:nvSpPr>
          <p:spPr bwMode="auto">
            <a:xfrm>
              <a:off x="2942972" y="5615250"/>
              <a:ext cx="957263" cy="874713"/>
            </a:xfrm>
            <a:custGeom>
              <a:avLst/>
              <a:gdLst>
                <a:gd name="T0" fmla="*/ 1801 w 1966"/>
                <a:gd name="T1" fmla="*/ 820 h 1798"/>
                <a:gd name="T2" fmla="*/ 1684 w 1966"/>
                <a:gd name="T3" fmla="*/ 1596 h 1798"/>
                <a:gd name="T4" fmla="*/ 1227 w 1966"/>
                <a:gd name="T5" fmla="*/ 1798 h 1798"/>
                <a:gd name="T6" fmla="*/ 1227 w 1966"/>
                <a:gd name="T7" fmla="*/ 1691 h 1798"/>
                <a:gd name="T8" fmla="*/ 1579 w 1966"/>
                <a:gd name="T9" fmla="*/ 1596 h 1798"/>
                <a:gd name="T10" fmla="*/ 1631 w 1966"/>
                <a:gd name="T11" fmla="*/ 714 h 1798"/>
                <a:gd name="T12" fmla="*/ 1634 w 1966"/>
                <a:gd name="T13" fmla="*/ 714 h 1798"/>
                <a:gd name="T14" fmla="*/ 1826 w 1966"/>
                <a:gd name="T15" fmla="*/ 713 h 1798"/>
                <a:gd name="T16" fmla="*/ 1087 w 1966"/>
                <a:gd name="T17" fmla="*/ 188 h 1798"/>
                <a:gd name="T18" fmla="*/ 902 w 1966"/>
                <a:gd name="T19" fmla="*/ 189 h 1798"/>
                <a:gd name="T20" fmla="*/ 160 w 1966"/>
                <a:gd name="T21" fmla="*/ 703 h 1798"/>
                <a:gd name="T22" fmla="*/ 400 w 1966"/>
                <a:gd name="T23" fmla="*/ 757 h 1798"/>
                <a:gd name="T24" fmla="*/ 401 w 1966"/>
                <a:gd name="T25" fmla="*/ 766 h 1798"/>
                <a:gd name="T26" fmla="*/ 485 w 1966"/>
                <a:gd name="T27" fmla="*/ 1691 h 1798"/>
                <a:gd name="T28" fmla="*/ 953 w 1966"/>
                <a:gd name="T29" fmla="*/ 1274 h 1798"/>
                <a:gd name="T30" fmla="*/ 646 w 1966"/>
                <a:gd name="T31" fmla="*/ 1221 h 1798"/>
                <a:gd name="T32" fmla="*/ 953 w 1966"/>
                <a:gd name="T33" fmla="*/ 1167 h 1798"/>
                <a:gd name="T34" fmla="*/ 699 w 1966"/>
                <a:gd name="T35" fmla="*/ 1049 h 1798"/>
                <a:gd name="T36" fmla="*/ 699 w 1966"/>
                <a:gd name="T37" fmla="*/ 942 h 1798"/>
                <a:gd name="T38" fmla="*/ 696 w 1966"/>
                <a:gd name="T39" fmla="*/ 735 h 1798"/>
                <a:gd name="T40" fmla="*/ 774 w 1966"/>
                <a:gd name="T41" fmla="*/ 663 h 1798"/>
                <a:gd name="T42" fmla="*/ 1242 w 1966"/>
                <a:gd name="T43" fmla="*/ 665 h 1798"/>
                <a:gd name="T44" fmla="*/ 1319 w 1966"/>
                <a:gd name="T45" fmla="*/ 738 h 1798"/>
                <a:gd name="T46" fmla="*/ 1313 w 1966"/>
                <a:gd name="T47" fmla="*/ 942 h 1798"/>
                <a:gd name="T48" fmla="*/ 1313 w 1966"/>
                <a:gd name="T49" fmla="*/ 1049 h 1798"/>
                <a:gd name="T50" fmla="*/ 1058 w 1966"/>
                <a:gd name="T51" fmla="*/ 1167 h 1798"/>
                <a:gd name="T52" fmla="*/ 1365 w 1966"/>
                <a:gd name="T53" fmla="*/ 1221 h 1798"/>
                <a:gd name="T54" fmla="*/ 1058 w 1966"/>
                <a:gd name="T55" fmla="*/ 1274 h 1798"/>
                <a:gd name="T56" fmla="*/ 1041 w 1966"/>
                <a:gd name="T57" fmla="*/ 1780 h 1798"/>
                <a:gd name="T58" fmla="*/ 485 w 1966"/>
                <a:gd name="T59" fmla="*/ 1798 h 1798"/>
                <a:gd name="T60" fmla="*/ 296 w 1966"/>
                <a:gd name="T61" fmla="*/ 811 h 1798"/>
                <a:gd name="T62" fmla="*/ 117 w 1966"/>
                <a:gd name="T63" fmla="*/ 810 h 1798"/>
                <a:gd name="T64" fmla="*/ 86 w 1966"/>
                <a:gd name="T65" fmla="*/ 625 h 1798"/>
                <a:gd name="T66" fmla="*/ 1148 w 1966"/>
                <a:gd name="T67" fmla="*/ 101 h 1798"/>
                <a:gd name="T68" fmla="*/ 1945 w 1966"/>
                <a:gd name="T69" fmla="*/ 757 h 1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66" h="1798">
                  <a:moveTo>
                    <a:pt x="1945" y="757"/>
                  </a:moveTo>
                  <a:cubicBezTo>
                    <a:pt x="1923" y="823"/>
                    <a:pt x="1834" y="821"/>
                    <a:pt x="1801" y="820"/>
                  </a:cubicBezTo>
                  <a:cubicBezTo>
                    <a:pt x="1684" y="821"/>
                    <a:pt x="1684" y="821"/>
                    <a:pt x="1684" y="821"/>
                  </a:cubicBezTo>
                  <a:cubicBezTo>
                    <a:pt x="1684" y="1596"/>
                    <a:pt x="1684" y="1596"/>
                    <a:pt x="1684" y="1596"/>
                  </a:cubicBezTo>
                  <a:cubicBezTo>
                    <a:pt x="1684" y="1707"/>
                    <a:pt x="1599" y="1798"/>
                    <a:pt x="1495" y="1798"/>
                  </a:cubicBezTo>
                  <a:cubicBezTo>
                    <a:pt x="1227" y="1798"/>
                    <a:pt x="1227" y="1798"/>
                    <a:pt x="1227" y="1798"/>
                  </a:cubicBezTo>
                  <a:cubicBezTo>
                    <a:pt x="1198" y="1798"/>
                    <a:pt x="1175" y="1774"/>
                    <a:pt x="1175" y="1744"/>
                  </a:cubicBezTo>
                  <a:cubicBezTo>
                    <a:pt x="1175" y="1715"/>
                    <a:pt x="1198" y="1691"/>
                    <a:pt x="1227" y="1691"/>
                  </a:cubicBezTo>
                  <a:cubicBezTo>
                    <a:pt x="1495" y="1691"/>
                    <a:pt x="1495" y="1691"/>
                    <a:pt x="1495" y="1691"/>
                  </a:cubicBezTo>
                  <a:cubicBezTo>
                    <a:pt x="1541" y="1691"/>
                    <a:pt x="1579" y="1648"/>
                    <a:pt x="1579" y="1596"/>
                  </a:cubicBezTo>
                  <a:cubicBezTo>
                    <a:pt x="1579" y="768"/>
                    <a:pt x="1579" y="768"/>
                    <a:pt x="1579" y="768"/>
                  </a:cubicBezTo>
                  <a:cubicBezTo>
                    <a:pt x="1579" y="738"/>
                    <a:pt x="1602" y="714"/>
                    <a:pt x="1631" y="714"/>
                  </a:cubicBezTo>
                  <a:cubicBezTo>
                    <a:pt x="1632" y="714"/>
                    <a:pt x="1632" y="714"/>
                    <a:pt x="1633" y="714"/>
                  </a:cubicBezTo>
                  <a:cubicBezTo>
                    <a:pt x="1633" y="714"/>
                    <a:pt x="1634" y="714"/>
                    <a:pt x="1634" y="714"/>
                  </a:cubicBezTo>
                  <a:cubicBezTo>
                    <a:pt x="1802" y="713"/>
                    <a:pt x="1802" y="713"/>
                    <a:pt x="1802" y="713"/>
                  </a:cubicBezTo>
                  <a:cubicBezTo>
                    <a:pt x="1812" y="714"/>
                    <a:pt x="1820" y="714"/>
                    <a:pt x="1826" y="713"/>
                  </a:cubicBezTo>
                  <a:cubicBezTo>
                    <a:pt x="1816" y="703"/>
                    <a:pt x="1804" y="691"/>
                    <a:pt x="1792" y="682"/>
                  </a:cubicBezTo>
                  <a:cubicBezTo>
                    <a:pt x="1087" y="188"/>
                    <a:pt x="1087" y="188"/>
                    <a:pt x="1087" y="188"/>
                  </a:cubicBezTo>
                  <a:cubicBezTo>
                    <a:pt x="1086" y="187"/>
                    <a:pt x="1085" y="187"/>
                    <a:pt x="1084" y="186"/>
                  </a:cubicBezTo>
                  <a:cubicBezTo>
                    <a:pt x="994" y="113"/>
                    <a:pt x="911" y="181"/>
                    <a:pt x="902" y="189"/>
                  </a:cubicBezTo>
                  <a:cubicBezTo>
                    <a:pt x="900" y="190"/>
                    <a:pt x="899" y="192"/>
                    <a:pt x="897" y="193"/>
                  </a:cubicBezTo>
                  <a:cubicBezTo>
                    <a:pt x="160" y="703"/>
                    <a:pt x="160" y="703"/>
                    <a:pt x="160" y="703"/>
                  </a:cubicBezTo>
                  <a:cubicBezTo>
                    <a:pt x="347" y="704"/>
                    <a:pt x="347" y="704"/>
                    <a:pt x="347" y="704"/>
                  </a:cubicBezTo>
                  <a:cubicBezTo>
                    <a:pt x="376" y="704"/>
                    <a:pt x="400" y="728"/>
                    <a:pt x="400" y="757"/>
                  </a:cubicBezTo>
                  <a:cubicBezTo>
                    <a:pt x="400" y="758"/>
                    <a:pt x="400" y="758"/>
                    <a:pt x="400" y="759"/>
                  </a:cubicBezTo>
                  <a:cubicBezTo>
                    <a:pt x="400" y="761"/>
                    <a:pt x="401" y="763"/>
                    <a:pt x="401" y="766"/>
                  </a:cubicBezTo>
                  <a:cubicBezTo>
                    <a:pt x="401" y="1596"/>
                    <a:pt x="401" y="1596"/>
                    <a:pt x="401" y="1596"/>
                  </a:cubicBezTo>
                  <a:cubicBezTo>
                    <a:pt x="401" y="1648"/>
                    <a:pt x="439" y="1691"/>
                    <a:pt x="485" y="1691"/>
                  </a:cubicBezTo>
                  <a:cubicBezTo>
                    <a:pt x="953" y="1691"/>
                    <a:pt x="953" y="1691"/>
                    <a:pt x="953" y="1691"/>
                  </a:cubicBezTo>
                  <a:cubicBezTo>
                    <a:pt x="953" y="1274"/>
                    <a:pt x="953" y="1274"/>
                    <a:pt x="953" y="1274"/>
                  </a:cubicBezTo>
                  <a:cubicBezTo>
                    <a:pt x="699" y="1274"/>
                    <a:pt x="699" y="1274"/>
                    <a:pt x="699" y="1274"/>
                  </a:cubicBezTo>
                  <a:cubicBezTo>
                    <a:pt x="670" y="1274"/>
                    <a:pt x="646" y="1250"/>
                    <a:pt x="646" y="1221"/>
                  </a:cubicBezTo>
                  <a:cubicBezTo>
                    <a:pt x="646" y="1191"/>
                    <a:pt x="670" y="1167"/>
                    <a:pt x="699" y="1167"/>
                  </a:cubicBezTo>
                  <a:cubicBezTo>
                    <a:pt x="953" y="1167"/>
                    <a:pt x="953" y="1167"/>
                    <a:pt x="953" y="1167"/>
                  </a:cubicBezTo>
                  <a:cubicBezTo>
                    <a:pt x="953" y="1049"/>
                    <a:pt x="953" y="1049"/>
                    <a:pt x="953" y="1049"/>
                  </a:cubicBezTo>
                  <a:cubicBezTo>
                    <a:pt x="699" y="1049"/>
                    <a:pt x="699" y="1049"/>
                    <a:pt x="699" y="1049"/>
                  </a:cubicBezTo>
                  <a:cubicBezTo>
                    <a:pt x="670" y="1049"/>
                    <a:pt x="646" y="1025"/>
                    <a:pt x="646" y="996"/>
                  </a:cubicBezTo>
                  <a:cubicBezTo>
                    <a:pt x="646" y="966"/>
                    <a:pt x="670" y="942"/>
                    <a:pt x="699" y="942"/>
                  </a:cubicBezTo>
                  <a:cubicBezTo>
                    <a:pt x="880" y="942"/>
                    <a:pt x="880" y="942"/>
                    <a:pt x="880" y="942"/>
                  </a:cubicBezTo>
                  <a:cubicBezTo>
                    <a:pt x="696" y="735"/>
                    <a:pt x="696" y="735"/>
                    <a:pt x="696" y="735"/>
                  </a:cubicBezTo>
                  <a:cubicBezTo>
                    <a:pt x="677" y="713"/>
                    <a:pt x="678" y="679"/>
                    <a:pt x="700" y="659"/>
                  </a:cubicBezTo>
                  <a:cubicBezTo>
                    <a:pt x="721" y="640"/>
                    <a:pt x="755" y="641"/>
                    <a:pt x="774" y="663"/>
                  </a:cubicBezTo>
                  <a:cubicBezTo>
                    <a:pt x="1005" y="923"/>
                    <a:pt x="1005" y="923"/>
                    <a:pt x="1005" y="923"/>
                  </a:cubicBezTo>
                  <a:cubicBezTo>
                    <a:pt x="1242" y="665"/>
                    <a:pt x="1242" y="665"/>
                    <a:pt x="1242" y="665"/>
                  </a:cubicBezTo>
                  <a:cubicBezTo>
                    <a:pt x="1262" y="643"/>
                    <a:pt x="1296" y="642"/>
                    <a:pt x="1317" y="663"/>
                  </a:cubicBezTo>
                  <a:cubicBezTo>
                    <a:pt x="1338" y="683"/>
                    <a:pt x="1339" y="717"/>
                    <a:pt x="1319" y="738"/>
                  </a:cubicBezTo>
                  <a:cubicBezTo>
                    <a:pt x="1131" y="942"/>
                    <a:pt x="1131" y="942"/>
                    <a:pt x="1131" y="942"/>
                  </a:cubicBezTo>
                  <a:cubicBezTo>
                    <a:pt x="1313" y="942"/>
                    <a:pt x="1313" y="942"/>
                    <a:pt x="1313" y="942"/>
                  </a:cubicBezTo>
                  <a:cubicBezTo>
                    <a:pt x="1342" y="942"/>
                    <a:pt x="1365" y="966"/>
                    <a:pt x="1365" y="996"/>
                  </a:cubicBezTo>
                  <a:cubicBezTo>
                    <a:pt x="1365" y="1025"/>
                    <a:pt x="1342" y="1049"/>
                    <a:pt x="1313" y="1049"/>
                  </a:cubicBezTo>
                  <a:cubicBezTo>
                    <a:pt x="1058" y="1049"/>
                    <a:pt x="1058" y="1049"/>
                    <a:pt x="1058" y="1049"/>
                  </a:cubicBezTo>
                  <a:cubicBezTo>
                    <a:pt x="1058" y="1167"/>
                    <a:pt x="1058" y="1167"/>
                    <a:pt x="1058" y="1167"/>
                  </a:cubicBezTo>
                  <a:cubicBezTo>
                    <a:pt x="1313" y="1167"/>
                    <a:pt x="1313" y="1167"/>
                    <a:pt x="1313" y="1167"/>
                  </a:cubicBezTo>
                  <a:cubicBezTo>
                    <a:pt x="1342" y="1167"/>
                    <a:pt x="1365" y="1191"/>
                    <a:pt x="1365" y="1221"/>
                  </a:cubicBezTo>
                  <a:cubicBezTo>
                    <a:pt x="1365" y="1250"/>
                    <a:pt x="1342" y="1274"/>
                    <a:pt x="1313" y="1274"/>
                  </a:cubicBezTo>
                  <a:cubicBezTo>
                    <a:pt x="1058" y="1274"/>
                    <a:pt x="1058" y="1274"/>
                    <a:pt x="1058" y="1274"/>
                  </a:cubicBezTo>
                  <a:cubicBezTo>
                    <a:pt x="1058" y="1741"/>
                    <a:pt x="1058" y="1741"/>
                    <a:pt x="1058" y="1741"/>
                  </a:cubicBezTo>
                  <a:cubicBezTo>
                    <a:pt x="1058" y="1757"/>
                    <a:pt x="1051" y="1770"/>
                    <a:pt x="1041" y="1780"/>
                  </a:cubicBezTo>
                  <a:cubicBezTo>
                    <a:pt x="1031" y="1791"/>
                    <a:pt x="1018" y="1798"/>
                    <a:pt x="1002" y="1798"/>
                  </a:cubicBezTo>
                  <a:cubicBezTo>
                    <a:pt x="485" y="1798"/>
                    <a:pt x="485" y="1798"/>
                    <a:pt x="485" y="1798"/>
                  </a:cubicBezTo>
                  <a:cubicBezTo>
                    <a:pt x="381" y="1798"/>
                    <a:pt x="296" y="1707"/>
                    <a:pt x="296" y="1596"/>
                  </a:cubicBezTo>
                  <a:cubicBezTo>
                    <a:pt x="296" y="811"/>
                    <a:pt x="296" y="811"/>
                    <a:pt x="296" y="811"/>
                  </a:cubicBezTo>
                  <a:cubicBezTo>
                    <a:pt x="121" y="810"/>
                    <a:pt x="121" y="810"/>
                    <a:pt x="121" y="810"/>
                  </a:cubicBezTo>
                  <a:cubicBezTo>
                    <a:pt x="120" y="810"/>
                    <a:pt x="118" y="810"/>
                    <a:pt x="117" y="810"/>
                  </a:cubicBezTo>
                  <a:cubicBezTo>
                    <a:pt x="59" y="806"/>
                    <a:pt x="24" y="785"/>
                    <a:pt x="14" y="747"/>
                  </a:cubicBezTo>
                  <a:cubicBezTo>
                    <a:pt x="0" y="692"/>
                    <a:pt x="53" y="647"/>
                    <a:pt x="86" y="625"/>
                  </a:cubicBezTo>
                  <a:cubicBezTo>
                    <a:pt x="835" y="106"/>
                    <a:pt x="835" y="106"/>
                    <a:pt x="835" y="106"/>
                  </a:cubicBezTo>
                  <a:cubicBezTo>
                    <a:pt x="890" y="59"/>
                    <a:pt x="1022" y="0"/>
                    <a:pt x="1148" y="101"/>
                  </a:cubicBezTo>
                  <a:cubicBezTo>
                    <a:pt x="1853" y="595"/>
                    <a:pt x="1853" y="595"/>
                    <a:pt x="1853" y="595"/>
                  </a:cubicBezTo>
                  <a:cubicBezTo>
                    <a:pt x="1897" y="628"/>
                    <a:pt x="1966" y="692"/>
                    <a:pt x="1945" y="757"/>
                  </a:cubicBezTo>
                  <a:close/>
                </a:path>
              </a:pathLst>
            </a:custGeom>
            <a:solidFill>
              <a:srgbClr val="4D230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10663928" y="2096827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D752D09-507A-4DE5-A447-CE2BE200D60F}" type="VALUE">
              <a:rPr lang="en-US" altLang="zh-CN" sz="2000" b="1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/>
              <a:t>¥11,098</a:t>
            </a:fld>
            <a:endParaRPr lang="zh-CN" altLang="en-US" sz="2000" b="1" dirty="0">
              <a:solidFill>
                <a:schemeClr val="accent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899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组合 42"/>
          <p:cNvGrpSpPr/>
          <p:nvPr/>
        </p:nvGrpSpPr>
        <p:grpSpPr>
          <a:xfrm>
            <a:off x="1466850" y="2804752"/>
            <a:ext cx="8820150" cy="3403429"/>
            <a:chOff x="1466850" y="2601552"/>
            <a:chExt cx="8820150" cy="3403429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2952750" y="2886075"/>
              <a:ext cx="2019300" cy="3714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4974339" y="3274729"/>
              <a:ext cx="2488886" cy="13522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7463225" y="2604500"/>
              <a:ext cx="2823775" cy="81225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V="1">
              <a:off x="6972300" y="5257800"/>
              <a:ext cx="2680811" cy="74718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1466850" y="4703897"/>
              <a:ext cx="2975890" cy="67022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V="1">
              <a:off x="4438470" y="3416751"/>
              <a:ext cx="3024755" cy="195534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flipV="1">
              <a:off x="1489279" y="2896633"/>
              <a:ext cx="1476827" cy="1807264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 flipV="1">
              <a:off x="4455331" y="5372100"/>
              <a:ext cx="2534496" cy="63288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H="1">
              <a:off x="9754235" y="2601552"/>
              <a:ext cx="532765" cy="2649447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2964739" y="2886075"/>
              <a:ext cx="1466014" cy="248602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 flipH="1">
              <a:off x="7002418" y="3409950"/>
              <a:ext cx="473398" cy="259503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7487803" y="3409782"/>
              <a:ext cx="2165308" cy="184801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 flipH="1">
              <a:off x="4430753" y="3274729"/>
              <a:ext cx="541297" cy="20973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矩形 1"/>
          <p:cNvSpPr/>
          <p:nvPr/>
        </p:nvSpPr>
        <p:spPr>
          <a:xfrm>
            <a:off x="4728776" y="145453"/>
            <a:ext cx="27344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基本住房支出</a:t>
            </a:r>
          </a:p>
        </p:txBody>
      </p:sp>
      <p:sp>
        <p:nvSpPr>
          <p:cNvPr id="3" name="矩形 2"/>
          <p:cNvSpPr/>
          <p:nvPr/>
        </p:nvSpPr>
        <p:spPr>
          <a:xfrm>
            <a:off x="1019436" y="749278"/>
            <a:ext cx="10153128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四大城市基本住房支出中，电费、水费、暖气费、垃圾处理等费用月支出均高于</a:t>
            </a:r>
            <a:r>
              <a:rPr lang="en-US" altLang="zh-CN" sz="2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元，深圳以</a:t>
            </a:r>
            <a:r>
              <a:rPr lang="en-US" altLang="zh-CN" sz="2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519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元居于首位。</a:t>
            </a:r>
          </a:p>
        </p:txBody>
      </p:sp>
      <p:sp>
        <p:nvSpPr>
          <p:cNvPr id="5" name="椭圆 4"/>
          <p:cNvSpPr/>
          <p:nvPr/>
        </p:nvSpPr>
        <p:spPr>
          <a:xfrm>
            <a:off x="6096000" y="2341697"/>
            <a:ext cx="2565400" cy="2565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6000" b="1" dirty="0">
                <a:latin typeface="造字工房尚雅（非商用）常规体" pitchFamily="50" charset="-122"/>
                <a:ea typeface="造字工房尚雅（非商用）常规体" pitchFamily="50" charset="-122"/>
              </a:rPr>
              <a:t>深圳</a:t>
            </a:r>
            <a:endParaRPr lang="zh-CN" sz="6000" b="1" dirty="0">
              <a:latin typeface="造字工房尚雅（非商用）常规体" pitchFamily="50" charset="-122"/>
              <a:ea typeface="造字工房尚雅（非商用）常规体" pitchFamily="50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8892241" y="4535063"/>
            <a:ext cx="1673118" cy="167311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600" b="1" dirty="0">
                <a:latin typeface="造字工房尚雅（非商用）常规体" pitchFamily="50" charset="-122"/>
                <a:ea typeface="造字工房尚雅（非商用）常规体" pitchFamily="50" charset="-122"/>
              </a:rPr>
              <a:t>广州</a:t>
            </a:r>
            <a:endParaRPr lang="zh-CN" sz="4800" b="1" dirty="0">
              <a:latin typeface="造字工房尚雅（非商用）常规体" pitchFamily="50" charset="-122"/>
              <a:ea typeface="造字工房尚雅（非商用）常规体" pitchFamily="50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1988997" y="2092475"/>
            <a:ext cx="1993631" cy="199363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4400" b="1" dirty="0">
                <a:latin typeface="造字工房尚雅（非商用）常规体" pitchFamily="50" charset="-122"/>
                <a:ea typeface="造字工房尚雅（非商用）常规体" pitchFamily="50" charset="-122"/>
              </a:rPr>
              <a:t>北京</a:t>
            </a:r>
            <a:endParaRPr lang="zh-CN" sz="4800" b="1" dirty="0">
              <a:latin typeface="造字工房尚雅（非商用）常规体" pitchFamily="50" charset="-122"/>
              <a:ea typeface="造字工房尚雅（非商用）常规体" pitchFamily="50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3257611" y="4458268"/>
            <a:ext cx="2212680" cy="22126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800" b="1" dirty="0">
                <a:latin typeface="造字工房尚雅（非商用）常规体" pitchFamily="50" charset="-122"/>
                <a:ea typeface="造字工房尚雅（非商用）常规体" pitchFamily="50" charset="-122"/>
              </a:rPr>
              <a:t>上海</a:t>
            </a:r>
            <a:endParaRPr lang="zh-CN" sz="6000" b="1" dirty="0">
              <a:latin typeface="造字工房尚雅（非商用）常规体" pitchFamily="50" charset="-122"/>
              <a:ea typeface="造字工房尚雅（非商用）常规体" pitchFamily="50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688493" y="5785878"/>
            <a:ext cx="755823" cy="75582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4576547" y="3015162"/>
            <a:ext cx="925534" cy="92553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899757" y="4316378"/>
            <a:ext cx="1265019" cy="126501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9653111" y="2216947"/>
            <a:ext cx="1314173" cy="131417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Freeform 5"/>
          <p:cNvSpPr>
            <a:spLocks/>
          </p:cNvSpPr>
          <p:nvPr/>
        </p:nvSpPr>
        <p:spPr bwMode="auto">
          <a:xfrm>
            <a:off x="6886716" y="5929725"/>
            <a:ext cx="312066" cy="489034"/>
          </a:xfrm>
          <a:custGeom>
            <a:avLst/>
            <a:gdLst>
              <a:gd name="T0" fmla="*/ 86 w 1671"/>
              <a:gd name="T1" fmla="*/ 2620 h 2624"/>
              <a:gd name="T2" fmla="*/ 363 w 1671"/>
              <a:gd name="T3" fmla="*/ 2130 h 2624"/>
              <a:gd name="T4" fmla="*/ 684 w 1671"/>
              <a:gd name="T5" fmla="*/ 1563 h 2624"/>
              <a:gd name="T6" fmla="*/ 668 w 1671"/>
              <a:gd name="T7" fmla="*/ 1519 h 2624"/>
              <a:gd name="T8" fmla="*/ 41 w 1671"/>
              <a:gd name="T9" fmla="*/ 1156 h 2624"/>
              <a:gd name="T10" fmla="*/ 0 w 1671"/>
              <a:gd name="T11" fmla="*/ 1131 h 2624"/>
              <a:gd name="T12" fmla="*/ 1581 w 1671"/>
              <a:gd name="T13" fmla="*/ 0 h 2624"/>
              <a:gd name="T14" fmla="*/ 1585 w 1671"/>
              <a:gd name="T15" fmla="*/ 4 h 2624"/>
              <a:gd name="T16" fmla="*/ 973 w 1671"/>
              <a:gd name="T17" fmla="*/ 1088 h 2624"/>
              <a:gd name="T18" fmla="*/ 1671 w 1671"/>
              <a:gd name="T19" fmla="*/ 1493 h 2624"/>
              <a:gd name="T20" fmla="*/ 91 w 1671"/>
              <a:gd name="T21" fmla="*/ 2624 h 2624"/>
              <a:gd name="T22" fmla="*/ 86 w 1671"/>
              <a:gd name="T23" fmla="*/ 2620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71" h="2624">
                <a:moveTo>
                  <a:pt x="86" y="2620"/>
                </a:moveTo>
                <a:cubicBezTo>
                  <a:pt x="178" y="2456"/>
                  <a:pt x="270" y="2293"/>
                  <a:pt x="363" y="2130"/>
                </a:cubicBezTo>
                <a:cubicBezTo>
                  <a:pt x="470" y="1941"/>
                  <a:pt x="576" y="1752"/>
                  <a:pt x="684" y="1563"/>
                </a:cubicBezTo>
                <a:cubicBezTo>
                  <a:pt x="699" y="1537"/>
                  <a:pt x="687" y="1530"/>
                  <a:pt x="668" y="1519"/>
                </a:cubicBezTo>
                <a:cubicBezTo>
                  <a:pt x="459" y="1398"/>
                  <a:pt x="250" y="1277"/>
                  <a:pt x="41" y="1156"/>
                </a:cubicBezTo>
                <a:cubicBezTo>
                  <a:pt x="29" y="1149"/>
                  <a:pt x="18" y="1142"/>
                  <a:pt x="0" y="1131"/>
                </a:cubicBezTo>
                <a:cubicBezTo>
                  <a:pt x="529" y="753"/>
                  <a:pt x="1055" y="376"/>
                  <a:pt x="1581" y="0"/>
                </a:cubicBezTo>
                <a:cubicBezTo>
                  <a:pt x="1582" y="2"/>
                  <a:pt x="1584" y="3"/>
                  <a:pt x="1585" y="4"/>
                </a:cubicBezTo>
                <a:cubicBezTo>
                  <a:pt x="1382" y="364"/>
                  <a:pt x="1179" y="723"/>
                  <a:pt x="973" y="1088"/>
                </a:cubicBezTo>
                <a:cubicBezTo>
                  <a:pt x="1205" y="1222"/>
                  <a:pt x="1435" y="1357"/>
                  <a:pt x="1671" y="1493"/>
                </a:cubicBezTo>
                <a:cubicBezTo>
                  <a:pt x="1141" y="1873"/>
                  <a:pt x="616" y="2248"/>
                  <a:pt x="91" y="2624"/>
                </a:cubicBezTo>
                <a:cubicBezTo>
                  <a:pt x="89" y="2622"/>
                  <a:pt x="88" y="2621"/>
                  <a:pt x="86" y="262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67" name="组合 66"/>
          <p:cNvGrpSpPr/>
          <p:nvPr/>
        </p:nvGrpSpPr>
        <p:grpSpPr>
          <a:xfrm>
            <a:off x="9952975" y="2510849"/>
            <a:ext cx="714445" cy="726369"/>
            <a:chOff x="9929777" y="2347877"/>
            <a:chExt cx="714445" cy="726369"/>
          </a:xfrm>
          <a:solidFill>
            <a:schemeClr val="accent5"/>
          </a:solidFill>
        </p:grpSpPr>
        <p:sp>
          <p:nvSpPr>
            <p:cNvPr id="56" name="任意多边形: 形状 55"/>
            <p:cNvSpPr>
              <a:spLocks/>
            </p:cNvSpPr>
            <p:nvPr/>
          </p:nvSpPr>
          <p:spPr bwMode="auto">
            <a:xfrm>
              <a:off x="9929777" y="2601551"/>
              <a:ext cx="714445" cy="472695"/>
            </a:xfrm>
            <a:custGeom>
              <a:avLst/>
              <a:gdLst>
                <a:gd name="connsiteX0" fmla="*/ 7150100 w 9448800"/>
                <a:gd name="connsiteY0" fmla="*/ 2166938 h 6251575"/>
                <a:gd name="connsiteX1" fmla="*/ 7150100 w 9448800"/>
                <a:gd name="connsiteY1" fmla="*/ 4081463 h 6251575"/>
                <a:gd name="connsiteX2" fmla="*/ 7532688 w 9448800"/>
                <a:gd name="connsiteY2" fmla="*/ 4081463 h 6251575"/>
                <a:gd name="connsiteX3" fmla="*/ 7532688 w 9448800"/>
                <a:gd name="connsiteY3" fmla="*/ 2166938 h 6251575"/>
                <a:gd name="connsiteX4" fmla="*/ 5364163 w 9448800"/>
                <a:gd name="connsiteY4" fmla="*/ 2166938 h 6251575"/>
                <a:gd name="connsiteX5" fmla="*/ 5364163 w 9448800"/>
                <a:gd name="connsiteY5" fmla="*/ 4081463 h 6251575"/>
                <a:gd name="connsiteX6" fmla="*/ 5746751 w 9448800"/>
                <a:gd name="connsiteY6" fmla="*/ 4081463 h 6251575"/>
                <a:gd name="connsiteX7" fmla="*/ 5746751 w 9448800"/>
                <a:gd name="connsiteY7" fmla="*/ 2166938 h 6251575"/>
                <a:gd name="connsiteX8" fmla="*/ 3573463 w 9448800"/>
                <a:gd name="connsiteY8" fmla="*/ 2166938 h 6251575"/>
                <a:gd name="connsiteX9" fmla="*/ 3573463 w 9448800"/>
                <a:gd name="connsiteY9" fmla="*/ 4081463 h 6251575"/>
                <a:gd name="connsiteX10" fmla="*/ 3959226 w 9448800"/>
                <a:gd name="connsiteY10" fmla="*/ 4081463 h 6251575"/>
                <a:gd name="connsiteX11" fmla="*/ 3959226 w 9448800"/>
                <a:gd name="connsiteY11" fmla="*/ 2166938 h 6251575"/>
                <a:gd name="connsiteX12" fmla="*/ 1787525 w 9448800"/>
                <a:gd name="connsiteY12" fmla="*/ 2166938 h 6251575"/>
                <a:gd name="connsiteX13" fmla="*/ 1787525 w 9448800"/>
                <a:gd name="connsiteY13" fmla="*/ 4081463 h 6251575"/>
                <a:gd name="connsiteX14" fmla="*/ 2168525 w 9448800"/>
                <a:gd name="connsiteY14" fmla="*/ 4081463 h 6251575"/>
                <a:gd name="connsiteX15" fmla="*/ 2168525 w 9448800"/>
                <a:gd name="connsiteY15" fmla="*/ 2166938 h 6251575"/>
                <a:gd name="connsiteX16" fmla="*/ 1084667 w 9448800"/>
                <a:gd name="connsiteY16" fmla="*/ 0 h 6251575"/>
                <a:gd name="connsiteX17" fmla="*/ 1786898 w 9448800"/>
                <a:gd name="connsiteY17" fmla="*/ 701573 h 6251575"/>
                <a:gd name="connsiteX18" fmla="*/ 1786898 w 9448800"/>
                <a:gd name="connsiteY18" fmla="*/ 1021069 h 6251575"/>
                <a:gd name="connsiteX19" fmla="*/ 2169334 w 9448800"/>
                <a:gd name="connsiteY19" fmla="*/ 1021069 h 6251575"/>
                <a:gd name="connsiteX20" fmla="*/ 2169334 w 9448800"/>
                <a:gd name="connsiteY20" fmla="*/ 701573 h 6251575"/>
                <a:gd name="connsiteX21" fmla="*/ 2871565 w 9448800"/>
                <a:gd name="connsiteY21" fmla="*/ 0 h 6251575"/>
                <a:gd name="connsiteX22" fmla="*/ 3573796 w 9448800"/>
                <a:gd name="connsiteY22" fmla="*/ 701573 h 6251575"/>
                <a:gd name="connsiteX23" fmla="*/ 3573796 w 9448800"/>
                <a:gd name="connsiteY23" fmla="*/ 1021069 h 6251575"/>
                <a:gd name="connsiteX24" fmla="*/ 3959528 w 9448800"/>
                <a:gd name="connsiteY24" fmla="*/ 1021069 h 6251575"/>
                <a:gd name="connsiteX25" fmla="*/ 3959528 w 9448800"/>
                <a:gd name="connsiteY25" fmla="*/ 701573 h 6251575"/>
                <a:gd name="connsiteX26" fmla="*/ 4661759 w 9448800"/>
                <a:gd name="connsiteY26" fmla="*/ 0 h 6251575"/>
                <a:gd name="connsiteX27" fmla="*/ 5363991 w 9448800"/>
                <a:gd name="connsiteY27" fmla="*/ 701573 h 6251575"/>
                <a:gd name="connsiteX28" fmla="*/ 5363991 w 9448800"/>
                <a:gd name="connsiteY28" fmla="*/ 1021069 h 6251575"/>
                <a:gd name="connsiteX29" fmla="*/ 5746426 w 9448800"/>
                <a:gd name="connsiteY29" fmla="*/ 1021069 h 6251575"/>
                <a:gd name="connsiteX30" fmla="*/ 5746426 w 9448800"/>
                <a:gd name="connsiteY30" fmla="*/ 701573 h 6251575"/>
                <a:gd name="connsiteX31" fmla="*/ 6448657 w 9448800"/>
                <a:gd name="connsiteY31" fmla="*/ 0 h 6251575"/>
                <a:gd name="connsiteX32" fmla="*/ 7150889 w 9448800"/>
                <a:gd name="connsiteY32" fmla="*/ 701573 h 6251575"/>
                <a:gd name="connsiteX33" fmla="*/ 7150889 w 9448800"/>
                <a:gd name="connsiteY33" fmla="*/ 1021069 h 6251575"/>
                <a:gd name="connsiteX34" fmla="*/ 7533325 w 9448800"/>
                <a:gd name="connsiteY34" fmla="*/ 1021069 h 6251575"/>
                <a:gd name="connsiteX35" fmla="*/ 7533325 w 9448800"/>
                <a:gd name="connsiteY35" fmla="*/ 701573 h 6251575"/>
                <a:gd name="connsiteX36" fmla="*/ 8235555 w 9448800"/>
                <a:gd name="connsiteY36" fmla="*/ 0 h 6251575"/>
                <a:gd name="connsiteX37" fmla="*/ 8937787 w 9448800"/>
                <a:gd name="connsiteY37" fmla="*/ 701573 h 6251575"/>
                <a:gd name="connsiteX38" fmla="*/ 8937787 w 9448800"/>
                <a:gd name="connsiteY38" fmla="*/ 1024362 h 6251575"/>
                <a:gd name="connsiteX39" fmla="*/ 9448800 w 9448800"/>
                <a:gd name="connsiteY39" fmla="*/ 1594185 h 6251575"/>
                <a:gd name="connsiteX40" fmla="*/ 8937787 w 9448800"/>
                <a:gd name="connsiteY40" fmla="*/ 2164007 h 6251575"/>
                <a:gd name="connsiteX41" fmla="*/ 8937787 w 9448800"/>
                <a:gd name="connsiteY41" fmla="*/ 4094156 h 6251575"/>
                <a:gd name="connsiteX42" fmla="*/ 9448800 w 9448800"/>
                <a:gd name="connsiteY42" fmla="*/ 4719972 h 6251575"/>
                <a:gd name="connsiteX43" fmla="*/ 8937787 w 9448800"/>
                <a:gd name="connsiteY43" fmla="*/ 5345789 h 6251575"/>
                <a:gd name="connsiteX44" fmla="*/ 8937787 w 9448800"/>
                <a:gd name="connsiteY44" fmla="*/ 5550002 h 6251575"/>
                <a:gd name="connsiteX45" fmla="*/ 8235555 w 9448800"/>
                <a:gd name="connsiteY45" fmla="*/ 6251575 h 6251575"/>
                <a:gd name="connsiteX46" fmla="*/ 7533325 w 9448800"/>
                <a:gd name="connsiteY46" fmla="*/ 5550002 h 6251575"/>
                <a:gd name="connsiteX47" fmla="*/ 7533325 w 9448800"/>
                <a:gd name="connsiteY47" fmla="*/ 5358964 h 6251575"/>
                <a:gd name="connsiteX48" fmla="*/ 7150889 w 9448800"/>
                <a:gd name="connsiteY48" fmla="*/ 5358964 h 6251575"/>
                <a:gd name="connsiteX49" fmla="*/ 7150889 w 9448800"/>
                <a:gd name="connsiteY49" fmla="*/ 5550002 h 6251575"/>
                <a:gd name="connsiteX50" fmla="*/ 6448657 w 9448800"/>
                <a:gd name="connsiteY50" fmla="*/ 6251575 h 6251575"/>
                <a:gd name="connsiteX51" fmla="*/ 5746426 w 9448800"/>
                <a:gd name="connsiteY51" fmla="*/ 5550002 h 6251575"/>
                <a:gd name="connsiteX52" fmla="*/ 5746426 w 9448800"/>
                <a:gd name="connsiteY52" fmla="*/ 5358964 h 6251575"/>
                <a:gd name="connsiteX53" fmla="*/ 5363991 w 9448800"/>
                <a:gd name="connsiteY53" fmla="*/ 5358964 h 6251575"/>
                <a:gd name="connsiteX54" fmla="*/ 5363991 w 9448800"/>
                <a:gd name="connsiteY54" fmla="*/ 5550002 h 6251575"/>
                <a:gd name="connsiteX55" fmla="*/ 4661759 w 9448800"/>
                <a:gd name="connsiteY55" fmla="*/ 6251575 h 6251575"/>
                <a:gd name="connsiteX56" fmla="*/ 3959528 w 9448800"/>
                <a:gd name="connsiteY56" fmla="*/ 5550002 h 6251575"/>
                <a:gd name="connsiteX57" fmla="*/ 3959528 w 9448800"/>
                <a:gd name="connsiteY57" fmla="*/ 5358964 h 6251575"/>
                <a:gd name="connsiteX58" fmla="*/ 3573796 w 9448800"/>
                <a:gd name="connsiteY58" fmla="*/ 5358964 h 6251575"/>
                <a:gd name="connsiteX59" fmla="*/ 3573796 w 9448800"/>
                <a:gd name="connsiteY59" fmla="*/ 5550002 h 6251575"/>
                <a:gd name="connsiteX60" fmla="*/ 2871565 w 9448800"/>
                <a:gd name="connsiteY60" fmla="*/ 6251575 h 6251575"/>
                <a:gd name="connsiteX61" fmla="*/ 2169334 w 9448800"/>
                <a:gd name="connsiteY61" fmla="*/ 5550002 h 6251575"/>
                <a:gd name="connsiteX62" fmla="*/ 2169334 w 9448800"/>
                <a:gd name="connsiteY62" fmla="*/ 5358964 h 6251575"/>
                <a:gd name="connsiteX63" fmla="*/ 1786898 w 9448800"/>
                <a:gd name="connsiteY63" fmla="*/ 5358964 h 6251575"/>
                <a:gd name="connsiteX64" fmla="*/ 1786898 w 9448800"/>
                <a:gd name="connsiteY64" fmla="*/ 5550002 h 6251575"/>
                <a:gd name="connsiteX65" fmla="*/ 1084667 w 9448800"/>
                <a:gd name="connsiteY65" fmla="*/ 6251575 h 6251575"/>
                <a:gd name="connsiteX66" fmla="*/ 382436 w 9448800"/>
                <a:gd name="connsiteY66" fmla="*/ 5550002 h 6251575"/>
                <a:gd name="connsiteX67" fmla="*/ 382436 w 9448800"/>
                <a:gd name="connsiteY67" fmla="*/ 5306263 h 6251575"/>
                <a:gd name="connsiteX68" fmla="*/ 0 w 9448800"/>
                <a:gd name="connsiteY68" fmla="*/ 4719972 h 6251575"/>
                <a:gd name="connsiteX69" fmla="*/ 382436 w 9448800"/>
                <a:gd name="connsiteY69" fmla="*/ 4136975 h 6251575"/>
                <a:gd name="connsiteX70" fmla="*/ 382436 w 9448800"/>
                <a:gd name="connsiteY70" fmla="*/ 2134363 h 6251575"/>
                <a:gd name="connsiteX71" fmla="*/ 0 w 9448800"/>
                <a:gd name="connsiteY71" fmla="*/ 1594185 h 6251575"/>
                <a:gd name="connsiteX72" fmla="*/ 382436 w 9448800"/>
                <a:gd name="connsiteY72" fmla="*/ 1054006 h 6251575"/>
                <a:gd name="connsiteX73" fmla="*/ 382436 w 9448800"/>
                <a:gd name="connsiteY73" fmla="*/ 701573 h 6251575"/>
                <a:gd name="connsiteX74" fmla="*/ 1084667 w 9448800"/>
                <a:gd name="connsiteY74" fmla="*/ 0 h 625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9448800" h="6251575">
                  <a:moveTo>
                    <a:pt x="7150100" y="2166938"/>
                  </a:moveTo>
                  <a:lnTo>
                    <a:pt x="7150100" y="4081463"/>
                  </a:lnTo>
                  <a:lnTo>
                    <a:pt x="7532688" y="4081463"/>
                  </a:lnTo>
                  <a:lnTo>
                    <a:pt x="7532688" y="2166938"/>
                  </a:lnTo>
                  <a:close/>
                  <a:moveTo>
                    <a:pt x="5364163" y="2166938"/>
                  </a:moveTo>
                  <a:lnTo>
                    <a:pt x="5364163" y="4081463"/>
                  </a:lnTo>
                  <a:lnTo>
                    <a:pt x="5746751" y="4081463"/>
                  </a:lnTo>
                  <a:lnTo>
                    <a:pt x="5746751" y="2166938"/>
                  </a:lnTo>
                  <a:close/>
                  <a:moveTo>
                    <a:pt x="3573463" y="2166938"/>
                  </a:moveTo>
                  <a:lnTo>
                    <a:pt x="3573463" y="4081463"/>
                  </a:lnTo>
                  <a:lnTo>
                    <a:pt x="3959226" y="4081463"/>
                  </a:lnTo>
                  <a:lnTo>
                    <a:pt x="3959226" y="2166938"/>
                  </a:lnTo>
                  <a:close/>
                  <a:moveTo>
                    <a:pt x="1787525" y="2166938"/>
                  </a:moveTo>
                  <a:lnTo>
                    <a:pt x="1787525" y="4081463"/>
                  </a:lnTo>
                  <a:lnTo>
                    <a:pt x="2168525" y="4081463"/>
                  </a:lnTo>
                  <a:lnTo>
                    <a:pt x="2168525" y="2166938"/>
                  </a:lnTo>
                  <a:close/>
                  <a:moveTo>
                    <a:pt x="1084667" y="0"/>
                  </a:moveTo>
                  <a:cubicBezTo>
                    <a:pt x="1473696" y="0"/>
                    <a:pt x="1786898" y="312908"/>
                    <a:pt x="1786898" y="701573"/>
                  </a:cubicBezTo>
                  <a:cubicBezTo>
                    <a:pt x="1786898" y="701573"/>
                    <a:pt x="1786898" y="701573"/>
                    <a:pt x="1786898" y="1021069"/>
                  </a:cubicBezTo>
                  <a:cubicBezTo>
                    <a:pt x="1786898" y="1021069"/>
                    <a:pt x="1786898" y="1021069"/>
                    <a:pt x="2169334" y="1021069"/>
                  </a:cubicBezTo>
                  <a:cubicBezTo>
                    <a:pt x="2169334" y="1021069"/>
                    <a:pt x="2169334" y="1021069"/>
                    <a:pt x="2169334" y="701573"/>
                  </a:cubicBezTo>
                  <a:cubicBezTo>
                    <a:pt x="2169334" y="312908"/>
                    <a:pt x="2485832" y="0"/>
                    <a:pt x="2871565" y="0"/>
                  </a:cubicBezTo>
                  <a:cubicBezTo>
                    <a:pt x="3260594" y="0"/>
                    <a:pt x="3573796" y="312908"/>
                    <a:pt x="3573796" y="701573"/>
                  </a:cubicBezTo>
                  <a:cubicBezTo>
                    <a:pt x="3573796" y="701573"/>
                    <a:pt x="3573796" y="701573"/>
                    <a:pt x="3573796" y="1021069"/>
                  </a:cubicBezTo>
                  <a:cubicBezTo>
                    <a:pt x="3573796" y="1021069"/>
                    <a:pt x="3573796" y="1021069"/>
                    <a:pt x="3959528" y="1021069"/>
                  </a:cubicBezTo>
                  <a:cubicBezTo>
                    <a:pt x="3959528" y="1021069"/>
                    <a:pt x="3959528" y="1021069"/>
                    <a:pt x="3959528" y="701573"/>
                  </a:cubicBezTo>
                  <a:cubicBezTo>
                    <a:pt x="3959528" y="312908"/>
                    <a:pt x="4272730" y="0"/>
                    <a:pt x="4661759" y="0"/>
                  </a:cubicBezTo>
                  <a:cubicBezTo>
                    <a:pt x="5047492" y="0"/>
                    <a:pt x="5363991" y="312908"/>
                    <a:pt x="5363991" y="701573"/>
                  </a:cubicBezTo>
                  <a:cubicBezTo>
                    <a:pt x="5363991" y="701573"/>
                    <a:pt x="5363991" y="701573"/>
                    <a:pt x="5363991" y="1021069"/>
                  </a:cubicBezTo>
                  <a:cubicBezTo>
                    <a:pt x="5363991" y="1021069"/>
                    <a:pt x="5363991" y="1021069"/>
                    <a:pt x="5746426" y="1021069"/>
                  </a:cubicBezTo>
                  <a:cubicBezTo>
                    <a:pt x="5746426" y="1021069"/>
                    <a:pt x="5746426" y="1021069"/>
                    <a:pt x="5746426" y="701573"/>
                  </a:cubicBezTo>
                  <a:cubicBezTo>
                    <a:pt x="5746426" y="312908"/>
                    <a:pt x="6059628" y="0"/>
                    <a:pt x="6448657" y="0"/>
                  </a:cubicBezTo>
                  <a:cubicBezTo>
                    <a:pt x="6837687" y="0"/>
                    <a:pt x="7150889" y="312908"/>
                    <a:pt x="7150889" y="701573"/>
                  </a:cubicBezTo>
                  <a:cubicBezTo>
                    <a:pt x="7150889" y="701573"/>
                    <a:pt x="7150889" y="701573"/>
                    <a:pt x="7150889" y="1021069"/>
                  </a:cubicBezTo>
                  <a:cubicBezTo>
                    <a:pt x="7150889" y="1021069"/>
                    <a:pt x="7150889" y="1021069"/>
                    <a:pt x="7533325" y="1021069"/>
                  </a:cubicBezTo>
                  <a:cubicBezTo>
                    <a:pt x="7533325" y="1021069"/>
                    <a:pt x="7533325" y="1021069"/>
                    <a:pt x="7533325" y="701573"/>
                  </a:cubicBezTo>
                  <a:cubicBezTo>
                    <a:pt x="7533325" y="312908"/>
                    <a:pt x="7849823" y="0"/>
                    <a:pt x="8235555" y="0"/>
                  </a:cubicBezTo>
                  <a:cubicBezTo>
                    <a:pt x="8624585" y="0"/>
                    <a:pt x="8937787" y="312908"/>
                    <a:pt x="8937787" y="701573"/>
                  </a:cubicBezTo>
                  <a:cubicBezTo>
                    <a:pt x="8937787" y="701573"/>
                    <a:pt x="8937787" y="701573"/>
                    <a:pt x="8937787" y="1024362"/>
                  </a:cubicBezTo>
                  <a:cubicBezTo>
                    <a:pt x="9224614" y="1057300"/>
                    <a:pt x="9448800" y="1297745"/>
                    <a:pt x="9448800" y="1594185"/>
                  </a:cubicBezTo>
                  <a:cubicBezTo>
                    <a:pt x="9448800" y="1890624"/>
                    <a:pt x="9224614" y="2134363"/>
                    <a:pt x="8937787" y="2164007"/>
                  </a:cubicBezTo>
                  <a:cubicBezTo>
                    <a:pt x="8937787" y="2164007"/>
                    <a:pt x="8937787" y="2164007"/>
                    <a:pt x="8937787" y="4094156"/>
                  </a:cubicBezTo>
                  <a:cubicBezTo>
                    <a:pt x="9231207" y="4153444"/>
                    <a:pt x="9448800" y="4410358"/>
                    <a:pt x="9448800" y="4719972"/>
                  </a:cubicBezTo>
                  <a:cubicBezTo>
                    <a:pt x="9448800" y="5029587"/>
                    <a:pt x="9231207" y="5286501"/>
                    <a:pt x="8937787" y="5345789"/>
                  </a:cubicBezTo>
                  <a:cubicBezTo>
                    <a:pt x="8937787" y="5345789"/>
                    <a:pt x="8937787" y="5345789"/>
                    <a:pt x="8937787" y="5550002"/>
                  </a:cubicBezTo>
                  <a:cubicBezTo>
                    <a:pt x="8937787" y="5935373"/>
                    <a:pt x="8624585" y="6251575"/>
                    <a:pt x="8235555" y="6251575"/>
                  </a:cubicBezTo>
                  <a:cubicBezTo>
                    <a:pt x="7849823" y="6251575"/>
                    <a:pt x="7533325" y="5935373"/>
                    <a:pt x="7533325" y="5550002"/>
                  </a:cubicBezTo>
                  <a:cubicBezTo>
                    <a:pt x="7533325" y="5550002"/>
                    <a:pt x="7533325" y="5550002"/>
                    <a:pt x="7533325" y="5358964"/>
                  </a:cubicBezTo>
                  <a:cubicBezTo>
                    <a:pt x="7533325" y="5358964"/>
                    <a:pt x="7533325" y="5358964"/>
                    <a:pt x="7150889" y="5358964"/>
                  </a:cubicBezTo>
                  <a:cubicBezTo>
                    <a:pt x="7150889" y="5358964"/>
                    <a:pt x="7150889" y="5358964"/>
                    <a:pt x="7150889" y="5550002"/>
                  </a:cubicBezTo>
                  <a:cubicBezTo>
                    <a:pt x="7150889" y="5935373"/>
                    <a:pt x="6837687" y="6251575"/>
                    <a:pt x="6448657" y="6251575"/>
                  </a:cubicBezTo>
                  <a:cubicBezTo>
                    <a:pt x="6059628" y="6251575"/>
                    <a:pt x="5746426" y="5935373"/>
                    <a:pt x="5746426" y="5550002"/>
                  </a:cubicBezTo>
                  <a:cubicBezTo>
                    <a:pt x="5746426" y="5550002"/>
                    <a:pt x="5746426" y="5550002"/>
                    <a:pt x="5746426" y="5358964"/>
                  </a:cubicBezTo>
                  <a:cubicBezTo>
                    <a:pt x="5746426" y="5358964"/>
                    <a:pt x="5746426" y="5358964"/>
                    <a:pt x="5363991" y="5358964"/>
                  </a:cubicBezTo>
                  <a:cubicBezTo>
                    <a:pt x="5363991" y="5358964"/>
                    <a:pt x="5363991" y="5358964"/>
                    <a:pt x="5363991" y="5550002"/>
                  </a:cubicBezTo>
                  <a:cubicBezTo>
                    <a:pt x="5363991" y="5935373"/>
                    <a:pt x="5047492" y="6251575"/>
                    <a:pt x="4661759" y="6251575"/>
                  </a:cubicBezTo>
                  <a:cubicBezTo>
                    <a:pt x="4272730" y="6251575"/>
                    <a:pt x="3959528" y="5935373"/>
                    <a:pt x="3959528" y="5550002"/>
                  </a:cubicBezTo>
                  <a:cubicBezTo>
                    <a:pt x="3959528" y="5550002"/>
                    <a:pt x="3959528" y="5550002"/>
                    <a:pt x="3959528" y="5358964"/>
                  </a:cubicBezTo>
                  <a:cubicBezTo>
                    <a:pt x="3959528" y="5358964"/>
                    <a:pt x="3959528" y="5358964"/>
                    <a:pt x="3573796" y="5358964"/>
                  </a:cubicBezTo>
                  <a:cubicBezTo>
                    <a:pt x="3573796" y="5358964"/>
                    <a:pt x="3573796" y="5358964"/>
                    <a:pt x="3573796" y="5550002"/>
                  </a:cubicBezTo>
                  <a:cubicBezTo>
                    <a:pt x="3573796" y="5935373"/>
                    <a:pt x="3260594" y="6251575"/>
                    <a:pt x="2871565" y="6251575"/>
                  </a:cubicBezTo>
                  <a:cubicBezTo>
                    <a:pt x="2485832" y="6251575"/>
                    <a:pt x="2169334" y="5935373"/>
                    <a:pt x="2169334" y="5550002"/>
                  </a:cubicBezTo>
                  <a:cubicBezTo>
                    <a:pt x="2169334" y="5550002"/>
                    <a:pt x="2169334" y="5550002"/>
                    <a:pt x="2169334" y="5358964"/>
                  </a:cubicBezTo>
                  <a:cubicBezTo>
                    <a:pt x="2169334" y="5358964"/>
                    <a:pt x="2169334" y="5358964"/>
                    <a:pt x="1786898" y="5358964"/>
                  </a:cubicBezTo>
                  <a:cubicBezTo>
                    <a:pt x="1786898" y="5358964"/>
                    <a:pt x="1786898" y="5358964"/>
                    <a:pt x="1786898" y="5550002"/>
                  </a:cubicBezTo>
                  <a:cubicBezTo>
                    <a:pt x="1786898" y="5935373"/>
                    <a:pt x="1473696" y="6251575"/>
                    <a:pt x="1084667" y="6251575"/>
                  </a:cubicBezTo>
                  <a:cubicBezTo>
                    <a:pt x="698934" y="6251575"/>
                    <a:pt x="382436" y="5935373"/>
                    <a:pt x="382436" y="5550002"/>
                  </a:cubicBezTo>
                  <a:cubicBezTo>
                    <a:pt x="382436" y="5550002"/>
                    <a:pt x="382436" y="5550002"/>
                    <a:pt x="382436" y="5306263"/>
                  </a:cubicBezTo>
                  <a:cubicBezTo>
                    <a:pt x="158249" y="5207450"/>
                    <a:pt x="0" y="4980180"/>
                    <a:pt x="0" y="4719972"/>
                  </a:cubicBezTo>
                  <a:cubicBezTo>
                    <a:pt x="0" y="4459765"/>
                    <a:pt x="158249" y="4232494"/>
                    <a:pt x="382436" y="4136975"/>
                  </a:cubicBezTo>
                  <a:cubicBezTo>
                    <a:pt x="382436" y="4136975"/>
                    <a:pt x="382436" y="4136975"/>
                    <a:pt x="382436" y="2134363"/>
                  </a:cubicBezTo>
                  <a:cubicBezTo>
                    <a:pt x="161546" y="2058606"/>
                    <a:pt x="0" y="1844511"/>
                    <a:pt x="0" y="1594185"/>
                  </a:cubicBezTo>
                  <a:cubicBezTo>
                    <a:pt x="0" y="1343858"/>
                    <a:pt x="161546" y="1133057"/>
                    <a:pt x="382436" y="1054006"/>
                  </a:cubicBezTo>
                  <a:cubicBezTo>
                    <a:pt x="382436" y="1054006"/>
                    <a:pt x="382436" y="1054006"/>
                    <a:pt x="382436" y="701573"/>
                  </a:cubicBezTo>
                  <a:cubicBezTo>
                    <a:pt x="382436" y="312908"/>
                    <a:pt x="698934" y="0"/>
                    <a:pt x="10846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grpSp>
          <p:nvGrpSpPr>
            <p:cNvPr id="66" name="组合 65"/>
            <p:cNvGrpSpPr/>
            <p:nvPr/>
          </p:nvGrpSpPr>
          <p:grpSpPr>
            <a:xfrm>
              <a:off x="10007917" y="2347877"/>
              <a:ext cx="558165" cy="196132"/>
              <a:chOff x="10055960" y="2220629"/>
              <a:chExt cx="558165" cy="323380"/>
            </a:xfrm>
            <a:grpFill/>
          </p:grpSpPr>
          <p:sp>
            <p:nvSpPr>
              <p:cNvPr id="62" name="Freeform 19"/>
              <p:cNvSpPr>
                <a:spLocks/>
              </p:cNvSpPr>
              <p:nvPr/>
            </p:nvSpPr>
            <p:spPr bwMode="auto">
              <a:xfrm rot="5400000">
                <a:off x="10384203" y="2314087"/>
                <a:ext cx="323380" cy="136464"/>
              </a:xfrm>
              <a:custGeom>
                <a:avLst/>
                <a:gdLst>
                  <a:gd name="T0" fmla="*/ 1136 w 1138"/>
                  <a:gd name="T1" fmla="*/ 297 h 481"/>
                  <a:gd name="T2" fmla="*/ 481 w 1138"/>
                  <a:gd name="T3" fmla="*/ 254 h 481"/>
                  <a:gd name="T4" fmla="*/ 0 w 1138"/>
                  <a:gd name="T5" fmla="*/ 123 h 481"/>
                  <a:gd name="T6" fmla="*/ 0 w 1138"/>
                  <a:gd name="T7" fmla="*/ 254 h 481"/>
                  <a:gd name="T8" fmla="*/ 481 w 1138"/>
                  <a:gd name="T9" fmla="*/ 385 h 481"/>
                  <a:gd name="T10" fmla="*/ 1136 w 1138"/>
                  <a:gd name="T11" fmla="*/ 428 h 481"/>
                  <a:gd name="T12" fmla="*/ 1136 w 1138"/>
                  <a:gd name="T13" fmla="*/ 297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38" h="481">
                    <a:moveTo>
                      <a:pt x="1136" y="297"/>
                    </a:moveTo>
                    <a:cubicBezTo>
                      <a:pt x="831" y="0"/>
                      <a:pt x="673" y="158"/>
                      <a:pt x="481" y="254"/>
                    </a:cubicBezTo>
                    <a:cubicBezTo>
                      <a:pt x="289" y="350"/>
                      <a:pt x="0" y="123"/>
                      <a:pt x="0" y="123"/>
                    </a:cubicBezTo>
                    <a:cubicBezTo>
                      <a:pt x="0" y="254"/>
                      <a:pt x="0" y="254"/>
                      <a:pt x="0" y="254"/>
                    </a:cubicBezTo>
                    <a:cubicBezTo>
                      <a:pt x="0" y="254"/>
                      <a:pt x="289" y="481"/>
                      <a:pt x="481" y="385"/>
                    </a:cubicBezTo>
                    <a:cubicBezTo>
                      <a:pt x="673" y="289"/>
                      <a:pt x="831" y="131"/>
                      <a:pt x="1136" y="428"/>
                    </a:cubicBezTo>
                    <a:cubicBezTo>
                      <a:pt x="1136" y="425"/>
                      <a:pt x="1138" y="297"/>
                      <a:pt x="1136" y="2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Freeform 20"/>
              <p:cNvSpPr>
                <a:spLocks/>
              </p:cNvSpPr>
              <p:nvPr/>
            </p:nvSpPr>
            <p:spPr bwMode="auto">
              <a:xfrm rot="5400000">
                <a:off x="10173353" y="2314239"/>
                <a:ext cx="323380" cy="136160"/>
              </a:xfrm>
              <a:custGeom>
                <a:avLst/>
                <a:gdLst>
                  <a:gd name="T0" fmla="*/ 1136 w 1138"/>
                  <a:gd name="T1" fmla="*/ 297 h 480"/>
                  <a:gd name="T2" fmla="*/ 481 w 1138"/>
                  <a:gd name="T3" fmla="*/ 253 h 480"/>
                  <a:gd name="T4" fmla="*/ 0 w 1138"/>
                  <a:gd name="T5" fmla="*/ 122 h 480"/>
                  <a:gd name="T6" fmla="*/ 0 w 1138"/>
                  <a:gd name="T7" fmla="*/ 253 h 480"/>
                  <a:gd name="T8" fmla="*/ 481 w 1138"/>
                  <a:gd name="T9" fmla="*/ 384 h 480"/>
                  <a:gd name="T10" fmla="*/ 1136 w 1138"/>
                  <a:gd name="T11" fmla="*/ 428 h 480"/>
                  <a:gd name="T12" fmla="*/ 1136 w 1138"/>
                  <a:gd name="T13" fmla="*/ 297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38" h="480">
                    <a:moveTo>
                      <a:pt x="1136" y="297"/>
                    </a:moveTo>
                    <a:cubicBezTo>
                      <a:pt x="831" y="0"/>
                      <a:pt x="673" y="157"/>
                      <a:pt x="481" y="253"/>
                    </a:cubicBezTo>
                    <a:cubicBezTo>
                      <a:pt x="289" y="349"/>
                      <a:pt x="0" y="122"/>
                      <a:pt x="0" y="122"/>
                    </a:cubicBezTo>
                    <a:cubicBezTo>
                      <a:pt x="0" y="253"/>
                      <a:pt x="0" y="253"/>
                      <a:pt x="0" y="253"/>
                    </a:cubicBezTo>
                    <a:cubicBezTo>
                      <a:pt x="0" y="253"/>
                      <a:pt x="289" y="480"/>
                      <a:pt x="481" y="384"/>
                    </a:cubicBezTo>
                    <a:cubicBezTo>
                      <a:pt x="673" y="288"/>
                      <a:pt x="831" y="131"/>
                      <a:pt x="1136" y="428"/>
                    </a:cubicBezTo>
                    <a:cubicBezTo>
                      <a:pt x="1136" y="424"/>
                      <a:pt x="1138" y="296"/>
                      <a:pt x="1136" y="2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" name="Freeform 21"/>
              <p:cNvSpPr>
                <a:spLocks/>
              </p:cNvSpPr>
              <p:nvPr/>
            </p:nvSpPr>
            <p:spPr bwMode="auto">
              <a:xfrm rot="5400000">
                <a:off x="9962502" y="2314087"/>
                <a:ext cx="323380" cy="136464"/>
              </a:xfrm>
              <a:custGeom>
                <a:avLst/>
                <a:gdLst>
                  <a:gd name="T0" fmla="*/ 1136 w 1138"/>
                  <a:gd name="T1" fmla="*/ 297 h 481"/>
                  <a:gd name="T2" fmla="*/ 481 w 1138"/>
                  <a:gd name="T3" fmla="*/ 254 h 481"/>
                  <a:gd name="T4" fmla="*/ 0 w 1138"/>
                  <a:gd name="T5" fmla="*/ 123 h 481"/>
                  <a:gd name="T6" fmla="*/ 0 w 1138"/>
                  <a:gd name="T7" fmla="*/ 254 h 481"/>
                  <a:gd name="T8" fmla="*/ 481 w 1138"/>
                  <a:gd name="T9" fmla="*/ 385 h 481"/>
                  <a:gd name="T10" fmla="*/ 1136 w 1138"/>
                  <a:gd name="T11" fmla="*/ 429 h 481"/>
                  <a:gd name="T12" fmla="*/ 1136 w 1138"/>
                  <a:gd name="T13" fmla="*/ 297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38" h="481">
                    <a:moveTo>
                      <a:pt x="1136" y="297"/>
                    </a:moveTo>
                    <a:cubicBezTo>
                      <a:pt x="831" y="0"/>
                      <a:pt x="673" y="158"/>
                      <a:pt x="481" y="254"/>
                    </a:cubicBezTo>
                    <a:cubicBezTo>
                      <a:pt x="289" y="350"/>
                      <a:pt x="0" y="123"/>
                      <a:pt x="0" y="123"/>
                    </a:cubicBezTo>
                    <a:cubicBezTo>
                      <a:pt x="0" y="254"/>
                      <a:pt x="0" y="254"/>
                      <a:pt x="0" y="254"/>
                    </a:cubicBezTo>
                    <a:cubicBezTo>
                      <a:pt x="0" y="254"/>
                      <a:pt x="289" y="481"/>
                      <a:pt x="481" y="385"/>
                    </a:cubicBezTo>
                    <a:cubicBezTo>
                      <a:pt x="673" y="289"/>
                      <a:pt x="831" y="131"/>
                      <a:pt x="1136" y="429"/>
                    </a:cubicBezTo>
                    <a:cubicBezTo>
                      <a:pt x="1136" y="425"/>
                      <a:pt x="1138" y="297"/>
                      <a:pt x="1136" y="2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/>
              </a:p>
            </p:txBody>
          </p:sp>
        </p:grpSp>
      </p:grpSp>
      <p:sp>
        <p:nvSpPr>
          <p:cNvPr id="71" name="Freeform 25"/>
          <p:cNvSpPr>
            <a:spLocks/>
          </p:cNvSpPr>
          <p:nvPr/>
        </p:nvSpPr>
        <p:spPr bwMode="auto">
          <a:xfrm>
            <a:off x="1158653" y="4535063"/>
            <a:ext cx="713251" cy="836612"/>
          </a:xfrm>
          <a:custGeom>
            <a:avLst/>
            <a:gdLst>
              <a:gd name="T0" fmla="*/ 2293 w 2796"/>
              <a:gd name="T1" fmla="*/ 656 h 3286"/>
              <a:gd name="T2" fmla="*/ 2796 w 2796"/>
              <a:gd name="T3" fmla="*/ 656 h 3286"/>
              <a:gd name="T4" fmla="*/ 2796 w 2796"/>
              <a:gd name="T5" fmla="*/ 1315 h 3286"/>
              <a:gd name="T6" fmla="*/ 2408 w 2796"/>
              <a:gd name="T7" fmla="*/ 1315 h 3286"/>
              <a:gd name="T8" fmla="*/ 1890 w 2796"/>
              <a:gd name="T9" fmla="*/ 1645 h 3286"/>
              <a:gd name="T10" fmla="*/ 1372 w 2796"/>
              <a:gd name="T11" fmla="*/ 1315 h 3286"/>
              <a:gd name="T12" fmla="*/ 1170 w 2796"/>
              <a:gd name="T13" fmla="*/ 1315 h 3286"/>
              <a:gd name="T14" fmla="*/ 844 w 2796"/>
              <a:gd name="T15" fmla="*/ 1645 h 3286"/>
              <a:gd name="T16" fmla="*/ 844 w 2796"/>
              <a:gd name="T17" fmla="*/ 1808 h 3286"/>
              <a:gd name="T18" fmla="*/ 514 w 2796"/>
              <a:gd name="T19" fmla="*/ 1808 h 3286"/>
              <a:gd name="T20" fmla="*/ 988 w 2796"/>
              <a:gd name="T21" fmla="*/ 2796 h 3286"/>
              <a:gd name="T22" fmla="*/ 494 w 2796"/>
              <a:gd name="T23" fmla="*/ 3277 h 3286"/>
              <a:gd name="T24" fmla="*/ 0 w 2796"/>
              <a:gd name="T25" fmla="*/ 2796 h 3286"/>
              <a:gd name="T26" fmla="*/ 472 w 2796"/>
              <a:gd name="T27" fmla="*/ 1808 h 3286"/>
              <a:gd name="T28" fmla="*/ 159 w 2796"/>
              <a:gd name="T29" fmla="*/ 1808 h 3286"/>
              <a:gd name="T30" fmla="*/ 159 w 2796"/>
              <a:gd name="T31" fmla="*/ 1645 h 3286"/>
              <a:gd name="T32" fmla="*/ 1144 w 2796"/>
              <a:gd name="T33" fmla="*/ 656 h 3286"/>
              <a:gd name="T34" fmla="*/ 1487 w 2796"/>
              <a:gd name="T35" fmla="*/ 656 h 3286"/>
              <a:gd name="T36" fmla="*/ 1644 w 2796"/>
              <a:gd name="T37" fmla="*/ 551 h 3286"/>
              <a:gd name="T38" fmla="*/ 1644 w 2796"/>
              <a:gd name="T39" fmla="*/ 330 h 3286"/>
              <a:gd name="T40" fmla="*/ 1480 w 2796"/>
              <a:gd name="T41" fmla="*/ 330 h 3286"/>
              <a:gd name="T42" fmla="*/ 1314 w 2796"/>
              <a:gd name="T43" fmla="*/ 166 h 3286"/>
              <a:gd name="T44" fmla="*/ 1479 w 2796"/>
              <a:gd name="T45" fmla="*/ 0 h 3286"/>
              <a:gd name="T46" fmla="*/ 2301 w 2796"/>
              <a:gd name="T47" fmla="*/ 0 h 3286"/>
              <a:gd name="T48" fmla="*/ 2466 w 2796"/>
              <a:gd name="T49" fmla="*/ 166 h 3286"/>
              <a:gd name="T50" fmla="*/ 2303 w 2796"/>
              <a:gd name="T51" fmla="*/ 330 h 3286"/>
              <a:gd name="T52" fmla="*/ 2136 w 2796"/>
              <a:gd name="T53" fmla="*/ 330 h 3286"/>
              <a:gd name="T54" fmla="*/ 2136 w 2796"/>
              <a:gd name="T55" fmla="*/ 550 h 3286"/>
              <a:gd name="T56" fmla="*/ 2293 w 2796"/>
              <a:gd name="T57" fmla="*/ 656 h 3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796" h="3286">
                <a:moveTo>
                  <a:pt x="2293" y="656"/>
                </a:moveTo>
                <a:cubicBezTo>
                  <a:pt x="2796" y="656"/>
                  <a:pt x="2796" y="656"/>
                  <a:pt x="2796" y="656"/>
                </a:cubicBezTo>
                <a:cubicBezTo>
                  <a:pt x="2796" y="1315"/>
                  <a:pt x="2796" y="1315"/>
                  <a:pt x="2796" y="1315"/>
                </a:cubicBezTo>
                <a:cubicBezTo>
                  <a:pt x="2408" y="1315"/>
                  <a:pt x="2408" y="1315"/>
                  <a:pt x="2408" y="1315"/>
                </a:cubicBezTo>
                <a:cubicBezTo>
                  <a:pt x="2316" y="1509"/>
                  <a:pt x="2119" y="1645"/>
                  <a:pt x="1890" y="1645"/>
                </a:cubicBezTo>
                <a:cubicBezTo>
                  <a:pt x="1661" y="1645"/>
                  <a:pt x="1464" y="1509"/>
                  <a:pt x="1372" y="1315"/>
                </a:cubicBezTo>
                <a:cubicBezTo>
                  <a:pt x="1170" y="1315"/>
                  <a:pt x="1170" y="1315"/>
                  <a:pt x="1170" y="1315"/>
                </a:cubicBezTo>
                <a:cubicBezTo>
                  <a:pt x="988" y="1315"/>
                  <a:pt x="844" y="1463"/>
                  <a:pt x="844" y="1645"/>
                </a:cubicBezTo>
                <a:cubicBezTo>
                  <a:pt x="844" y="1808"/>
                  <a:pt x="844" y="1808"/>
                  <a:pt x="844" y="1808"/>
                </a:cubicBezTo>
                <a:cubicBezTo>
                  <a:pt x="514" y="1808"/>
                  <a:pt x="514" y="1808"/>
                  <a:pt x="514" y="1808"/>
                </a:cubicBezTo>
                <a:cubicBezTo>
                  <a:pt x="607" y="2176"/>
                  <a:pt x="988" y="2366"/>
                  <a:pt x="988" y="2796"/>
                </a:cubicBezTo>
                <a:cubicBezTo>
                  <a:pt x="988" y="3286"/>
                  <a:pt x="494" y="3277"/>
                  <a:pt x="494" y="3277"/>
                </a:cubicBezTo>
                <a:cubicBezTo>
                  <a:pt x="494" y="3277"/>
                  <a:pt x="0" y="3286"/>
                  <a:pt x="0" y="2796"/>
                </a:cubicBezTo>
                <a:cubicBezTo>
                  <a:pt x="0" y="2366"/>
                  <a:pt x="380" y="2176"/>
                  <a:pt x="472" y="1808"/>
                </a:cubicBezTo>
                <a:cubicBezTo>
                  <a:pt x="159" y="1808"/>
                  <a:pt x="159" y="1808"/>
                  <a:pt x="159" y="1808"/>
                </a:cubicBezTo>
                <a:cubicBezTo>
                  <a:pt x="159" y="1645"/>
                  <a:pt x="159" y="1645"/>
                  <a:pt x="159" y="1645"/>
                </a:cubicBezTo>
                <a:cubicBezTo>
                  <a:pt x="159" y="1100"/>
                  <a:pt x="600" y="656"/>
                  <a:pt x="1144" y="656"/>
                </a:cubicBezTo>
                <a:cubicBezTo>
                  <a:pt x="1487" y="656"/>
                  <a:pt x="1487" y="656"/>
                  <a:pt x="1487" y="656"/>
                </a:cubicBezTo>
                <a:cubicBezTo>
                  <a:pt x="1532" y="612"/>
                  <a:pt x="1587" y="579"/>
                  <a:pt x="1644" y="551"/>
                </a:cubicBezTo>
                <a:cubicBezTo>
                  <a:pt x="1644" y="330"/>
                  <a:pt x="1644" y="330"/>
                  <a:pt x="1644" y="330"/>
                </a:cubicBezTo>
                <a:cubicBezTo>
                  <a:pt x="1480" y="330"/>
                  <a:pt x="1480" y="330"/>
                  <a:pt x="1480" y="330"/>
                </a:cubicBezTo>
                <a:cubicBezTo>
                  <a:pt x="1389" y="330"/>
                  <a:pt x="1314" y="257"/>
                  <a:pt x="1314" y="166"/>
                </a:cubicBezTo>
                <a:cubicBezTo>
                  <a:pt x="1314" y="76"/>
                  <a:pt x="1388" y="0"/>
                  <a:pt x="1479" y="0"/>
                </a:cubicBezTo>
                <a:cubicBezTo>
                  <a:pt x="2301" y="0"/>
                  <a:pt x="2301" y="0"/>
                  <a:pt x="2301" y="0"/>
                </a:cubicBezTo>
                <a:cubicBezTo>
                  <a:pt x="2392" y="0"/>
                  <a:pt x="2466" y="76"/>
                  <a:pt x="2466" y="166"/>
                </a:cubicBezTo>
                <a:cubicBezTo>
                  <a:pt x="2466" y="257"/>
                  <a:pt x="2394" y="330"/>
                  <a:pt x="2303" y="330"/>
                </a:cubicBezTo>
                <a:cubicBezTo>
                  <a:pt x="2136" y="330"/>
                  <a:pt x="2136" y="330"/>
                  <a:pt x="2136" y="330"/>
                </a:cubicBezTo>
                <a:cubicBezTo>
                  <a:pt x="2136" y="550"/>
                  <a:pt x="2136" y="550"/>
                  <a:pt x="2136" y="550"/>
                </a:cubicBezTo>
                <a:cubicBezTo>
                  <a:pt x="2194" y="578"/>
                  <a:pt x="2248" y="612"/>
                  <a:pt x="2293" y="65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77" name="组合 76"/>
          <p:cNvGrpSpPr/>
          <p:nvPr/>
        </p:nvGrpSpPr>
        <p:grpSpPr>
          <a:xfrm>
            <a:off x="4815825" y="3163258"/>
            <a:ext cx="456089" cy="594983"/>
            <a:chOff x="2532022" y="457081"/>
            <a:chExt cx="5254625" cy="6854825"/>
          </a:xfrm>
          <a:solidFill>
            <a:schemeClr val="accent5"/>
          </a:solidFill>
        </p:grpSpPr>
        <p:sp>
          <p:nvSpPr>
            <p:cNvPr id="75" name="Freeform 29"/>
            <p:cNvSpPr>
              <a:spLocks/>
            </p:cNvSpPr>
            <p:nvPr/>
          </p:nvSpPr>
          <p:spPr bwMode="auto">
            <a:xfrm>
              <a:off x="2551072" y="457081"/>
              <a:ext cx="5218113" cy="1808163"/>
            </a:xfrm>
            <a:custGeom>
              <a:avLst/>
              <a:gdLst>
                <a:gd name="T0" fmla="*/ 2165 w 2165"/>
                <a:gd name="T1" fmla="*/ 250 h 752"/>
                <a:gd name="T2" fmla="*/ 1423 w 2165"/>
                <a:gd name="T3" fmla="*/ 250 h 752"/>
                <a:gd name="T4" fmla="*/ 1423 w 2165"/>
                <a:gd name="T5" fmla="*/ 55 h 752"/>
                <a:gd name="T6" fmla="*/ 1369 w 2165"/>
                <a:gd name="T7" fmla="*/ 0 h 752"/>
                <a:gd name="T8" fmla="*/ 796 w 2165"/>
                <a:gd name="T9" fmla="*/ 0 h 752"/>
                <a:gd name="T10" fmla="*/ 741 w 2165"/>
                <a:gd name="T11" fmla="*/ 55 h 752"/>
                <a:gd name="T12" fmla="*/ 741 w 2165"/>
                <a:gd name="T13" fmla="*/ 250 h 752"/>
                <a:gd name="T14" fmla="*/ 0 w 2165"/>
                <a:gd name="T15" fmla="*/ 250 h 752"/>
                <a:gd name="T16" fmla="*/ 0 w 2165"/>
                <a:gd name="T17" fmla="*/ 752 h 752"/>
                <a:gd name="T18" fmla="*/ 2165 w 2165"/>
                <a:gd name="T19" fmla="*/ 752 h 752"/>
                <a:gd name="T20" fmla="*/ 2165 w 2165"/>
                <a:gd name="T21" fmla="*/ 25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5" h="752">
                  <a:moveTo>
                    <a:pt x="2165" y="250"/>
                  </a:moveTo>
                  <a:cubicBezTo>
                    <a:pt x="1423" y="250"/>
                    <a:pt x="1423" y="250"/>
                    <a:pt x="1423" y="250"/>
                  </a:cubicBezTo>
                  <a:cubicBezTo>
                    <a:pt x="1423" y="55"/>
                    <a:pt x="1423" y="55"/>
                    <a:pt x="1423" y="55"/>
                  </a:cubicBezTo>
                  <a:cubicBezTo>
                    <a:pt x="1423" y="24"/>
                    <a:pt x="1399" y="0"/>
                    <a:pt x="1369" y="0"/>
                  </a:cubicBezTo>
                  <a:cubicBezTo>
                    <a:pt x="796" y="0"/>
                    <a:pt x="796" y="0"/>
                    <a:pt x="796" y="0"/>
                  </a:cubicBezTo>
                  <a:cubicBezTo>
                    <a:pt x="766" y="0"/>
                    <a:pt x="741" y="24"/>
                    <a:pt x="741" y="55"/>
                  </a:cubicBezTo>
                  <a:cubicBezTo>
                    <a:pt x="741" y="250"/>
                    <a:pt x="741" y="250"/>
                    <a:pt x="741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0" y="752"/>
                    <a:pt x="0" y="752"/>
                    <a:pt x="0" y="752"/>
                  </a:cubicBezTo>
                  <a:cubicBezTo>
                    <a:pt x="2165" y="752"/>
                    <a:pt x="2165" y="752"/>
                    <a:pt x="2165" y="752"/>
                  </a:cubicBezTo>
                  <a:cubicBezTo>
                    <a:pt x="2165" y="250"/>
                    <a:pt x="2165" y="250"/>
                    <a:pt x="2165" y="2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30"/>
            <p:cNvSpPr>
              <a:spLocks noEditPoints="1"/>
            </p:cNvSpPr>
            <p:nvPr/>
          </p:nvSpPr>
          <p:spPr bwMode="auto">
            <a:xfrm>
              <a:off x="2532022" y="2720856"/>
              <a:ext cx="5254625" cy="4591050"/>
            </a:xfrm>
            <a:custGeom>
              <a:avLst/>
              <a:gdLst>
                <a:gd name="T0" fmla="*/ 0 w 2180"/>
                <a:gd name="T1" fmla="*/ 0 h 1908"/>
                <a:gd name="T2" fmla="*/ 0 w 2180"/>
                <a:gd name="T3" fmla="*/ 1908 h 1908"/>
                <a:gd name="T4" fmla="*/ 2180 w 2180"/>
                <a:gd name="T5" fmla="*/ 1908 h 1908"/>
                <a:gd name="T6" fmla="*/ 2180 w 2180"/>
                <a:gd name="T7" fmla="*/ 0 h 1908"/>
                <a:gd name="T8" fmla="*/ 0 w 2180"/>
                <a:gd name="T9" fmla="*/ 0 h 1908"/>
                <a:gd name="T10" fmla="*/ 827 w 2180"/>
                <a:gd name="T11" fmla="*/ 1422 h 1908"/>
                <a:gd name="T12" fmla="*/ 699 w 2180"/>
                <a:gd name="T13" fmla="*/ 1550 h 1908"/>
                <a:gd name="T14" fmla="*/ 571 w 2180"/>
                <a:gd name="T15" fmla="*/ 1422 h 1908"/>
                <a:gd name="T16" fmla="*/ 571 w 2180"/>
                <a:gd name="T17" fmla="*/ 413 h 1908"/>
                <a:gd name="T18" fmla="*/ 699 w 2180"/>
                <a:gd name="T19" fmla="*/ 285 h 1908"/>
                <a:gd name="T20" fmla="*/ 827 w 2180"/>
                <a:gd name="T21" fmla="*/ 413 h 1908"/>
                <a:gd name="T22" fmla="*/ 827 w 2180"/>
                <a:gd name="T23" fmla="*/ 1422 h 1908"/>
                <a:gd name="T24" fmla="*/ 1627 w 2180"/>
                <a:gd name="T25" fmla="*/ 1422 h 1908"/>
                <a:gd name="T26" fmla="*/ 1499 w 2180"/>
                <a:gd name="T27" fmla="*/ 1550 h 1908"/>
                <a:gd name="T28" fmla="*/ 1371 w 2180"/>
                <a:gd name="T29" fmla="*/ 1422 h 1908"/>
                <a:gd name="T30" fmla="*/ 1371 w 2180"/>
                <a:gd name="T31" fmla="*/ 413 h 1908"/>
                <a:gd name="T32" fmla="*/ 1499 w 2180"/>
                <a:gd name="T33" fmla="*/ 285 h 1908"/>
                <a:gd name="T34" fmla="*/ 1627 w 2180"/>
                <a:gd name="T35" fmla="*/ 413 h 1908"/>
                <a:gd name="T36" fmla="*/ 1627 w 2180"/>
                <a:gd name="T37" fmla="*/ 1422 h 1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80" h="1908">
                  <a:moveTo>
                    <a:pt x="0" y="0"/>
                  </a:moveTo>
                  <a:cubicBezTo>
                    <a:pt x="0" y="1908"/>
                    <a:pt x="0" y="1908"/>
                    <a:pt x="0" y="1908"/>
                  </a:cubicBezTo>
                  <a:cubicBezTo>
                    <a:pt x="2180" y="1908"/>
                    <a:pt x="2180" y="1908"/>
                    <a:pt x="2180" y="1908"/>
                  </a:cubicBezTo>
                  <a:cubicBezTo>
                    <a:pt x="2180" y="0"/>
                    <a:pt x="2180" y="0"/>
                    <a:pt x="2180" y="0"/>
                  </a:cubicBezTo>
                  <a:cubicBezTo>
                    <a:pt x="0" y="0"/>
                    <a:pt x="0" y="0"/>
                    <a:pt x="0" y="0"/>
                  </a:cubicBezTo>
                  <a:close/>
                  <a:moveTo>
                    <a:pt x="827" y="1422"/>
                  </a:moveTo>
                  <a:cubicBezTo>
                    <a:pt x="827" y="1493"/>
                    <a:pt x="769" y="1550"/>
                    <a:pt x="699" y="1550"/>
                  </a:cubicBezTo>
                  <a:cubicBezTo>
                    <a:pt x="629" y="1550"/>
                    <a:pt x="571" y="1493"/>
                    <a:pt x="571" y="1422"/>
                  </a:cubicBezTo>
                  <a:cubicBezTo>
                    <a:pt x="571" y="413"/>
                    <a:pt x="571" y="413"/>
                    <a:pt x="571" y="413"/>
                  </a:cubicBezTo>
                  <a:cubicBezTo>
                    <a:pt x="571" y="343"/>
                    <a:pt x="629" y="285"/>
                    <a:pt x="699" y="285"/>
                  </a:cubicBezTo>
                  <a:cubicBezTo>
                    <a:pt x="769" y="285"/>
                    <a:pt x="827" y="343"/>
                    <a:pt x="827" y="413"/>
                  </a:cubicBezTo>
                  <a:cubicBezTo>
                    <a:pt x="827" y="1422"/>
                    <a:pt x="827" y="1422"/>
                    <a:pt x="827" y="1422"/>
                  </a:cubicBezTo>
                  <a:close/>
                  <a:moveTo>
                    <a:pt x="1627" y="1422"/>
                  </a:moveTo>
                  <a:cubicBezTo>
                    <a:pt x="1627" y="1493"/>
                    <a:pt x="1569" y="1550"/>
                    <a:pt x="1499" y="1550"/>
                  </a:cubicBezTo>
                  <a:cubicBezTo>
                    <a:pt x="1429" y="1550"/>
                    <a:pt x="1371" y="1493"/>
                    <a:pt x="1371" y="1422"/>
                  </a:cubicBezTo>
                  <a:cubicBezTo>
                    <a:pt x="1371" y="413"/>
                    <a:pt x="1371" y="413"/>
                    <a:pt x="1371" y="413"/>
                  </a:cubicBezTo>
                  <a:cubicBezTo>
                    <a:pt x="1371" y="343"/>
                    <a:pt x="1429" y="285"/>
                    <a:pt x="1499" y="285"/>
                  </a:cubicBezTo>
                  <a:cubicBezTo>
                    <a:pt x="1569" y="285"/>
                    <a:pt x="1627" y="343"/>
                    <a:pt x="1627" y="413"/>
                  </a:cubicBezTo>
                  <a:cubicBezTo>
                    <a:pt x="1627" y="1422"/>
                    <a:pt x="1627" y="1422"/>
                    <a:pt x="1627" y="14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" name="矩形 3"/>
          <p:cNvSpPr/>
          <p:nvPr/>
        </p:nvSpPr>
        <p:spPr>
          <a:xfrm>
            <a:off x="2386930" y="2268284"/>
            <a:ext cx="11977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4C20EA4-6F93-42AE-B334-ACF327216395}" type="VALUE">
              <a:rPr lang="en-US" altLang="zh-CN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/>
              <a:t>¥299</a:t>
            </a:fld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646769" y="2626078"/>
            <a:ext cx="14638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3DBF3856-37C8-4821-A1BF-C428297FC948}" type="VALUE">
              <a:rPr lang="en-US" altLang="zh-CN" sz="3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/>
              <a:t>¥519 </a:t>
            </a:fld>
            <a:endParaRPr lang="zh-CN" altLang="en-US" sz="3600" dirty="0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700949" y="4643134"/>
            <a:ext cx="13260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A0D23DF-4027-48F4-ACAE-0D50DDF94ECF}" type="VALUE">
              <a:rPr lang="en-US" altLang="zh-CN" sz="3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/>
              <a:t>¥373</a:t>
            </a:fld>
            <a:endParaRPr lang="zh-CN" altLang="en-US" sz="3600" dirty="0">
              <a:solidFill>
                <a:schemeClr val="bg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129918" y="4708935"/>
            <a:ext cx="1197764" cy="584775"/>
          </a:xfrm>
          <a:prstGeom prst="rect">
            <a:avLst/>
          </a:prstGeom>
        </p:spPr>
        <p:txBody>
          <a:bodyPr wrap="none" anchor="b" anchorCtr="1">
            <a:spAutoFit/>
          </a:bodyPr>
          <a:lstStyle/>
          <a:p>
            <a:pPr algn="ctr"/>
            <a:fld id="{4A6BB8A5-87FE-4508-A614-BE64FE3D9879}" type="VALUE">
              <a:rPr lang="en-US" altLang="zh-CN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 algn="ctr"/>
              <a:t>¥237</a:t>
            </a:fld>
            <a:endParaRPr lang="zh-CN" altLang="en-US" sz="3200" dirty="0">
              <a:solidFill>
                <a:schemeClr val="bg1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3584694" y="5371622"/>
            <a:ext cx="160643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>
            <a:off x="2295648" y="2949243"/>
            <a:ext cx="140209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>
            <a:off x="6497733" y="3375291"/>
            <a:ext cx="17242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>
            <a:off x="9090851" y="5289465"/>
            <a:ext cx="123683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22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1331730" y="402862"/>
            <a:ext cx="970457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4728776" y="801491"/>
            <a:ext cx="27344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毕业生起薪</a:t>
            </a:r>
          </a:p>
        </p:txBody>
      </p:sp>
      <p:sp>
        <p:nvSpPr>
          <p:cNvPr id="4" name="矩形 3"/>
          <p:cNvSpPr/>
          <p:nvPr/>
        </p:nvSpPr>
        <p:spPr>
          <a:xfrm>
            <a:off x="1019436" y="1405316"/>
            <a:ext cx="101531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毕业生起薪北京以</a:t>
            </a:r>
            <a:r>
              <a:rPr lang="en-US" altLang="zh-CN" sz="2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4915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元居于首位，上海与深圳次之，广州最低，但均在</a:t>
            </a:r>
            <a:r>
              <a:rPr lang="en-US" altLang="zh-CN" sz="2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3000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以上。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1741890" y="3850959"/>
            <a:ext cx="1090220" cy="295276"/>
            <a:chOff x="3171824" y="2844939"/>
            <a:chExt cx="1090220" cy="29527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8" name="任意多边形: 形状 27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: 形状 22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7" name="任意多边形: 形状 36"/>
          <p:cNvSpPr/>
          <p:nvPr/>
        </p:nvSpPr>
        <p:spPr>
          <a:xfrm>
            <a:off x="1741889" y="3666412"/>
            <a:ext cx="1090220" cy="295276"/>
          </a:xfrm>
          <a:custGeom>
            <a:avLst/>
            <a:gdLst>
              <a:gd name="connsiteX0" fmla="*/ 545110 w 1090220"/>
              <a:gd name="connsiteY0" fmla="*/ 0 h 295276"/>
              <a:gd name="connsiteX1" fmla="*/ 1090220 w 1090220"/>
              <a:gd name="connsiteY1" fmla="*/ 147638 h 295276"/>
              <a:gd name="connsiteX2" fmla="*/ 1090219 w 1090220"/>
              <a:gd name="connsiteY2" fmla="*/ 147641 h 295276"/>
              <a:gd name="connsiteX3" fmla="*/ 1090219 w 1090220"/>
              <a:gd name="connsiteY3" fmla="*/ 147643 h 295276"/>
              <a:gd name="connsiteX4" fmla="*/ 1079146 w 1090220"/>
              <a:gd name="connsiteY4" fmla="*/ 177392 h 295276"/>
              <a:gd name="connsiteX5" fmla="*/ 1052410 w 1090220"/>
              <a:gd name="connsiteY5" fmla="*/ 201773 h 295276"/>
              <a:gd name="connsiteX6" fmla="*/ 1015505 w 1090220"/>
              <a:gd name="connsiteY6" fmla="*/ 221902 h 295276"/>
              <a:gd name="connsiteX7" fmla="*/ 1011304 w 1090220"/>
              <a:gd name="connsiteY7" fmla="*/ 224193 h 295276"/>
              <a:gd name="connsiteX8" fmla="*/ 545111 w 1090220"/>
              <a:gd name="connsiteY8" fmla="*/ 295276 h 295276"/>
              <a:gd name="connsiteX9" fmla="*/ 93097 w 1090220"/>
              <a:gd name="connsiteY9" fmla="*/ 230184 h 295276"/>
              <a:gd name="connsiteX10" fmla="*/ 75608 w 1090220"/>
              <a:gd name="connsiteY10" fmla="*/ 221457 h 295276"/>
              <a:gd name="connsiteX11" fmla="*/ 42838 w 1090220"/>
              <a:gd name="connsiteY11" fmla="*/ 205105 h 295276"/>
              <a:gd name="connsiteX12" fmla="*/ 1 w 1090220"/>
              <a:gd name="connsiteY12" fmla="*/ 147638 h 295276"/>
              <a:gd name="connsiteX13" fmla="*/ 0 w 1090220"/>
              <a:gd name="connsiteY13" fmla="*/ 147638 h 295276"/>
              <a:gd name="connsiteX14" fmla="*/ 545110 w 1090220"/>
              <a:gd name="connsiteY14" fmla="*/ 0 h 295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90220" h="295276">
                <a:moveTo>
                  <a:pt x="545110" y="0"/>
                </a:moveTo>
                <a:cubicBezTo>
                  <a:pt x="846166" y="0"/>
                  <a:pt x="1090220" y="66100"/>
                  <a:pt x="1090220" y="147638"/>
                </a:cubicBezTo>
                <a:lnTo>
                  <a:pt x="1090219" y="147641"/>
                </a:lnTo>
                <a:lnTo>
                  <a:pt x="1090219" y="147643"/>
                </a:lnTo>
                <a:lnTo>
                  <a:pt x="1079146" y="177392"/>
                </a:lnTo>
                <a:cubicBezTo>
                  <a:pt x="1072793" y="185802"/>
                  <a:pt x="1063799" y="193951"/>
                  <a:pt x="1052410" y="201773"/>
                </a:cubicBezTo>
                <a:lnTo>
                  <a:pt x="1015505" y="221902"/>
                </a:lnTo>
                <a:lnTo>
                  <a:pt x="1011304" y="224193"/>
                </a:lnTo>
                <a:cubicBezTo>
                  <a:pt x="915699" y="266809"/>
                  <a:pt x="742679" y="295276"/>
                  <a:pt x="545111" y="295276"/>
                </a:cubicBezTo>
                <a:cubicBezTo>
                  <a:pt x="356951" y="295276"/>
                  <a:pt x="191058" y="269456"/>
                  <a:pt x="93097" y="230184"/>
                </a:cubicBezTo>
                <a:lnTo>
                  <a:pt x="75608" y="221457"/>
                </a:lnTo>
                <a:lnTo>
                  <a:pt x="42838" y="205105"/>
                </a:lnTo>
                <a:cubicBezTo>
                  <a:pt x="15255" y="187442"/>
                  <a:pt x="1" y="168023"/>
                  <a:pt x="1" y="147638"/>
                </a:cubicBezTo>
                <a:lnTo>
                  <a:pt x="0" y="147638"/>
                </a:lnTo>
                <a:cubicBezTo>
                  <a:pt x="0" y="66100"/>
                  <a:pt x="244054" y="0"/>
                  <a:pt x="5451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0" name="组合 39"/>
          <p:cNvGrpSpPr/>
          <p:nvPr/>
        </p:nvGrpSpPr>
        <p:grpSpPr>
          <a:xfrm>
            <a:off x="1741890" y="4038429"/>
            <a:ext cx="1090220" cy="295276"/>
            <a:chOff x="3171824" y="2844939"/>
            <a:chExt cx="1090220" cy="29527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1" name="任意多边形: 形状 40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任意多边形: 形状 41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1741890" y="4225899"/>
            <a:ext cx="1090220" cy="295276"/>
            <a:chOff x="3171824" y="2844939"/>
            <a:chExt cx="1090220" cy="29527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4" name="任意多边形: 形状 43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任意多边形: 形状 44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1741890" y="4413369"/>
            <a:ext cx="1090220" cy="295276"/>
            <a:chOff x="3171824" y="2844939"/>
            <a:chExt cx="1090220" cy="29527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7" name="任意多边形: 形状 46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任意多边形: 形状 47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1741890" y="4600839"/>
            <a:ext cx="1090220" cy="295276"/>
            <a:chOff x="3171824" y="2844939"/>
            <a:chExt cx="1090220" cy="29527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0" name="任意多边形: 形状 49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任意多边形: 形状 50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1741890" y="4788309"/>
            <a:ext cx="1090220" cy="295276"/>
            <a:chOff x="3171824" y="2844939"/>
            <a:chExt cx="1090220" cy="29527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3" name="任意多边形: 形状 52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任意多边形: 形状 53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1741890" y="4975779"/>
            <a:ext cx="1090220" cy="295276"/>
            <a:chOff x="3171824" y="2844939"/>
            <a:chExt cx="1090220" cy="29527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6" name="任意多边形: 形状 55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任意多边形: 形状 56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1741890" y="5163249"/>
            <a:ext cx="1090220" cy="295276"/>
            <a:chOff x="3171824" y="2844939"/>
            <a:chExt cx="1090220" cy="29527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9" name="任意多边形: 形状 58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任意多边形: 形状 59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1741890" y="5350719"/>
            <a:ext cx="1090220" cy="295276"/>
            <a:chOff x="3171824" y="2844939"/>
            <a:chExt cx="1090220" cy="29527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2" name="任意多边形: 形状 61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任意多边形: 形状 62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1741890" y="5538187"/>
            <a:ext cx="1090220" cy="295276"/>
            <a:chOff x="3171824" y="2844939"/>
            <a:chExt cx="1090220" cy="29527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5" name="任意多边形: 形状 64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任意多边形: 形状 65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0" name="矩形 159"/>
          <p:cNvSpPr/>
          <p:nvPr/>
        </p:nvSpPr>
        <p:spPr>
          <a:xfrm>
            <a:off x="1536632" y="3173090"/>
            <a:ext cx="1500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63E8941D-0C6F-4A49-A42A-28A6A8409121}" type="VALUE">
              <a:rPr lang="en-US" altLang="zh-CN" sz="28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/>
              <a:t>¥4,915 </a:t>
            </a:fld>
            <a:endParaRPr lang="zh-CN" altLang="en-US" sz="2800" b="1" dirty="0">
              <a:solidFill>
                <a:schemeClr val="accent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9" name="组合 68"/>
          <p:cNvGrpSpPr/>
          <p:nvPr/>
        </p:nvGrpSpPr>
        <p:grpSpPr>
          <a:xfrm>
            <a:off x="4281223" y="4038427"/>
            <a:ext cx="1090220" cy="295276"/>
            <a:chOff x="3171824" y="2844939"/>
            <a:chExt cx="1090220" cy="29527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8" name="任意多边形: 形状 97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9" name="任意多边形: 形状 98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0" name="任意多边形: 形状 69"/>
          <p:cNvSpPr/>
          <p:nvPr/>
        </p:nvSpPr>
        <p:spPr>
          <a:xfrm>
            <a:off x="4281223" y="3853880"/>
            <a:ext cx="1090220" cy="295276"/>
          </a:xfrm>
          <a:custGeom>
            <a:avLst/>
            <a:gdLst>
              <a:gd name="connsiteX0" fmla="*/ 545110 w 1090220"/>
              <a:gd name="connsiteY0" fmla="*/ 0 h 295276"/>
              <a:gd name="connsiteX1" fmla="*/ 1090220 w 1090220"/>
              <a:gd name="connsiteY1" fmla="*/ 147638 h 295276"/>
              <a:gd name="connsiteX2" fmla="*/ 1090219 w 1090220"/>
              <a:gd name="connsiteY2" fmla="*/ 147641 h 295276"/>
              <a:gd name="connsiteX3" fmla="*/ 1090219 w 1090220"/>
              <a:gd name="connsiteY3" fmla="*/ 147643 h 295276"/>
              <a:gd name="connsiteX4" fmla="*/ 1079146 w 1090220"/>
              <a:gd name="connsiteY4" fmla="*/ 177392 h 295276"/>
              <a:gd name="connsiteX5" fmla="*/ 1052410 w 1090220"/>
              <a:gd name="connsiteY5" fmla="*/ 201773 h 295276"/>
              <a:gd name="connsiteX6" fmla="*/ 1015505 w 1090220"/>
              <a:gd name="connsiteY6" fmla="*/ 221902 h 295276"/>
              <a:gd name="connsiteX7" fmla="*/ 1011304 w 1090220"/>
              <a:gd name="connsiteY7" fmla="*/ 224193 h 295276"/>
              <a:gd name="connsiteX8" fmla="*/ 545111 w 1090220"/>
              <a:gd name="connsiteY8" fmla="*/ 295276 h 295276"/>
              <a:gd name="connsiteX9" fmla="*/ 93097 w 1090220"/>
              <a:gd name="connsiteY9" fmla="*/ 230184 h 295276"/>
              <a:gd name="connsiteX10" fmla="*/ 75608 w 1090220"/>
              <a:gd name="connsiteY10" fmla="*/ 221457 h 295276"/>
              <a:gd name="connsiteX11" fmla="*/ 42838 w 1090220"/>
              <a:gd name="connsiteY11" fmla="*/ 205105 h 295276"/>
              <a:gd name="connsiteX12" fmla="*/ 1 w 1090220"/>
              <a:gd name="connsiteY12" fmla="*/ 147638 h 295276"/>
              <a:gd name="connsiteX13" fmla="*/ 0 w 1090220"/>
              <a:gd name="connsiteY13" fmla="*/ 147638 h 295276"/>
              <a:gd name="connsiteX14" fmla="*/ 545110 w 1090220"/>
              <a:gd name="connsiteY14" fmla="*/ 0 h 295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90220" h="295276">
                <a:moveTo>
                  <a:pt x="545110" y="0"/>
                </a:moveTo>
                <a:cubicBezTo>
                  <a:pt x="846166" y="0"/>
                  <a:pt x="1090220" y="66100"/>
                  <a:pt x="1090220" y="147638"/>
                </a:cubicBezTo>
                <a:lnTo>
                  <a:pt x="1090219" y="147641"/>
                </a:lnTo>
                <a:lnTo>
                  <a:pt x="1090219" y="147643"/>
                </a:lnTo>
                <a:lnTo>
                  <a:pt x="1079146" y="177392"/>
                </a:lnTo>
                <a:cubicBezTo>
                  <a:pt x="1072793" y="185802"/>
                  <a:pt x="1063799" y="193951"/>
                  <a:pt x="1052410" y="201773"/>
                </a:cubicBezTo>
                <a:lnTo>
                  <a:pt x="1015505" y="221902"/>
                </a:lnTo>
                <a:lnTo>
                  <a:pt x="1011304" y="224193"/>
                </a:lnTo>
                <a:cubicBezTo>
                  <a:pt x="915699" y="266809"/>
                  <a:pt x="742679" y="295276"/>
                  <a:pt x="545111" y="295276"/>
                </a:cubicBezTo>
                <a:cubicBezTo>
                  <a:pt x="356951" y="295276"/>
                  <a:pt x="191058" y="269456"/>
                  <a:pt x="93097" y="230184"/>
                </a:cubicBezTo>
                <a:lnTo>
                  <a:pt x="75608" y="221457"/>
                </a:lnTo>
                <a:lnTo>
                  <a:pt x="42838" y="205105"/>
                </a:lnTo>
                <a:cubicBezTo>
                  <a:pt x="15255" y="187442"/>
                  <a:pt x="1" y="168023"/>
                  <a:pt x="1" y="147638"/>
                </a:cubicBezTo>
                <a:lnTo>
                  <a:pt x="0" y="147638"/>
                </a:lnTo>
                <a:cubicBezTo>
                  <a:pt x="0" y="66100"/>
                  <a:pt x="244054" y="0"/>
                  <a:pt x="5451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1" name="组合 70"/>
          <p:cNvGrpSpPr/>
          <p:nvPr/>
        </p:nvGrpSpPr>
        <p:grpSpPr>
          <a:xfrm>
            <a:off x="4281223" y="4225897"/>
            <a:ext cx="1090220" cy="295276"/>
            <a:chOff x="3171824" y="2844939"/>
            <a:chExt cx="1090220" cy="29527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6" name="任意多边形: 形状 95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7" name="任意多边形: 形状 96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4281223" y="4413367"/>
            <a:ext cx="1090220" cy="295276"/>
            <a:chOff x="3171824" y="2844939"/>
            <a:chExt cx="1090220" cy="29527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4" name="任意多边形: 形状 93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任意多边形: 形状 94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4281223" y="4600837"/>
            <a:ext cx="1090220" cy="295276"/>
            <a:chOff x="3171824" y="2844939"/>
            <a:chExt cx="1090220" cy="29527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2" name="任意多边形: 形状 91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任意多边形: 形状 92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4281223" y="4788307"/>
            <a:ext cx="1090220" cy="295276"/>
            <a:chOff x="3171824" y="2844939"/>
            <a:chExt cx="1090220" cy="29527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0" name="任意多边形: 形状 89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任意多边形: 形状 90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4281223" y="4975777"/>
            <a:ext cx="1090220" cy="295276"/>
            <a:chOff x="3171824" y="2844939"/>
            <a:chExt cx="1090220" cy="29527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88" name="任意多边形: 形状 87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任意多边形: 形状 88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4281223" y="5163247"/>
            <a:ext cx="1090220" cy="295276"/>
            <a:chOff x="3171824" y="2844939"/>
            <a:chExt cx="1090220" cy="29527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86" name="任意多边形: 形状 85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任意多边形: 形状 86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4281223" y="5350717"/>
            <a:ext cx="1090220" cy="295276"/>
            <a:chOff x="3171824" y="2844939"/>
            <a:chExt cx="1090220" cy="29527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84" name="任意多边形: 形状 83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任意多边形: 形状 84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4281223" y="5538187"/>
            <a:ext cx="1090220" cy="295276"/>
            <a:chOff x="3171824" y="2844939"/>
            <a:chExt cx="1090220" cy="29527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82" name="任意多边形: 形状 81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任意多边形: 形状 82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3" name="矩形 162"/>
          <p:cNvSpPr/>
          <p:nvPr/>
        </p:nvSpPr>
        <p:spPr>
          <a:xfrm>
            <a:off x="4075968" y="3352746"/>
            <a:ext cx="1500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F1C08F2-52A0-4EE4-BCDF-C4BC2D6024C2}" type="VALUE">
              <a:rPr lang="en-US" altLang="zh-CN" sz="28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 algn="ctr"/>
              <a:t>¥4,629 </a:t>
            </a:fld>
            <a:endParaRPr lang="zh-CN" altLang="en-US" sz="2800" b="1" dirty="0">
              <a:solidFill>
                <a:schemeClr val="accent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6" name="组合 105"/>
          <p:cNvGrpSpPr/>
          <p:nvPr/>
        </p:nvGrpSpPr>
        <p:grpSpPr>
          <a:xfrm>
            <a:off x="9359890" y="4788307"/>
            <a:ext cx="1090220" cy="295276"/>
            <a:chOff x="3171824" y="2844939"/>
            <a:chExt cx="1090220" cy="29527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07" name="任意多边形: 形状 106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8" name="任意多边形: 形状 107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9" name="任意多边形: 形状 108"/>
          <p:cNvSpPr/>
          <p:nvPr/>
        </p:nvSpPr>
        <p:spPr>
          <a:xfrm>
            <a:off x="9359890" y="4603760"/>
            <a:ext cx="1090220" cy="295276"/>
          </a:xfrm>
          <a:custGeom>
            <a:avLst/>
            <a:gdLst>
              <a:gd name="connsiteX0" fmla="*/ 545110 w 1090220"/>
              <a:gd name="connsiteY0" fmla="*/ 0 h 295276"/>
              <a:gd name="connsiteX1" fmla="*/ 1090220 w 1090220"/>
              <a:gd name="connsiteY1" fmla="*/ 147638 h 295276"/>
              <a:gd name="connsiteX2" fmla="*/ 1090219 w 1090220"/>
              <a:gd name="connsiteY2" fmla="*/ 147641 h 295276"/>
              <a:gd name="connsiteX3" fmla="*/ 1090219 w 1090220"/>
              <a:gd name="connsiteY3" fmla="*/ 147643 h 295276"/>
              <a:gd name="connsiteX4" fmla="*/ 1079146 w 1090220"/>
              <a:gd name="connsiteY4" fmla="*/ 177392 h 295276"/>
              <a:gd name="connsiteX5" fmla="*/ 1052410 w 1090220"/>
              <a:gd name="connsiteY5" fmla="*/ 201773 h 295276"/>
              <a:gd name="connsiteX6" fmla="*/ 1015505 w 1090220"/>
              <a:gd name="connsiteY6" fmla="*/ 221902 h 295276"/>
              <a:gd name="connsiteX7" fmla="*/ 1011304 w 1090220"/>
              <a:gd name="connsiteY7" fmla="*/ 224193 h 295276"/>
              <a:gd name="connsiteX8" fmla="*/ 545111 w 1090220"/>
              <a:gd name="connsiteY8" fmla="*/ 295276 h 295276"/>
              <a:gd name="connsiteX9" fmla="*/ 93097 w 1090220"/>
              <a:gd name="connsiteY9" fmla="*/ 230184 h 295276"/>
              <a:gd name="connsiteX10" fmla="*/ 75608 w 1090220"/>
              <a:gd name="connsiteY10" fmla="*/ 221457 h 295276"/>
              <a:gd name="connsiteX11" fmla="*/ 42838 w 1090220"/>
              <a:gd name="connsiteY11" fmla="*/ 205105 h 295276"/>
              <a:gd name="connsiteX12" fmla="*/ 1 w 1090220"/>
              <a:gd name="connsiteY12" fmla="*/ 147638 h 295276"/>
              <a:gd name="connsiteX13" fmla="*/ 0 w 1090220"/>
              <a:gd name="connsiteY13" fmla="*/ 147638 h 295276"/>
              <a:gd name="connsiteX14" fmla="*/ 545110 w 1090220"/>
              <a:gd name="connsiteY14" fmla="*/ 0 h 295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90220" h="295276">
                <a:moveTo>
                  <a:pt x="545110" y="0"/>
                </a:moveTo>
                <a:cubicBezTo>
                  <a:pt x="846166" y="0"/>
                  <a:pt x="1090220" y="66100"/>
                  <a:pt x="1090220" y="147638"/>
                </a:cubicBezTo>
                <a:lnTo>
                  <a:pt x="1090219" y="147641"/>
                </a:lnTo>
                <a:lnTo>
                  <a:pt x="1090219" y="147643"/>
                </a:lnTo>
                <a:lnTo>
                  <a:pt x="1079146" y="177392"/>
                </a:lnTo>
                <a:cubicBezTo>
                  <a:pt x="1072793" y="185802"/>
                  <a:pt x="1063799" y="193951"/>
                  <a:pt x="1052410" y="201773"/>
                </a:cubicBezTo>
                <a:lnTo>
                  <a:pt x="1015505" y="221902"/>
                </a:lnTo>
                <a:lnTo>
                  <a:pt x="1011304" y="224193"/>
                </a:lnTo>
                <a:cubicBezTo>
                  <a:pt x="915699" y="266809"/>
                  <a:pt x="742679" y="295276"/>
                  <a:pt x="545111" y="295276"/>
                </a:cubicBezTo>
                <a:cubicBezTo>
                  <a:pt x="356951" y="295276"/>
                  <a:pt x="191058" y="269456"/>
                  <a:pt x="93097" y="230184"/>
                </a:cubicBezTo>
                <a:lnTo>
                  <a:pt x="75608" y="221457"/>
                </a:lnTo>
                <a:lnTo>
                  <a:pt x="42838" y="205105"/>
                </a:lnTo>
                <a:cubicBezTo>
                  <a:pt x="15255" y="187442"/>
                  <a:pt x="1" y="168023"/>
                  <a:pt x="1" y="147638"/>
                </a:cubicBezTo>
                <a:lnTo>
                  <a:pt x="0" y="147638"/>
                </a:lnTo>
                <a:cubicBezTo>
                  <a:pt x="0" y="66100"/>
                  <a:pt x="244054" y="0"/>
                  <a:pt x="54511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0" name="组合 109"/>
          <p:cNvGrpSpPr/>
          <p:nvPr/>
        </p:nvGrpSpPr>
        <p:grpSpPr>
          <a:xfrm>
            <a:off x="9359890" y="4975777"/>
            <a:ext cx="1090220" cy="295276"/>
            <a:chOff x="3171824" y="2844939"/>
            <a:chExt cx="1090220" cy="29527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11" name="任意多边形: 形状 110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任意多边形: 形状 111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9359890" y="5163247"/>
            <a:ext cx="1090220" cy="295276"/>
            <a:chOff x="3171824" y="2844939"/>
            <a:chExt cx="1090220" cy="29527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14" name="任意多边形: 形状 113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任意多边形: 形状 114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9359890" y="5350717"/>
            <a:ext cx="1090220" cy="295276"/>
            <a:chOff x="3171824" y="2844939"/>
            <a:chExt cx="1090220" cy="29527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17" name="任意多边形: 形状 116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任意多边形: 形状 117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9" name="组合 118"/>
          <p:cNvGrpSpPr/>
          <p:nvPr/>
        </p:nvGrpSpPr>
        <p:grpSpPr>
          <a:xfrm>
            <a:off x="9359890" y="5538187"/>
            <a:ext cx="1090220" cy="295276"/>
            <a:chOff x="3171824" y="2844939"/>
            <a:chExt cx="1090220" cy="29527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20" name="任意多边形: 形状 119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1" name="任意多边形: 形状 120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4" name="矩形 163"/>
          <p:cNvSpPr/>
          <p:nvPr/>
        </p:nvSpPr>
        <p:spPr>
          <a:xfrm>
            <a:off x="9154635" y="4074694"/>
            <a:ext cx="1500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8B8BB4E8-0ADB-480C-A3F3-7E0E68F77CF0}" type="VALUE">
              <a:rPr lang="en-US" altLang="zh-CN" sz="28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 algn="ctr"/>
              <a:t>¥3,326 </a:t>
            </a:fld>
            <a:endParaRPr lang="zh-CN" altLang="en-US" sz="2800" b="1" dirty="0">
              <a:solidFill>
                <a:schemeClr val="accent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4" name="组合 133"/>
          <p:cNvGrpSpPr/>
          <p:nvPr/>
        </p:nvGrpSpPr>
        <p:grpSpPr>
          <a:xfrm>
            <a:off x="6820557" y="4413367"/>
            <a:ext cx="1090220" cy="295276"/>
            <a:chOff x="3171824" y="2844939"/>
            <a:chExt cx="1090220" cy="29527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5" name="任意多边形: 形状 134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" name="任意多边形: 形状 135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7" name="任意多边形: 形状 136"/>
          <p:cNvSpPr/>
          <p:nvPr/>
        </p:nvSpPr>
        <p:spPr>
          <a:xfrm>
            <a:off x="6820557" y="4228820"/>
            <a:ext cx="1090220" cy="295276"/>
          </a:xfrm>
          <a:custGeom>
            <a:avLst/>
            <a:gdLst>
              <a:gd name="connsiteX0" fmla="*/ 545110 w 1090220"/>
              <a:gd name="connsiteY0" fmla="*/ 0 h 295276"/>
              <a:gd name="connsiteX1" fmla="*/ 1090220 w 1090220"/>
              <a:gd name="connsiteY1" fmla="*/ 147638 h 295276"/>
              <a:gd name="connsiteX2" fmla="*/ 1090219 w 1090220"/>
              <a:gd name="connsiteY2" fmla="*/ 147641 h 295276"/>
              <a:gd name="connsiteX3" fmla="*/ 1090219 w 1090220"/>
              <a:gd name="connsiteY3" fmla="*/ 147643 h 295276"/>
              <a:gd name="connsiteX4" fmla="*/ 1079146 w 1090220"/>
              <a:gd name="connsiteY4" fmla="*/ 177392 h 295276"/>
              <a:gd name="connsiteX5" fmla="*/ 1052410 w 1090220"/>
              <a:gd name="connsiteY5" fmla="*/ 201773 h 295276"/>
              <a:gd name="connsiteX6" fmla="*/ 1015505 w 1090220"/>
              <a:gd name="connsiteY6" fmla="*/ 221902 h 295276"/>
              <a:gd name="connsiteX7" fmla="*/ 1011304 w 1090220"/>
              <a:gd name="connsiteY7" fmla="*/ 224193 h 295276"/>
              <a:gd name="connsiteX8" fmla="*/ 545111 w 1090220"/>
              <a:gd name="connsiteY8" fmla="*/ 295276 h 295276"/>
              <a:gd name="connsiteX9" fmla="*/ 93097 w 1090220"/>
              <a:gd name="connsiteY9" fmla="*/ 230184 h 295276"/>
              <a:gd name="connsiteX10" fmla="*/ 75608 w 1090220"/>
              <a:gd name="connsiteY10" fmla="*/ 221457 h 295276"/>
              <a:gd name="connsiteX11" fmla="*/ 42838 w 1090220"/>
              <a:gd name="connsiteY11" fmla="*/ 205105 h 295276"/>
              <a:gd name="connsiteX12" fmla="*/ 1 w 1090220"/>
              <a:gd name="connsiteY12" fmla="*/ 147638 h 295276"/>
              <a:gd name="connsiteX13" fmla="*/ 0 w 1090220"/>
              <a:gd name="connsiteY13" fmla="*/ 147638 h 295276"/>
              <a:gd name="connsiteX14" fmla="*/ 545110 w 1090220"/>
              <a:gd name="connsiteY14" fmla="*/ 0 h 295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90220" h="295276">
                <a:moveTo>
                  <a:pt x="545110" y="0"/>
                </a:moveTo>
                <a:cubicBezTo>
                  <a:pt x="846166" y="0"/>
                  <a:pt x="1090220" y="66100"/>
                  <a:pt x="1090220" y="147638"/>
                </a:cubicBezTo>
                <a:lnTo>
                  <a:pt x="1090219" y="147641"/>
                </a:lnTo>
                <a:lnTo>
                  <a:pt x="1090219" y="147643"/>
                </a:lnTo>
                <a:lnTo>
                  <a:pt x="1079146" y="177392"/>
                </a:lnTo>
                <a:cubicBezTo>
                  <a:pt x="1072793" y="185802"/>
                  <a:pt x="1063799" y="193951"/>
                  <a:pt x="1052410" y="201773"/>
                </a:cubicBezTo>
                <a:lnTo>
                  <a:pt x="1015505" y="221902"/>
                </a:lnTo>
                <a:lnTo>
                  <a:pt x="1011304" y="224193"/>
                </a:lnTo>
                <a:cubicBezTo>
                  <a:pt x="915699" y="266809"/>
                  <a:pt x="742679" y="295276"/>
                  <a:pt x="545111" y="295276"/>
                </a:cubicBezTo>
                <a:cubicBezTo>
                  <a:pt x="356951" y="295276"/>
                  <a:pt x="191058" y="269456"/>
                  <a:pt x="93097" y="230184"/>
                </a:cubicBezTo>
                <a:lnTo>
                  <a:pt x="75608" y="221457"/>
                </a:lnTo>
                <a:lnTo>
                  <a:pt x="42838" y="205105"/>
                </a:lnTo>
                <a:cubicBezTo>
                  <a:pt x="15255" y="187442"/>
                  <a:pt x="1" y="168023"/>
                  <a:pt x="1" y="147638"/>
                </a:cubicBezTo>
                <a:lnTo>
                  <a:pt x="0" y="147638"/>
                </a:lnTo>
                <a:cubicBezTo>
                  <a:pt x="0" y="66100"/>
                  <a:pt x="244054" y="0"/>
                  <a:pt x="54511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8" name="组合 137"/>
          <p:cNvGrpSpPr/>
          <p:nvPr/>
        </p:nvGrpSpPr>
        <p:grpSpPr>
          <a:xfrm>
            <a:off x="6820557" y="4600837"/>
            <a:ext cx="1090220" cy="295276"/>
            <a:chOff x="3171824" y="2844939"/>
            <a:chExt cx="1090220" cy="29527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9" name="任意多边形: 形状 138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0" name="任意多边形: 形状 139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1" name="组合 140"/>
          <p:cNvGrpSpPr/>
          <p:nvPr/>
        </p:nvGrpSpPr>
        <p:grpSpPr>
          <a:xfrm>
            <a:off x="6820557" y="4788307"/>
            <a:ext cx="1090220" cy="295276"/>
            <a:chOff x="3171824" y="2844939"/>
            <a:chExt cx="1090220" cy="29527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42" name="任意多边形: 形状 141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3" name="任意多边形: 形状 142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4" name="组合 143"/>
          <p:cNvGrpSpPr/>
          <p:nvPr/>
        </p:nvGrpSpPr>
        <p:grpSpPr>
          <a:xfrm>
            <a:off x="6820557" y="4975777"/>
            <a:ext cx="1090220" cy="295276"/>
            <a:chOff x="3171824" y="2844939"/>
            <a:chExt cx="1090220" cy="29527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45" name="任意多边形: 形状 144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6" name="任意多边形: 形状 145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7" name="组合 146"/>
          <p:cNvGrpSpPr/>
          <p:nvPr/>
        </p:nvGrpSpPr>
        <p:grpSpPr>
          <a:xfrm>
            <a:off x="6820557" y="5163247"/>
            <a:ext cx="1090220" cy="295276"/>
            <a:chOff x="3171824" y="2844939"/>
            <a:chExt cx="1090220" cy="29527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48" name="任意多边形: 形状 147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任意多边形: 形状 148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0" name="组合 149"/>
          <p:cNvGrpSpPr/>
          <p:nvPr/>
        </p:nvGrpSpPr>
        <p:grpSpPr>
          <a:xfrm>
            <a:off x="6820557" y="5350717"/>
            <a:ext cx="1090220" cy="295276"/>
            <a:chOff x="3171824" y="2844939"/>
            <a:chExt cx="1090220" cy="29527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51" name="任意多边形: 形状 150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2" name="任意多边形: 形状 151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3" name="组合 152"/>
          <p:cNvGrpSpPr/>
          <p:nvPr/>
        </p:nvGrpSpPr>
        <p:grpSpPr>
          <a:xfrm>
            <a:off x="6820557" y="5538187"/>
            <a:ext cx="1090220" cy="295276"/>
            <a:chOff x="3171824" y="2844939"/>
            <a:chExt cx="1090220" cy="29527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54" name="任意多边形: 形状 153"/>
            <p:cNvSpPr/>
            <p:nvPr/>
          </p:nvSpPr>
          <p:spPr>
            <a:xfrm>
              <a:off x="3171824" y="2918758"/>
              <a:ext cx="1090220" cy="221457"/>
            </a:xfrm>
            <a:custGeom>
              <a:avLst/>
              <a:gdLst>
                <a:gd name="connsiteX0" fmla="*/ 75607 w 1090220"/>
                <a:gd name="connsiteY0" fmla="*/ 0 h 221457"/>
                <a:gd name="connsiteX1" fmla="*/ 93096 w 1090220"/>
                <a:gd name="connsiteY1" fmla="*/ 8727 h 221457"/>
                <a:gd name="connsiteX2" fmla="*/ 545110 w 1090220"/>
                <a:gd name="connsiteY2" fmla="*/ 73819 h 221457"/>
                <a:gd name="connsiteX3" fmla="*/ 1011303 w 1090220"/>
                <a:gd name="connsiteY3" fmla="*/ 2736 h 221457"/>
                <a:gd name="connsiteX4" fmla="*/ 1015504 w 1090220"/>
                <a:gd name="connsiteY4" fmla="*/ 445 h 221457"/>
                <a:gd name="connsiteX5" fmla="*/ 1047383 w 1090220"/>
                <a:gd name="connsiteY5" fmla="*/ 16352 h 221457"/>
                <a:gd name="connsiteX6" fmla="*/ 1090220 w 1090220"/>
                <a:gd name="connsiteY6" fmla="*/ 73819 h 221457"/>
                <a:gd name="connsiteX7" fmla="*/ 545110 w 1090220"/>
                <a:gd name="connsiteY7" fmla="*/ 221457 h 221457"/>
                <a:gd name="connsiteX8" fmla="*/ 0 w 1090220"/>
                <a:gd name="connsiteY8" fmla="*/ 73819 h 221457"/>
                <a:gd name="connsiteX9" fmla="*/ 42837 w 1090220"/>
                <a:gd name="connsiteY9" fmla="*/ 16352 h 221457"/>
                <a:gd name="connsiteX10" fmla="*/ 75607 w 1090220"/>
                <a:gd name="connsiteY10" fmla="*/ 0 h 22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0220" h="221457">
                  <a:moveTo>
                    <a:pt x="75607" y="0"/>
                  </a:moveTo>
                  <a:lnTo>
                    <a:pt x="93096" y="8727"/>
                  </a:lnTo>
                  <a:cubicBezTo>
                    <a:pt x="191057" y="47999"/>
                    <a:pt x="356950" y="73819"/>
                    <a:pt x="545110" y="73819"/>
                  </a:cubicBezTo>
                  <a:cubicBezTo>
                    <a:pt x="742678" y="73819"/>
                    <a:pt x="915698" y="45352"/>
                    <a:pt x="1011303" y="2736"/>
                  </a:cubicBezTo>
                  <a:lnTo>
                    <a:pt x="1015504" y="445"/>
                  </a:lnTo>
                  <a:lnTo>
                    <a:pt x="1047383" y="16352"/>
                  </a:lnTo>
                  <a:cubicBezTo>
                    <a:pt x="1074967" y="34015"/>
                    <a:pt x="1090220" y="53435"/>
                    <a:pt x="1090220" y="73819"/>
                  </a:cubicBezTo>
                  <a:cubicBezTo>
                    <a:pt x="1090220" y="155357"/>
                    <a:pt x="846166" y="221457"/>
                    <a:pt x="545110" y="221457"/>
                  </a:cubicBezTo>
                  <a:cubicBezTo>
                    <a:pt x="244054" y="221457"/>
                    <a:pt x="0" y="155357"/>
                    <a:pt x="0" y="73819"/>
                  </a:cubicBezTo>
                  <a:cubicBezTo>
                    <a:pt x="0" y="53435"/>
                    <a:pt x="15254" y="34015"/>
                    <a:pt x="42837" y="16352"/>
                  </a:cubicBezTo>
                  <a:lnTo>
                    <a:pt x="7560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5" name="任意多边形: 形状 154"/>
            <p:cNvSpPr/>
            <p:nvPr/>
          </p:nvSpPr>
          <p:spPr>
            <a:xfrm>
              <a:off x="3171824" y="2844939"/>
              <a:ext cx="1090219" cy="148292"/>
            </a:xfrm>
            <a:custGeom>
              <a:avLst/>
              <a:gdLst>
                <a:gd name="connsiteX0" fmla="*/ 0 w 1090219"/>
                <a:gd name="connsiteY0" fmla="*/ 0 h 148292"/>
                <a:gd name="connsiteX1" fmla="*/ 1 w 1090219"/>
                <a:gd name="connsiteY1" fmla="*/ 0 h 148292"/>
                <a:gd name="connsiteX2" fmla="*/ 545111 w 1090219"/>
                <a:gd name="connsiteY2" fmla="*/ 147638 h 148292"/>
                <a:gd name="connsiteX3" fmla="*/ 1079146 w 1090219"/>
                <a:gd name="connsiteY3" fmla="*/ 29754 h 148292"/>
                <a:gd name="connsiteX4" fmla="*/ 1090219 w 1090219"/>
                <a:gd name="connsiteY4" fmla="*/ 5 h 148292"/>
                <a:gd name="connsiteX5" fmla="*/ 1090219 w 1090219"/>
                <a:gd name="connsiteY5" fmla="*/ 148292 h 148292"/>
                <a:gd name="connsiteX6" fmla="*/ 0 w 1090219"/>
                <a:gd name="connsiteY6" fmla="*/ 148292 h 148292"/>
                <a:gd name="connsiteX7" fmla="*/ 0 w 1090219"/>
                <a:gd name="connsiteY7" fmla="*/ 0 h 1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219" h="148292">
                  <a:moveTo>
                    <a:pt x="0" y="0"/>
                  </a:moveTo>
                  <a:lnTo>
                    <a:pt x="1" y="0"/>
                  </a:lnTo>
                  <a:cubicBezTo>
                    <a:pt x="1" y="81538"/>
                    <a:pt x="244055" y="147638"/>
                    <a:pt x="545111" y="147638"/>
                  </a:cubicBezTo>
                  <a:cubicBezTo>
                    <a:pt x="808535" y="147638"/>
                    <a:pt x="1028317" y="97030"/>
                    <a:pt x="1079146" y="29754"/>
                  </a:cubicBezTo>
                  <a:lnTo>
                    <a:pt x="1090219" y="5"/>
                  </a:lnTo>
                  <a:lnTo>
                    <a:pt x="1090219" y="148292"/>
                  </a:lnTo>
                  <a:lnTo>
                    <a:pt x="0" y="1482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5" name="矩形 164"/>
          <p:cNvSpPr/>
          <p:nvPr/>
        </p:nvSpPr>
        <p:spPr>
          <a:xfrm>
            <a:off x="6615302" y="3712299"/>
            <a:ext cx="1500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5B1B1FC4-940F-471B-AEE6-6360B30C292D}" type="VALUE">
              <a:rPr lang="en-US" altLang="zh-CN" sz="28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 algn="ctr"/>
              <a:t>¥3,882 </a:t>
            </a:fld>
            <a:endParaRPr lang="zh-CN" altLang="en-US" sz="2800" b="1" dirty="0">
              <a:solidFill>
                <a:schemeClr val="accent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1" name="矩形 170"/>
          <p:cNvSpPr/>
          <p:nvPr/>
        </p:nvSpPr>
        <p:spPr>
          <a:xfrm>
            <a:off x="7483650" y="2821706"/>
            <a:ext cx="3163045" cy="378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年毕业生起薪（月薪）</a:t>
            </a:r>
          </a:p>
        </p:txBody>
      </p:sp>
      <p:sp>
        <p:nvSpPr>
          <p:cNvPr id="172" name="矩形 171"/>
          <p:cNvSpPr/>
          <p:nvPr/>
        </p:nvSpPr>
        <p:spPr>
          <a:xfrm>
            <a:off x="1886889" y="591800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173" name="矩形 172"/>
          <p:cNvSpPr/>
          <p:nvPr/>
        </p:nvSpPr>
        <p:spPr>
          <a:xfrm>
            <a:off x="4426222" y="591800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174" name="矩形 173"/>
          <p:cNvSpPr/>
          <p:nvPr/>
        </p:nvSpPr>
        <p:spPr>
          <a:xfrm>
            <a:off x="6965555" y="591800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深圳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175" name="矩形 174"/>
          <p:cNvSpPr/>
          <p:nvPr/>
        </p:nvSpPr>
        <p:spPr>
          <a:xfrm>
            <a:off x="9504890" y="591800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广州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792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1331730" y="402862"/>
            <a:ext cx="970457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4548788" y="801491"/>
            <a:ext cx="30944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工作十年后月薪</a:t>
            </a:r>
          </a:p>
        </p:txBody>
      </p:sp>
      <p:sp>
        <p:nvSpPr>
          <p:cNvPr id="4" name="矩形 3"/>
          <p:cNvSpPr/>
          <p:nvPr/>
        </p:nvSpPr>
        <p:spPr>
          <a:xfrm>
            <a:off x="1019436" y="1405316"/>
            <a:ext cx="101531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生活在大城市看的见的未来是最大的动力，那么工作</a:t>
            </a:r>
            <a:r>
              <a: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年后工资会有多少呢</a:t>
            </a:r>
            <a:r>
              <a: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endParaRPr lang="zh-CN" altLang="en-US" sz="2000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3390435" y="5512308"/>
            <a:ext cx="1193068" cy="800112"/>
            <a:chOff x="6728113" y="4407757"/>
            <a:chExt cx="1814394" cy="1216795"/>
          </a:xfrm>
        </p:grpSpPr>
        <p:sp>
          <p:nvSpPr>
            <p:cNvPr id="50" name="矩形: 圆角 49"/>
            <p:cNvSpPr/>
            <p:nvPr/>
          </p:nvSpPr>
          <p:spPr>
            <a:xfrm>
              <a:off x="6816678" y="4462060"/>
              <a:ext cx="1644482" cy="104770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4" name="组合 43"/>
            <p:cNvGrpSpPr/>
            <p:nvPr/>
          </p:nvGrpSpPr>
          <p:grpSpPr>
            <a:xfrm>
              <a:off x="6728113" y="4407757"/>
              <a:ext cx="1814394" cy="1216795"/>
              <a:chOff x="1019175" y="4494213"/>
              <a:chExt cx="2388465" cy="1601787"/>
            </a:xfrm>
            <a:solidFill>
              <a:srgbClr val="E97362"/>
            </a:solidFill>
          </p:grpSpPr>
          <p:sp>
            <p:nvSpPr>
              <p:cNvPr id="45" name="任意多边形: 形状 44"/>
              <p:cNvSpPr>
                <a:spLocks/>
              </p:cNvSpPr>
              <p:nvPr/>
            </p:nvSpPr>
            <p:spPr bwMode="auto">
              <a:xfrm>
                <a:off x="1019175" y="4494213"/>
                <a:ext cx="2388465" cy="1601787"/>
              </a:xfrm>
              <a:custGeom>
                <a:avLst/>
                <a:gdLst>
                  <a:gd name="connsiteX0" fmla="*/ 136338 w 2388465"/>
                  <a:gd name="connsiteY0" fmla="*/ 0 h 1601787"/>
                  <a:gd name="connsiteX1" fmla="*/ 2252851 w 2388465"/>
                  <a:gd name="connsiteY1" fmla="*/ 0 h 1601787"/>
                  <a:gd name="connsiteX2" fmla="*/ 2388459 w 2388465"/>
                  <a:gd name="connsiteY2" fmla="*/ 136880 h 1601787"/>
                  <a:gd name="connsiteX3" fmla="*/ 2388459 w 2388465"/>
                  <a:gd name="connsiteY3" fmla="*/ 1465635 h 1601787"/>
                  <a:gd name="connsiteX4" fmla="*/ 2252121 w 2388465"/>
                  <a:gd name="connsiteY4" fmla="*/ 1601787 h 1601787"/>
                  <a:gd name="connsiteX5" fmla="*/ 136338 w 2388465"/>
                  <a:gd name="connsiteY5" fmla="*/ 1601787 h 1601787"/>
                  <a:gd name="connsiteX6" fmla="*/ 0 w 2388465"/>
                  <a:gd name="connsiteY6" fmla="*/ 1465635 h 1601787"/>
                  <a:gd name="connsiteX7" fmla="*/ 0 w 2388465"/>
                  <a:gd name="connsiteY7" fmla="*/ 136880 h 1601787"/>
                  <a:gd name="connsiteX8" fmla="*/ 136338 w 2388465"/>
                  <a:gd name="connsiteY8" fmla="*/ 0 h 1601787"/>
                  <a:gd name="connsiteX9" fmla="*/ 255260 w 2388465"/>
                  <a:gd name="connsiteY9" fmla="*/ 239712 h 1601787"/>
                  <a:gd name="connsiteX10" fmla="*/ 169863 w 2388465"/>
                  <a:gd name="connsiteY10" fmla="*/ 324643 h 1601787"/>
                  <a:gd name="connsiteX11" fmla="*/ 255260 w 2388465"/>
                  <a:gd name="connsiteY11" fmla="*/ 409574 h 1601787"/>
                  <a:gd name="connsiteX12" fmla="*/ 528237 w 2388465"/>
                  <a:gd name="connsiteY12" fmla="*/ 409574 h 1601787"/>
                  <a:gd name="connsiteX13" fmla="*/ 614363 w 2388465"/>
                  <a:gd name="connsiteY13" fmla="*/ 324643 h 1601787"/>
                  <a:gd name="connsiteX14" fmla="*/ 528237 w 2388465"/>
                  <a:gd name="connsiteY14" fmla="*/ 239712 h 1601787"/>
                  <a:gd name="connsiteX15" fmla="*/ 255260 w 2388465"/>
                  <a:gd name="connsiteY15" fmla="*/ 239712 h 1601787"/>
                  <a:gd name="connsiteX16" fmla="*/ 1211263 w 2388465"/>
                  <a:gd name="connsiteY16" fmla="*/ 239712 h 1601787"/>
                  <a:gd name="connsiteX17" fmla="*/ 750888 w 2388465"/>
                  <a:gd name="connsiteY17" fmla="*/ 801687 h 1601787"/>
                  <a:gd name="connsiteX18" fmla="*/ 1211263 w 2388465"/>
                  <a:gd name="connsiteY18" fmla="*/ 1363662 h 1601787"/>
                  <a:gd name="connsiteX19" fmla="*/ 1671638 w 2388465"/>
                  <a:gd name="connsiteY19" fmla="*/ 801687 h 1601787"/>
                  <a:gd name="connsiteX20" fmla="*/ 1211263 w 2388465"/>
                  <a:gd name="connsiteY20" fmla="*/ 239712 h 1601787"/>
                  <a:gd name="connsiteX21" fmla="*/ 1860644 w 2388465"/>
                  <a:gd name="connsiteY21" fmla="*/ 1192212 h 1601787"/>
                  <a:gd name="connsiteX22" fmla="*/ 1774825 w 2388465"/>
                  <a:gd name="connsiteY22" fmla="*/ 1277937 h 1601787"/>
                  <a:gd name="connsiteX23" fmla="*/ 1860644 w 2388465"/>
                  <a:gd name="connsiteY23" fmla="*/ 1363662 h 1601787"/>
                  <a:gd name="connsiteX24" fmla="*/ 2131919 w 2388465"/>
                  <a:gd name="connsiteY24" fmla="*/ 1363662 h 1601787"/>
                  <a:gd name="connsiteX25" fmla="*/ 2217738 w 2388465"/>
                  <a:gd name="connsiteY25" fmla="*/ 1277937 h 1601787"/>
                  <a:gd name="connsiteX26" fmla="*/ 2131919 w 2388465"/>
                  <a:gd name="connsiteY26" fmla="*/ 1192212 h 1601787"/>
                  <a:gd name="connsiteX27" fmla="*/ 1860644 w 2388465"/>
                  <a:gd name="connsiteY27" fmla="*/ 1192212 h 1601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2388465" h="1601787">
                    <a:moveTo>
                      <a:pt x="136338" y="0"/>
                    </a:moveTo>
                    <a:cubicBezTo>
                      <a:pt x="136338" y="0"/>
                      <a:pt x="136338" y="0"/>
                      <a:pt x="2252851" y="0"/>
                    </a:cubicBezTo>
                    <a:cubicBezTo>
                      <a:pt x="2327946" y="0"/>
                      <a:pt x="2389188" y="61159"/>
                      <a:pt x="2388459" y="136880"/>
                    </a:cubicBezTo>
                    <a:cubicBezTo>
                      <a:pt x="2388459" y="136880"/>
                      <a:pt x="2388459" y="136880"/>
                      <a:pt x="2388459" y="1465635"/>
                    </a:cubicBezTo>
                    <a:cubicBezTo>
                      <a:pt x="2388459" y="1540628"/>
                      <a:pt x="2327217" y="1601787"/>
                      <a:pt x="2252121" y="1601787"/>
                    </a:cubicBezTo>
                    <a:cubicBezTo>
                      <a:pt x="2252121" y="1601787"/>
                      <a:pt x="2252121" y="1601787"/>
                      <a:pt x="136338" y="1601787"/>
                    </a:cubicBezTo>
                    <a:cubicBezTo>
                      <a:pt x="61243" y="1601787"/>
                      <a:pt x="0" y="1541356"/>
                      <a:pt x="0" y="1465635"/>
                    </a:cubicBezTo>
                    <a:cubicBezTo>
                      <a:pt x="0" y="1465635"/>
                      <a:pt x="0" y="1465635"/>
                      <a:pt x="0" y="136880"/>
                    </a:cubicBezTo>
                    <a:cubicBezTo>
                      <a:pt x="0" y="61159"/>
                      <a:pt x="61243" y="0"/>
                      <a:pt x="136338" y="0"/>
                    </a:cubicBezTo>
                    <a:close/>
                    <a:moveTo>
                      <a:pt x="255260" y="239712"/>
                    </a:moveTo>
                    <a:cubicBezTo>
                      <a:pt x="207817" y="239712"/>
                      <a:pt x="169863" y="277459"/>
                      <a:pt x="169863" y="324643"/>
                    </a:cubicBezTo>
                    <a:cubicBezTo>
                      <a:pt x="169863" y="371827"/>
                      <a:pt x="207817" y="409574"/>
                      <a:pt x="255260" y="409574"/>
                    </a:cubicBezTo>
                    <a:cubicBezTo>
                      <a:pt x="255260" y="409574"/>
                      <a:pt x="255260" y="409574"/>
                      <a:pt x="528237" y="409574"/>
                    </a:cubicBezTo>
                    <a:cubicBezTo>
                      <a:pt x="575679" y="409574"/>
                      <a:pt x="614363" y="371101"/>
                      <a:pt x="614363" y="324643"/>
                    </a:cubicBezTo>
                    <a:cubicBezTo>
                      <a:pt x="614363" y="276733"/>
                      <a:pt x="575679" y="239712"/>
                      <a:pt x="528237" y="239712"/>
                    </a:cubicBezTo>
                    <a:cubicBezTo>
                      <a:pt x="528237" y="239712"/>
                      <a:pt x="528237" y="239712"/>
                      <a:pt x="255260" y="239712"/>
                    </a:cubicBezTo>
                    <a:close/>
                    <a:moveTo>
                      <a:pt x="1211263" y="239712"/>
                    </a:moveTo>
                    <a:cubicBezTo>
                      <a:pt x="957005" y="239712"/>
                      <a:pt x="750888" y="491317"/>
                      <a:pt x="750888" y="801687"/>
                    </a:cubicBezTo>
                    <a:cubicBezTo>
                      <a:pt x="750888" y="1112057"/>
                      <a:pt x="957005" y="1363662"/>
                      <a:pt x="1211263" y="1363662"/>
                    </a:cubicBezTo>
                    <a:cubicBezTo>
                      <a:pt x="1465521" y="1363662"/>
                      <a:pt x="1671638" y="1112057"/>
                      <a:pt x="1671638" y="801687"/>
                    </a:cubicBezTo>
                    <a:cubicBezTo>
                      <a:pt x="1671638" y="491317"/>
                      <a:pt x="1465521" y="239712"/>
                      <a:pt x="1211263" y="239712"/>
                    </a:cubicBezTo>
                    <a:close/>
                    <a:moveTo>
                      <a:pt x="1860644" y="1192212"/>
                    </a:moveTo>
                    <a:cubicBezTo>
                      <a:pt x="1813371" y="1192212"/>
                      <a:pt x="1774825" y="1231045"/>
                      <a:pt x="1774825" y="1277937"/>
                    </a:cubicBezTo>
                    <a:cubicBezTo>
                      <a:pt x="1774825" y="1326295"/>
                      <a:pt x="1813371" y="1363662"/>
                      <a:pt x="1860644" y="1363662"/>
                    </a:cubicBezTo>
                    <a:cubicBezTo>
                      <a:pt x="1860644" y="1363662"/>
                      <a:pt x="1860644" y="1363662"/>
                      <a:pt x="2131919" y="1363662"/>
                    </a:cubicBezTo>
                    <a:cubicBezTo>
                      <a:pt x="2179192" y="1363662"/>
                      <a:pt x="2217738" y="1325562"/>
                      <a:pt x="2217738" y="1277937"/>
                    </a:cubicBezTo>
                    <a:cubicBezTo>
                      <a:pt x="2217738" y="1230312"/>
                      <a:pt x="2179192" y="1192212"/>
                      <a:pt x="2131919" y="1192212"/>
                    </a:cubicBezTo>
                    <a:cubicBezTo>
                      <a:pt x="2131919" y="1192212"/>
                      <a:pt x="2131919" y="1192212"/>
                      <a:pt x="1860644" y="119221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46" name="Freeform 13"/>
              <p:cNvSpPr>
                <a:spLocks/>
              </p:cNvSpPr>
              <p:nvPr/>
            </p:nvSpPr>
            <p:spPr bwMode="auto">
              <a:xfrm>
                <a:off x="1929639" y="4927203"/>
                <a:ext cx="567536" cy="735806"/>
              </a:xfrm>
              <a:custGeom>
                <a:avLst/>
                <a:gdLst>
                  <a:gd name="T0" fmla="*/ 633 w 703"/>
                  <a:gd name="T1" fmla="*/ 352 h 914"/>
                  <a:gd name="T2" fmla="*/ 703 w 703"/>
                  <a:gd name="T3" fmla="*/ 282 h 914"/>
                  <a:gd name="T4" fmla="*/ 633 w 703"/>
                  <a:gd name="T5" fmla="*/ 212 h 914"/>
                  <a:gd name="T6" fmla="*/ 522 w 703"/>
                  <a:gd name="T7" fmla="*/ 212 h 914"/>
                  <a:gd name="T8" fmla="*/ 606 w 703"/>
                  <a:gd name="T9" fmla="*/ 128 h 914"/>
                  <a:gd name="T10" fmla="*/ 606 w 703"/>
                  <a:gd name="T11" fmla="*/ 28 h 914"/>
                  <a:gd name="T12" fmla="*/ 506 w 703"/>
                  <a:gd name="T13" fmla="*/ 28 h 914"/>
                  <a:gd name="T14" fmla="*/ 378 w 703"/>
                  <a:gd name="T15" fmla="*/ 155 h 914"/>
                  <a:gd name="T16" fmla="*/ 374 w 703"/>
                  <a:gd name="T17" fmla="*/ 160 h 914"/>
                  <a:gd name="T18" fmla="*/ 367 w 703"/>
                  <a:gd name="T19" fmla="*/ 152 h 914"/>
                  <a:gd name="T20" fmla="*/ 242 w 703"/>
                  <a:gd name="T21" fmla="*/ 26 h 914"/>
                  <a:gd name="T22" fmla="*/ 143 w 703"/>
                  <a:gd name="T23" fmla="*/ 27 h 914"/>
                  <a:gd name="T24" fmla="*/ 143 w 703"/>
                  <a:gd name="T25" fmla="*/ 125 h 914"/>
                  <a:gd name="T26" fmla="*/ 230 w 703"/>
                  <a:gd name="T27" fmla="*/ 212 h 914"/>
                  <a:gd name="T28" fmla="*/ 70 w 703"/>
                  <a:gd name="T29" fmla="*/ 212 h 914"/>
                  <a:gd name="T30" fmla="*/ 1 w 703"/>
                  <a:gd name="T31" fmla="*/ 282 h 914"/>
                  <a:gd name="T32" fmla="*/ 70 w 703"/>
                  <a:gd name="T33" fmla="*/ 352 h 914"/>
                  <a:gd name="T34" fmla="*/ 281 w 703"/>
                  <a:gd name="T35" fmla="*/ 352 h 914"/>
                  <a:gd name="T36" fmla="*/ 281 w 703"/>
                  <a:gd name="T37" fmla="*/ 492 h 914"/>
                  <a:gd name="T38" fmla="*/ 70 w 703"/>
                  <a:gd name="T39" fmla="*/ 492 h 914"/>
                  <a:gd name="T40" fmla="*/ 0 w 703"/>
                  <a:gd name="T41" fmla="*/ 562 h 914"/>
                  <a:gd name="T42" fmla="*/ 70 w 703"/>
                  <a:gd name="T43" fmla="*/ 633 h 914"/>
                  <a:gd name="T44" fmla="*/ 281 w 703"/>
                  <a:gd name="T45" fmla="*/ 633 h 914"/>
                  <a:gd name="T46" fmla="*/ 281 w 703"/>
                  <a:gd name="T47" fmla="*/ 673 h 914"/>
                  <a:gd name="T48" fmla="*/ 281 w 703"/>
                  <a:gd name="T49" fmla="*/ 843 h 914"/>
                  <a:gd name="T50" fmla="*/ 351 w 703"/>
                  <a:gd name="T51" fmla="*/ 914 h 914"/>
                  <a:gd name="T52" fmla="*/ 421 w 703"/>
                  <a:gd name="T53" fmla="*/ 844 h 914"/>
                  <a:gd name="T54" fmla="*/ 421 w 703"/>
                  <a:gd name="T55" fmla="*/ 633 h 914"/>
                  <a:gd name="T56" fmla="*/ 632 w 703"/>
                  <a:gd name="T57" fmla="*/ 633 h 914"/>
                  <a:gd name="T58" fmla="*/ 702 w 703"/>
                  <a:gd name="T59" fmla="*/ 563 h 914"/>
                  <a:gd name="T60" fmla="*/ 632 w 703"/>
                  <a:gd name="T61" fmla="*/ 493 h 914"/>
                  <a:gd name="T62" fmla="*/ 496 w 703"/>
                  <a:gd name="T63" fmla="*/ 493 h 914"/>
                  <a:gd name="T64" fmla="*/ 421 w 703"/>
                  <a:gd name="T65" fmla="*/ 493 h 914"/>
                  <a:gd name="T66" fmla="*/ 421 w 703"/>
                  <a:gd name="T67" fmla="*/ 352 h 914"/>
                  <a:gd name="T68" fmla="*/ 633 w 703"/>
                  <a:gd name="T69" fmla="*/ 352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03" h="914">
                    <a:moveTo>
                      <a:pt x="633" y="352"/>
                    </a:moveTo>
                    <a:cubicBezTo>
                      <a:pt x="672" y="352"/>
                      <a:pt x="703" y="321"/>
                      <a:pt x="703" y="282"/>
                    </a:cubicBezTo>
                    <a:cubicBezTo>
                      <a:pt x="703" y="243"/>
                      <a:pt x="671" y="212"/>
                      <a:pt x="633" y="212"/>
                    </a:cubicBezTo>
                    <a:cubicBezTo>
                      <a:pt x="522" y="212"/>
                      <a:pt x="522" y="212"/>
                      <a:pt x="522" y="212"/>
                    </a:cubicBezTo>
                    <a:cubicBezTo>
                      <a:pt x="606" y="128"/>
                      <a:pt x="606" y="128"/>
                      <a:pt x="606" y="128"/>
                    </a:cubicBezTo>
                    <a:cubicBezTo>
                      <a:pt x="634" y="101"/>
                      <a:pt x="634" y="56"/>
                      <a:pt x="606" y="28"/>
                    </a:cubicBezTo>
                    <a:cubicBezTo>
                      <a:pt x="578" y="1"/>
                      <a:pt x="533" y="1"/>
                      <a:pt x="506" y="28"/>
                    </a:cubicBezTo>
                    <a:cubicBezTo>
                      <a:pt x="378" y="155"/>
                      <a:pt x="378" y="155"/>
                      <a:pt x="378" y="155"/>
                    </a:cubicBezTo>
                    <a:cubicBezTo>
                      <a:pt x="377" y="157"/>
                      <a:pt x="375" y="158"/>
                      <a:pt x="374" y="160"/>
                    </a:cubicBezTo>
                    <a:cubicBezTo>
                      <a:pt x="372" y="157"/>
                      <a:pt x="370" y="154"/>
                      <a:pt x="367" y="152"/>
                    </a:cubicBezTo>
                    <a:cubicBezTo>
                      <a:pt x="242" y="26"/>
                      <a:pt x="242" y="26"/>
                      <a:pt x="242" y="26"/>
                    </a:cubicBezTo>
                    <a:cubicBezTo>
                      <a:pt x="215" y="0"/>
                      <a:pt x="171" y="0"/>
                      <a:pt x="143" y="27"/>
                    </a:cubicBezTo>
                    <a:cubicBezTo>
                      <a:pt x="116" y="54"/>
                      <a:pt x="116" y="98"/>
                      <a:pt x="143" y="125"/>
                    </a:cubicBezTo>
                    <a:cubicBezTo>
                      <a:pt x="230" y="212"/>
                      <a:pt x="230" y="212"/>
                      <a:pt x="230" y="212"/>
                    </a:cubicBezTo>
                    <a:cubicBezTo>
                      <a:pt x="70" y="212"/>
                      <a:pt x="70" y="212"/>
                      <a:pt x="70" y="212"/>
                    </a:cubicBezTo>
                    <a:cubicBezTo>
                      <a:pt x="32" y="212"/>
                      <a:pt x="1" y="243"/>
                      <a:pt x="1" y="282"/>
                    </a:cubicBezTo>
                    <a:cubicBezTo>
                      <a:pt x="1" y="321"/>
                      <a:pt x="32" y="352"/>
                      <a:pt x="70" y="352"/>
                    </a:cubicBezTo>
                    <a:cubicBezTo>
                      <a:pt x="281" y="352"/>
                      <a:pt x="281" y="352"/>
                      <a:pt x="281" y="352"/>
                    </a:cubicBezTo>
                    <a:cubicBezTo>
                      <a:pt x="281" y="492"/>
                      <a:pt x="281" y="492"/>
                      <a:pt x="281" y="492"/>
                    </a:cubicBezTo>
                    <a:cubicBezTo>
                      <a:pt x="70" y="492"/>
                      <a:pt x="70" y="492"/>
                      <a:pt x="70" y="492"/>
                    </a:cubicBezTo>
                    <a:cubicBezTo>
                      <a:pt x="32" y="492"/>
                      <a:pt x="0" y="524"/>
                      <a:pt x="0" y="562"/>
                    </a:cubicBezTo>
                    <a:cubicBezTo>
                      <a:pt x="0" y="601"/>
                      <a:pt x="32" y="633"/>
                      <a:pt x="70" y="633"/>
                    </a:cubicBezTo>
                    <a:cubicBezTo>
                      <a:pt x="281" y="633"/>
                      <a:pt x="281" y="633"/>
                      <a:pt x="281" y="633"/>
                    </a:cubicBezTo>
                    <a:cubicBezTo>
                      <a:pt x="281" y="673"/>
                      <a:pt x="281" y="673"/>
                      <a:pt x="281" y="673"/>
                    </a:cubicBezTo>
                    <a:cubicBezTo>
                      <a:pt x="281" y="843"/>
                      <a:pt x="281" y="843"/>
                      <a:pt x="281" y="843"/>
                    </a:cubicBezTo>
                    <a:cubicBezTo>
                      <a:pt x="281" y="882"/>
                      <a:pt x="312" y="914"/>
                      <a:pt x="351" y="914"/>
                    </a:cubicBezTo>
                    <a:cubicBezTo>
                      <a:pt x="390" y="914"/>
                      <a:pt x="421" y="882"/>
                      <a:pt x="421" y="844"/>
                    </a:cubicBezTo>
                    <a:cubicBezTo>
                      <a:pt x="421" y="633"/>
                      <a:pt x="421" y="633"/>
                      <a:pt x="421" y="633"/>
                    </a:cubicBezTo>
                    <a:cubicBezTo>
                      <a:pt x="632" y="633"/>
                      <a:pt x="632" y="633"/>
                      <a:pt x="632" y="633"/>
                    </a:cubicBezTo>
                    <a:cubicBezTo>
                      <a:pt x="671" y="633"/>
                      <a:pt x="702" y="601"/>
                      <a:pt x="702" y="563"/>
                    </a:cubicBezTo>
                    <a:cubicBezTo>
                      <a:pt x="702" y="524"/>
                      <a:pt x="670" y="493"/>
                      <a:pt x="632" y="493"/>
                    </a:cubicBezTo>
                    <a:cubicBezTo>
                      <a:pt x="496" y="493"/>
                      <a:pt x="496" y="493"/>
                      <a:pt x="496" y="493"/>
                    </a:cubicBezTo>
                    <a:cubicBezTo>
                      <a:pt x="421" y="493"/>
                      <a:pt x="421" y="493"/>
                      <a:pt x="421" y="493"/>
                    </a:cubicBezTo>
                    <a:cubicBezTo>
                      <a:pt x="421" y="352"/>
                      <a:pt x="421" y="352"/>
                      <a:pt x="421" y="352"/>
                    </a:cubicBezTo>
                    <a:cubicBezTo>
                      <a:pt x="633" y="352"/>
                      <a:pt x="633" y="352"/>
                      <a:pt x="633" y="35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63" name="矩形: 圆顶角 62"/>
          <p:cNvSpPr/>
          <p:nvPr/>
        </p:nvSpPr>
        <p:spPr>
          <a:xfrm rot="5400000">
            <a:off x="6466961" y="3727142"/>
            <a:ext cx="720000" cy="4370441"/>
          </a:xfrm>
          <a:prstGeom prst="round2Same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: 圆顶角 61"/>
          <p:cNvSpPr/>
          <p:nvPr/>
        </p:nvSpPr>
        <p:spPr>
          <a:xfrm rot="5400000">
            <a:off x="6209876" y="2853584"/>
            <a:ext cx="720000" cy="3856272"/>
          </a:xfrm>
          <a:prstGeom prst="round2Same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6" name="组合 65"/>
          <p:cNvGrpSpPr/>
          <p:nvPr/>
        </p:nvGrpSpPr>
        <p:grpSpPr>
          <a:xfrm>
            <a:off x="3390435" y="4381665"/>
            <a:ext cx="1193068" cy="800112"/>
            <a:chOff x="6728113" y="4407757"/>
            <a:chExt cx="1814394" cy="1216795"/>
          </a:xfrm>
        </p:grpSpPr>
        <p:sp>
          <p:nvSpPr>
            <p:cNvPr id="67" name="矩形: 圆角 66"/>
            <p:cNvSpPr/>
            <p:nvPr/>
          </p:nvSpPr>
          <p:spPr>
            <a:xfrm>
              <a:off x="6816678" y="4462060"/>
              <a:ext cx="1644482" cy="104770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8" name="组合 67"/>
            <p:cNvGrpSpPr/>
            <p:nvPr/>
          </p:nvGrpSpPr>
          <p:grpSpPr>
            <a:xfrm>
              <a:off x="6728113" y="4407757"/>
              <a:ext cx="1814394" cy="1216795"/>
              <a:chOff x="1019175" y="4494213"/>
              <a:chExt cx="2388465" cy="1601787"/>
            </a:xfrm>
            <a:solidFill>
              <a:srgbClr val="E97362"/>
            </a:solidFill>
          </p:grpSpPr>
          <p:sp>
            <p:nvSpPr>
              <p:cNvPr id="69" name="任意多边形: 形状 68"/>
              <p:cNvSpPr>
                <a:spLocks/>
              </p:cNvSpPr>
              <p:nvPr/>
            </p:nvSpPr>
            <p:spPr bwMode="auto">
              <a:xfrm>
                <a:off x="1019175" y="4494213"/>
                <a:ext cx="2388465" cy="1601787"/>
              </a:xfrm>
              <a:custGeom>
                <a:avLst/>
                <a:gdLst>
                  <a:gd name="connsiteX0" fmla="*/ 136338 w 2388465"/>
                  <a:gd name="connsiteY0" fmla="*/ 0 h 1601787"/>
                  <a:gd name="connsiteX1" fmla="*/ 2252851 w 2388465"/>
                  <a:gd name="connsiteY1" fmla="*/ 0 h 1601787"/>
                  <a:gd name="connsiteX2" fmla="*/ 2388459 w 2388465"/>
                  <a:gd name="connsiteY2" fmla="*/ 136880 h 1601787"/>
                  <a:gd name="connsiteX3" fmla="*/ 2388459 w 2388465"/>
                  <a:gd name="connsiteY3" fmla="*/ 1465635 h 1601787"/>
                  <a:gd name="connsiteX4" fmla="*/ 2252121 w 2388465"/>
                  <a:gd name="connsiteY4" fmla="*/ 1601787 h 1601787"/>
                  <a:gd name="connsiteX5" fmla="*/ 136338 w 2388465"/>
                  <a:gd name="connsiteY5" fmla="*/ 1601787 h 1601787"/>
                  <a:gd name="connsiteX6" fmla="*/ 0 w 2388465"/>
                  <a:gd name="connsiteY6" fmla="*/ 1465635 h 1601787"/>
                  <a:gd name="connsiteX7" fmla="*/ 0 w 2388465"/>
                  <a:gd name="connsiteY7" fmla="*/ 136880 h 1601787"/>
                  <a:gd name="connsiteX8" fmla="*/ 136338 w 2388465"/>
                  <a:gd name="connsiteY8" fmla="*/ 0 h 1601787"/>
                  <a:gd name="connsiteX9" fmla="*/ 255260 w 2388465"/>
                  <a:gd name="connsiteY9" fmla="*/ 239712 h 1601787"/>
                  <a:gd name="connsiteX10" fmla="*/ 169863 w 2388465"/>
                  <a:gd name="connsiteY10" fmla="*/ 324643 h 1601787"/>
                  <a:gd name="connsiteX11" fmla="*/ 255260 w 2388465"/>
                  <a:gd name="connsiteY11" fmla="*/ 409574 h 1601787"/>
                  <a:gd name="connsiteX12" fmla="*/ 528237 w 2388465"/>
                  <a:gd name="connsiteY12" fmla="*/ 409574 h 1601787"/>
                  <a:gd name="connsiteX13" fmla="*/ 614363 w 2388465"/>
                  <a:gd name="connsiteY13" fmla="*/ 324643 h 1601787"/>
                  <a:gd name="connsiteX14" fmla="*/ 528237 w 2388465"/>
                  <a:gd name="connsiteY14" fmla="*/ 239712 h 1601787"/>
                  <a:gd name="connsiteX15" fmla="*/ 255260 w 2388465"/>
                  <a:gd name="connsiteY15" fmla="*/ 239712 h 1601787"/>
                  <a:gd name="connsiteX16" fmla="*/ 1211263 w 2388465"/>
                  <a:gd name="connsiteY16" fmla="*/ 239712 h 1601787"/>
                  <a:gd name="connsiteX17" fmla="*/ 750888 w 2388465"/>
                  <a:gd name="connsiteY17" fmla="*/ 801687 h 1601787"/>
                  <a:gd name="connsiteX18" fmla="*/ 1211263 w 2388465"/>
                  <a:gd name="connsiteY18" fmla="*/ 1363662 h 1601787"/>
                  <a:gd name="connsiteX19" fmla="*/ 1671638 w 2388465"/>
                  <a:gd name="connsiteY19" fmla="*/ 801687 h 1601787"/>
                  <a:gd name="connsiteX20" fmla="*/ 1211263 w 2388465"/>
                  <a:gd name="connsiteY20" fmla="*/ 239712 h 1601787"/>
                  <a:gd name="connsiteX21" fmla="*/ 1860644 w 2388465"/>
                  <a:gd name="connsiteY21" fmla="*/ 1192212 h 1601787"/>
                  <a:gd name="connsiteX22" fmla="*/ 1774825 w 2388465"/>
                  <a:gd name="connsiteY22" fmla="*/ 1277937 h 1601787"/>
                  <a:gd name="connsiteX23" fmla="*/ 1860644 w 2388465"/>
                  <a:gd name="connsiteY23" fmla="*/ 1363662 h 1601787"/>
                  <a:gd name="connsiteX24" fmla="*/ 2131919 w 2388465"/>
                  <a:gd name="connsiteY24" fmla="*/ 1363662 h 1601787"/>
                  <a:gd name="connsiteX25" fmla="*/ 2217738 w 2388465"/>
                  <a:gd name="connsiteY25" fmla="*/ 1277937 h 1601787"/>
                  <a:gd name="connsiteX26" fmla="*/ 2131919 w 2388465"/>
                  <a:gd name="connsiteY26" fmla="*/ 1192212 h 1601787"/>
                  <a:gd name="connsiteX27" fmla="*/ 1860644 w 2388465"/>
                  <a:gd name="connsiteY27" fmla="*/ 1192212 h 1601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2388465" h="1601787">
                    <a:moveTo>
                      <a:pt x="136338" y="0"/>
                    </a:moveTo>
                    <a:cubicBezTo>
                      <a:pt x="136338" y="0"/>
                      <a:pt x="136338" y="0"/>
                      <a:pt x="2252851" y="0"/>
                    </a:cubicBezTo>
                    <a:cubicBezTo>
                      <a:pt x="2327946" y="0"/>
                      <a:pt x="2389188" y="61159"/>
                      <a:pt x="2388459" y="136880"/>
                    </a:cubicBezTo>
                    <a:cubicBezTo>
                      <a:pt x="2388459" y="136880"/>
                      <a:pt x="2388459" y="136880"/>
                      <a:pt x="2388459" y="1465635"/>
                    </a:cubicBezTo>
                    <a:cubicBezTo>
                      <a:pt x="2388459" y="1540628"/>
                      <a:pt x="2327217" y="1601787"/>
                      <a:pt x="2252121" y="1601787"/>
                    </a:cubicBezTo>
                    <a:cubicBezTo>
                      <a:pt x="2252121" y="1601787"/>
                      <a:pt x="2252121" y="1601787"/>
                      <a:pt x="136338" y="1601787"/>
                    </a:cubicBezTo>
                    <a:cubicBezTo>
                      <a:pt x="61243" y="1601787"/>
                      <a:pt x="0" y="1541356"/>
                      <a:pt x="0" y="1465635"/>
                    </a:cubicBezTo>
                    <a:cubicBezTo>
                      <a:pt x="0" y="1465635"/>
                      <a:pt x="0" y="1465635"/>
                      <a:pt x="0" y="136880"/>
                    </a:cubicBezTo>
                    <a:cubicBezTo>
                      <a:pt x="0" y="61159"/>
                      <a:pt x="61243" y="0"/>
                      <a:pt x="136338" y="0"/>
                    </a:cubicBezTo>
                    <a:close/>
                    <a:moveTo>
                      <a:pt x="255260" y="239712"/>
                    </a:moveTo>
                    <a:cubicBezTo>
                      <a:pt x="207817" y="239712"/>
                      <a:pt x="169863" y="277459"/>
                      <a:pt x="169863" y="324643"/>
                    </a:cubicBezTo>
                    <a:cubicBezTo>
                      <a:pt x="169863" y="371827"/>
                      <a:pt x="207817" y="409574"/>
                      <a:pt x="255260" y="409574"/>
                    </a:cubicBezTo>
                    <a:cubicBezTo>
                      <a:pt x="255260" y="409574"/>
                      <a:pt x="255260" y="409574"/>
                      <a:pt x="528237" y="409574"/>
                    </a:cubicBezTo>
                    <a:cubicBezTo>
                      <a:pt x="575679" y="409574"/>
                      <a:pt x="614363" y="371101"/>
                      <a:pt x="614363" y="324643"/>
                    </a:cubicBezTo>
                    <a:cubicBezTo>
                      <a:pt x="614363" y="276733"/>
                      <a:pt x="575679" y="239712"/>
                      <a:pt x="528237" y="239712"/>
                    </a:cubicBezTo>
                    <a:cubicBezTo>
                      <a:pt x="528237" y="239712"/>
                      <a:pt x="528237" y="239712"/>
                      <a:pt x="255260" y="239712"/>
                    </a:cubicBezTo>
                    <a:close/>
                    <a:moveTo>
                      <a:pt x="1211263" y="239712"/>
                    </a:moveTo>
                    <a:cubicBezTo>
                      <a:pt x="957005" y="239712"/>
                      <a:pt x="750888" y="491317"/>
                      <a:pt x="750888" y="801687"/>
                    </a:cubicBezTo>
                    <a:cubicBezTo>
                      <a:pt x="750888" y="1112057"/>
                      <a:pt x="957005" y="1363662"/>
                      <a:pt x="1211263" y="1363662"/>
                    </a:cubicBezTo>
                    <a:cubicBezTo>
                      <a:pt x="1465521" y="1363662"/>
                      <a:pt x="1671638" y="1112057"/>
                      <a:pt x="1671638" y="801687"/>
                    </a:cubicBezTo>
                    <a:cubicBezTo>
                      <a:pt x="1671638" y="491317"/>
                      <a:pt x="1465521" y="239712"/>
                      <a:pt x="1211263" y="239712"/>
                    </a:cubicBezTo>
                    <a:close/>
                    <a:moveTo>
                      <a:pt x="1860644" y="1192212"/>
                    </a:moveTo>
                    <a:cubicBezTo>
                      <a:pt x="1813371" y="1192212"/>
                      <a:pt x="1774825" y="1231045"/>
                      <a:pt x="1774825" y="1277937"/>
                    </a:cubicBezTo>
                    <a:cubicBezTo>
                      <a:pt x="1774825" y="1326295"/>
                      <a:pt x="1813371" y="1363662"/>
                      <a:pt x="1860644" y="1363662"/>
                    </a:cubicBezTo>
                    <a:cubicBezTo>
                      <a:pt x="1860644" y="1363662"/>
                      <a:pt x="1860644" y="1363662"/>
                      <a:pt x="2131919" y="1363662"/>
                    </a:cubicBezTo>
                    <a:cubicBezTo>
                      <a:pt x="2179192" y="1363662"/>
                      <a:pt x="2217738" y="1325562"/>
                      <a:pt x="2217738" y="1277937"/>
                    </a:cubicBezTo>
                    <a:cubicBezTo>
                      <a:pt x="2217738" y="1230312"/>
                      <a:pt x="2179192" y="1192212"/>
                      <a:pt x="2131919" y="1192212"/>
                    </a:cubicBezTo>
                    <a:cubicBezTo>
                      <a:pt x="2131919" y="1192212"/>
                      <a:pt x="2131919" y="1192212"/>
                      <a:pt x="1860644" y="119221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70" name="Freeform 13"/>
              <p:cNvSpPr>
                <a:spLocks/>
              </p:cNvSpPr>
              <p:nvPr/>
            </p:nvSpPr>
            <p:spPr bwMode="auto">
              <a:xfrm>
                <a:off x="1929639" y="4927203"/>
                <a:ext cx="567536" cy="735806"/>
              </a:xfrm>
              <a:custGeom>
                <a:avLst/>
                <a:gdLst>
                  <a:gd name="T0" fmla="*/ 633 w 703"/>
                  <a:gd name="T1" fmla="*/ 352 h 914"/>
                  <a:gd name="T2" fmla="*/ 703 w 703"/>
                  <a:gd name="T3" fmla="*/ 282 h 914"/>
                  <a:gd name="T4" fmla="*/ 633 w 703"/>
                  <a:gd name="T5" fmla="*/ 212 h 914"/>
                  <a:gd name="T6" fmla="*/ 522 w 703"/>
                  <a:gd name="T7" fmla="*/ 212 h 914"/>
                  <a:gd name="T8" fmla="*/ 606 w 703"/>
                  <a:gd name="T9" fmla="*/ 128 h 914"/>
                  <a:gd name="T10" fmla="*/ 606 w 703"/>
                  <a:gd name="T11" fmla="*/ 28 h 914"/>
                  <a:gd name="T12" fmla="*/ 506 w 703"/>
                  <a:gd name="T13" fmla="*/ 28 h 914"/>
                  <a:gd name="T14" fmla="*/ 378 w 703"/>
                  <a:gd name="T15" fmla="*/ 155 h 914"/>
                  <a:gd name="T16" fmla="*/ 374 w 703"/>
                  <a:gd name="T17" fmla="*/ 160 h 914"/>
                  <a:gd name="T18" fmla="*/ 367 w 703"/>
                  <a:gd name="T19" fmla="*/ 152 h 914"/>
                  <a:gd name="T20" fmla="*/ 242 w 703"/>
                  <a:gd name="T21" fmla="*/ 26 h 914"/>
                  <a:gd name="T22" fmla="*/ 143 w 703"/>
                  <a:gd name="T23" fmla="*/ 27 h 914"/>
                  <a:gd name="T24" fmla="*/ 143 w 703"/>
                  <a:gd name="T25" fmla="*/ 125 h 914"/>
                  <a:gd name="T26" fmla="*/ 230 w 703"/>
                  <a:gd name="T27" fmla="*/ 212 h 914"/>
                  <a:gd name="T28" fmla="*/ 70 w 703"/>
                  <a:gd name="T29" fmla="*/ 212 h 914"/>
                  <a:gd name="T30" fmla="*/ 1 w 703"/>
                  <a:gd name="T31" fmla="*/ 282 h 914"/>
                  <a:gd name="T32" fmla="*/ 70 w 703"/>
                  <a:gd name="T33" fmla="*/ 352 h 914"/>
                  <a:gd name="T34" fmla="*/ 281 w 703"/>
                  <a:gd name="T35" fmla="*/ 352 h 914"/>
                  <a:gd name="T36" fmla="*/ 281 w 703"/>
                  <a:gd name="T37" fmla="*/ 492 h 914"/>
                  <a:gd name="T38" fmla="*/ 70 w 703"/>
                  <a:gd name="T39" fmla="*/ 492 h 914"/>
                  <a:gd name="T40" fmla="*/ 0 w 703"/>
                  <a:gd name="T41" fmla="*/ 562 h 914"/>
                  <a:gd name="T42" fmla="*/ 70 w 703"/>
                  <a:gd name="T43" fmla="*/ 633 h 914"/>
                  <a:gd name="T44" fmla="*/ 281 w 703"/>
                  <a:gd name="T45" fmla="*/ 633 h 914"/>
                  <a:gd name="T46" fmla="*/ 281 w 703"/>
                  <a:gd name="T47" fmla="*/ 673 h 914"/>
                  <a:gd name="T48" fmla="*/ 281 w 703"/>
                  <a:gd name="T49" fmla="*/ 843 h 914"/>
                  <a:gd name="T50" fmla="*/ 351 w 703"/>
                  <a:gd name="T51" fmla="*/ 914 h 914"/>
                  <a:gd name="T52" fmla="*/ 421 w 703"/>
                  <a:gd name="T53" fmla="*/ 844 h 914"/>
                  <a:gd name="T54" fmla="*/ 421 w 703"/>
                  <a:gd name="T55" fmla="*/ 633 h 914"/>
                  <a:gd name="T56" fmla="*/ 632 w 703"/>
                  <a:gd name="T57" fmla="*/ 633 h 914"/>
                  <a:gd name="T58" fmla="*/ 702 w 703"/>
                  <a:gd name="T59" fmla="*/ 563 h 914"/>
                  <a:gd name="T60" fmla="*/ 632 w 703"/>
                  <a:gd name="T61" fmla="*/ 493 h 914"/>
                  <a:gd name="T62" fmla="*/ 496 w 703"/>
                  <a:gd name="T63" fmla="*/ 493 h 914"/>
                  <a:gd name="T64" fmla="*/ 421 w 703"/>
                  <a:gd name="T65" fmla="*/ 493 h 914"/>
                  <a:gd name="T66" fmla="*/ 421 w 703"/>
                  <a:gd name="T67" fmla="*/ 352 h 914"/>
                  <a:gd name="T68" fmla="*/ 633 w 703"/>
                  <a:gd name="T69" fmla="*/ 352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03" h="914">
                    <a:moveTo>
                      <a:pt x="633" y="352"/>
                    </a:moveTo>
                    <a:cubicBezTo>
                      <a:pt x="672" y="352"/>
                      <a:pt x="703" y="321"/>
                      <a:pt x="703" y="282"/>
                    </a:cubicBezTo>
                    <a:cubicBezTo>
                      <a:pt x="703" y="243"/>
                      <a:pt x="671" y="212"/>
                      <a:pt x="633" y="212"/>
                    </a:cubicBezTo>
                    <a:cubicBezTo>
                      <a:pt x="522" y="212"/>
                      <a:pt x="522" y="212"/>
                      <a:pt x="522" y="212"/>
                    </a:cubicBezTo>
                    <a:cubicBezTo>
                      <a:pt x="606" y="128"/>
                      <a:pt x="606" y="128"/>
                      <a:pt x="606" y="128"/>
                    </a:cubicBezTo>
                    <a:cubicBezTo>
                      <a:pt x="634" y="101"/>
                      <a:pt x="634" y="56"/>
                      <a:pt x="606" y="28"/>
                    </a:cubicBezTo>
                    <a:cubicBezTo>
                      <a:pt x="578" y="1"/>
                      <a:pt x="533" y="1"/>
                      <a:pt x="506" y="28"/>
                    </a:cubicBezTo>
                    <a:cubicBezTo>
                      <a:pt x="378" y="155"/>
                      <a:pt x="378" y="155"/>
                      <a:pt x="378" y="155"/>
                    </a:cubicBezTo>
                    <a:cubicBezTo>
                      <a:pt x="377" y="157"/>
                      <a:pt x="375" y="158"/>
                      <a:pt x="374" y="160"/>
                    </a:cubicBezTo>
                    <a:cubicBezTo>
                      <a:pt x="372" y="157"/>
                      <a:pt x="370" y="154"/>
                      <a:pt x="367" y="152"/>
                    </a:cubicBezTo>
                    <a:cubicBezTo>
                      <a:pt x="242" y="26"/>
                      <a:pt x="242" y="26"/>
                      <a:pt x="242" y="26"/>
                    </a:cubicBezTo>
                    <a:cubicBezTo>
                      <a:pt x="215" y="0"/>
                      <a:pt x="171" y="0"/>
                      <a:pt x="143" y="27"/>
                    </a:cubicBezTo>
                    <a:cubicBezTo>
                      <a:pt x="116" y="54"/>
                      <a:pt x="116" y="98"/>
                      <a:pt x="143" y="125"/>
                    </a:cubicBezTo>
                    <a:cubicBezTo>
                      <a:pt x="230" y="212"/>
                      <a:pt x="230" y="212"/>
                      <a:pt x="230" y="212"/>
                    </a:cubicBezTo>
                    <a:cubicBezTo>
                      <a:pt x="70" y="212"/>
                      <a:pt x="70" y="212"/>
                      <a:pt x="70" y="212"/>
                    </a:cubicBezTo>
                    <a:cubicBezTo>
                      <a:pt x="32" y="212"/>
                      <a:pt x="1" y="243"/>
                      <a:pt x="1" y="282"/>
                    </a:cubicBezTo>
                    <a:cubicBezTo>
                      <a:pt x="1" y="321"/>
                      <a:pt x="32" y="352"/>
                      <a:pt x="70" y="352"/>
                    </a:cubicBezTo>
                    <a:cubicBezTo>
                      <a:pt x="281" y="352"/>
                      <a:pt x="281" y="352"/>
                      <a:pt x="281" y="352"/>
                    </a:cubicBezTo>
                    <a:cubicBezTo>
                      <a:pt x="281" y="492"/>
                      <a:pt x="281" y="492"/>
                      <a:pt x="281" y="492"/>
                    </a:cubicBezTo>
                    <a:cubicBezTo>
                      <a:pt x="70" y="492"/>
                      <a:pt x="70" y="492"/>
                      <a:pt x="70" y="492"/>
                    </a:cubicBezTo>
                    <a:cubicBezTo>
                      <a:pt x="32" y="492"/>
                      <a:pt x="0" y="524"/>
                      <a:pt x="0" y="562"/>
                    </a:cubicBezTo>
                    <a:cubicBezTo>
                      <a:pt x="0" y="601"/>
                      <a:pt x="32" y="633"/>
                      <a:pt x="70" y="633"/>
                    </a:cubicBezTo>
                    <a:cubicBezTo>
                      <a:pt x="281" y="633"/>
                      <a:pt x="281" y="633"/>
                      <a:pt x="281" y="633"/>
                    </a:cubicBezTo>
                    <a:cubicBezTo>
                      <a:pt x="281" y="673"/>
                      <a:pt x="281" y="673"/>
                      <a:pt x="281" y="673"/>
                    </a:cubicBezTo>
                    <a:cubicBezTo>
                      <a:pt x="281" y="843"/>
                      <a:pt x="281" y="843"/>
                      <a:pt x="281" y="843"/>
                    </a:cubicBezTo>
                    <a:cubicBezTo>
                      <a:pt x="281" y="882"/>
                      <a:pt x="312" y="914"/>
                      <a:pt x="351" y="914"/>
                    </a:cubicBezTo>
                    <a:cubicBezTo>
                      <a:pt x="390" y="914"/>
                      <a:pt x="421" y="882"/>
                      <a:pt x="421" y="844"/>
                    </a:cubicBezTo>
                    <a:cubicBezTo>
                      <a:pt x="421" y="633"/>
                      <a:pt x="421" y="633"/>
                      <a:pt x="421" y="633"/>
                    </a:cubicBezTo>
                    <a:cubicBezTo>
                      <a:pt x="632" y="633"/>
                      <a:pt x="632" y="633"/>
                      <a:pt x="632" y="633"/>
                    </a:cubicBezTo>
                    <a:cubicBezTo>
                      <a:pt x="671" y="633"/>
                      <a:pt x="702" y="601"/>
                      <a:pt x="702" y="563"/>
                    </a:cubicBezTo>
                    <a:cubicBezTo>
                      <a:pt x="702" y="524"/>
                      <a:pt x="670" y="493"/>
                      <a:pt x="632" y="493"/>
                    </a:cubicBezTo>
                    <a:cubicBezTo>
                      <a:pt x="496" y="493"/>
                      <a:pt x="496" y="493"/>
                      <a:pt x="496" y="493"/>
                    </a:cubicBezTo>
                    <a:cubicBezTo>
                      <a:pt x="421" y="493"/>
                      <a:pt x="421" y="493"/>
                      <a:pt x="421" y="493"/>
                    </a:cubicBezTo>
                    <a:cubicBezTo>
                      <a:pt x="421" y="352"/>
                      <a:pt x="421" y="352"/>
                      <a:pt x="421" y="352"/>
                    </a:cubicBezTo>
                    <a:cubicBezTo>
                      <a:pt x="633" y="352"/>
                      <a:pt x="633" y="352"/>
                      <a:pt x="633" y="35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61" name="矩形: 圆顶角 60"/>
          <p:cNvSpPr/>
          <p:nvPr/>
        </p:nvSpPr>
        <p:spPr>
          <a:xfrm rot="5400000">
            <a:off x="6595503" y="1337315"/>
            <a:ext cx="720000" cy="4627526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1" name="组合 70"/>
          <p:cNvGrpSpPr/>
          <p:nvPr/>
        </p:nvGrpSpPr>
        <p:grpSpPr>
          <a:xfrm>
            <a:off x="3390435" y="3251023"/>
            <a:ext cx="1193068" cy="800112"/>
            <a:chOff x="6728113" y="4407757"/>
            <a:chExt cx="1814394" cy="1216795"/>
          </a:xfrm>
        </p:grpSpPr>
        <p:sp>
          <p:nvSpPr>
            <p:cNvPr id="72" name="矩形: 圆角 71"/>
            <p:cNvSpPr/>
            <p:nvPr/>
          </p:nvSpPr>
          <p:spPr>
            <a:xfrm>
              <a:off x="6816678" y="4462060"/>
              <a:ext cx="1644482" cy="104770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3" name="组合 72"/>
            <p:cNvGrpSpPr/>
            <p:nvPr/>
          </p:nvGrpSpPr>
          <p:grpSpPr>
            <a:xfrm>
              <a:off x="6728113" y="4407757"/>
              <a:ext cx="1814394" cy="1216795"/>
              <a:chOff x="1019175" y="4494213"/>
              <a:chExt cx="2388465" cy="1601787"/>
            </a:xfrm>
            <a:solidFill>
              <a:srgbClr val="E97362"/>
            </a:solidFill>
          </p:grpSpPr>
          <p:sp>
            <p:nvSpPr>
              <p:cNvPr id="74" name="任意多边形: 形状 73"/>
              <p:cNvSpPr>
                <a:spLocks/>
              </p:cNvSpPr>
              <p:nvPr/>
            </p:nvSpPr>
            <p:spPr bwMode="auto">
              <a:xfrm>
                <a:off x="1019175" y="4494213"/>
                <a:ext cx="2388465" cy="1601787"/>
              </a:xfrm>
              <a:custGeom>
                <a:avLst/>
                <a:gdLst>
                  <a:gd name="connsiteX0" fmla="*/ 136338 w 2388465"/>
                  <a:gd name="connsiteY0" fmla="*/ 0 h 1601787"/>
                  <a:gd name="connsiteX1" fmla="*/ 2252851 w 2388465"/>
                  <a:gd name="connsiteY1" fmla="*/ 0 h 1601787"/>
                  <a:gd name="connsiteX2" fmla="*/ 2388459 w 2388465"/>
                  <a:gd name="connsiteY2" fmla="*/ 136880 h 1601787"/>
                  <a:gd name="connsiteX3" fmla="*/ 2388459 w 2388465"/>
                  <a:gd name="connsiteY3" fmla="*/ 1465635 h 1601787"/>
                  <a:gd name="connsiteX4" fmla="*/ 2252121 w 2388465"/>
                  <a:gd name="connsiteY4" fmla="*/ 1601787 h 1601787"/>
                  <a:gd name="connsiteX5" fmla="*/ 136338 w 2388465"/>
                  <a:gd name="connsiteY5" fmla="*/ 1601787 h 1601787"/>
                  <a:gd name="connsiteX6" fmla="*/ 0 w 2388465"/>
                  <a:gd name="connsiteY6" fmla="*/ 1465635 h 1601787"/>
                  <a:gd name="connsiteX7" fmla="*/ 0 w 2388465"/>
                  <a:gd name="connsiteY7" fmla="*/ 136880 h 1601787"/>
                  <a:gd name="connsiteX8" fmla="*/ 136338 w 2388465"/>
                  <a:gd name="connsiteY8" fmla="*/ 0 h 1601787"/>
                  <a:gd name="connsiteX9" fmla="*/ 255260 w 2388465"/>
                  <a:gd name="connsiteY9" fmla="*/ 239712 h 1601787"/>
                  <a:gd name="connsiteX10" fmla="*/ 169863 w 2388465"/>
                  <a:gd name="connsiteY10" fmla="*/ 324643 h 1601787"/>
                  <a:gd name="connsiteX11" fmla="*/ 255260 w 2388465"/>
                  <a:gd name="connsiteY11" fmla="*/ 409574 h 1601787"/>
                  <a:gd name="connsiteX12" fmla="*/ 528237 w 2388465"/>
                  <a:gd name="connsiteY12" fmla="*/ 409574 h 1601787"/>
                  <a:gd name="connsiteX13" fmla="*/ 614363 w 2388465"/>
                  <a:gd name="connsiteY13" fmla="*/ 324643 h 1601787"/>
                  <a:gd name="connsiteX14" fmla="*/ 528237 w 2388465"/>
                  <a:gd name="connsiteY14" fmla="*/ 239712 h 1601787"/>
                  <a:gd name="connsiteX15" fmla="*/ 255260 w 2388465"/>
                  <a:gd name="connsiteY15" fmla="*/ 239712 h 1601787"/>
                  <a:gd name="connsiteX16" fmla="*/ 1211263 w 2388465"/>
                  <a:gd name="connsiteY16" fmla="*/ 239712 h 1601787"/>
                  <a:gd name="connsiteX17" fmla="*/ 750888 w 2388465"/>
                  <a:gd name="connsiteY17" fmla="*/ 801687 h 1601787"/>
                  <a:gd name="connsiteX18" fmla="*/ 1211263 w 2388465"/>
                  <a:gd name="connsiteY18" fmla="*/ 1363662 h 1601787"/>
                  <a:gd name="connsiteX19" fmla="*/ 1671638 w 2388465"/>
                  <a:gd name="connsiteY19" fmla="*/ 801687 h 1601787"/>
                  <a:gd name="connsiteX20" fmla="*/ 1211263 w 2388465"/>
                  <a:gd name="connsiteY20" fmla="*/ 239712 h 1601787"/>
                  <a:gd name="connsiteX21" fmla="*/ 1860644 w 2388465"/>
                  <a:gd name="connsiteY21" fmla="*/ 1192212 h 1601787"/>
                  <a:gd name="connsiteX22" fmla="*/ 1774825 w 2388465"/>
                  <a:gd name="connsiteY22" fmla="*/ 1277937 h 1601787"/>
                  <a:gd name="connsiteX23" fmla="*/ 1860644 w 2388465"/>
                  <a:gd name="connsiteY23" fmla="*/ 1363662 h 1601787"/>
                  <a:gd name="connsiteX24" fmla="*/ 2131919 w 2388465"/>
                  <a:gd name="connsiteY24" fmla="*/ 1363662 h 1601787"/>
                  <a:gd name="connsiteX25" fmla="*/ 2217738 w 2388465"/>
                  <a:gd name="connsiteY25" fmla="*/ 1277937 h 1601787"/>
                  <a:gd name="connsiteX26" fmla="*/ 2131919 w 2388465"/>
                  <a:gd name="connsiteY26" fmla="*/ 1192212 h 1601787"/>
                  <a:gd name="connsiteX27" fmla="*/ 1860644 w 2388465"/>
                  <a:gd name="connsiteY27" fmla="*/ 1192212 h 1601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2388465" h="1601787">
                    <a:moveTo>
                      <a:pt x="136338" y="0"/>
                    </a:moveTo>
                    <a:cubicBezTo>
                      <a:pt x="136338" y="0"/>
                      <a:pt x="136338" y="0"/>
                      <a:pt x="2252851" y="0"/>
                    </a:cubicBezTo>
                    <a:cubicBezTo>
                      <a:pt x="2327946" y="0"/>
                      <a:pt x="2389188" y="61159"/>
                      <a:pt x="2388459" y="136880"/>
                    </a:cubicBezTo>
                    <a:cubicBezTo>
                      <a:pt x="2388459" y="136880"/>
                      <a:pt x="2388459" y="136880"/>
                      <a:pt x="2388459" y="1465635"/>
                    </a:cubicBezTo>
                    <a:cubicBezTo>
                      <a:pt x="2388459" y="1540628"/>
                      <a:pt x="2327217" y="1601787"/>
                      <a:pt x="2252121" y="1601787"/>
                    </a:cubicBezTo>
                    <a:cubicBezTo>
                      <a:pt x="2252121" y="1601787"/>
                      <a:pt x="2252121" y="1601787"/>
                      <a:pt x="136338" y="1601787"/>
                    </a:cubicBezTo>
                    <a:cubicBezTo>
                      <a:pt x="61243" y="1601787"/>
                      <a:pt x="0" y="1541356"/>
                      <a:pt x="0" y="1465635"/>
                    </a:cubicBezTo>
                    <a:cubicBezTo>
                      <a:pt x="0" y="1465635"/>
                      <a:pt x="0" y="1465635"/>
                      <a:pt x="0" y="136880"/>
                    </a:cubicBezTo>
                    <a:cubicBezTo>
                      <a:pt x="0" y="61159"/>
                      <a:pt x="61243" y="0"/>
                      <a:pt x="136338" y="0"/>
                    </a:cubicBezTo>
                    <a:close/>
                    <a:moveTo>
                      <a:pt x="255260" y="239712"/>
                    </a:moveTo>
                    <a:cubicBezTo>
                      <a:pt x="207817" y="239712"/>
                      <a:pt x="169863" y="277459"/>
                      <a:pt x="169863" y="324643"/>
                    </a:cubicBezTo>
                    <a:cubicBezTo>
                      <a:pt x="169863" y="371827"/>
                      <a:pt x="207817" y="409574"/>
                      <a:pt x="255260" y="409574"/>
                    </a:cubicBezTo>
                    <a:cubicBezTo>
                      <a:pt x="255260" y="409574"/>
                      <a:pt x="255260" y="409574"/>
                      <a:pt x="528237" y="409574"/>
                    </a:cubicBezTo>
                    <a:cubicBezTo>
                      <a:pt x="575679" y="409574"/>
                      <a:pt x="614363" y="371101"/>
                      <a:pt x="614363" y="324643"/>
                    </a:cubicBezTo>
                    <a:cubicBezTo>
                      <a:pt x="614363" y="276733"/>
                      <a:pt x="575679" y="239712"/>
                      <a:pt x="528237" y="239712"/>
                    </a:cubicBezTo>
                    <a:cubicBezTo>
                      <a:pt x="528237" y="239712"/>
                      <a:pt x="528237" y="239712"/>
                      <a:pt x="255260" y="239712"/>
                    </a:cubicBezTo>
                    <a:close/>
                    <a:moveTo>
                      <a:pt x="1211263" y="239712"/>
                    </a:moveTo>
                    <a:cubicBezTo>
                      <a:pt x="957005" y="239712"/>
                      <a:pt x="750888" y="491317"/>
                      <a:pt x="750888" y="801687"/>
                    </a:cubicBezTo>
                    <a:cubicBezTo>
                      <a:pt x="750888" y="1112057"/>
                      <a:pt x="957005" y="1363662"/>
                      <a:pt x="1211263" y="1363662"/>
                    </a:cubicBezTo>
                    <a:cubicBezTo>
                      <a:pt x="1465521" y="1363662"/>
                      <a:pt x="1671638" y="1112057"/>
                      <a:pt x="1671638" y="801687"/>
                    </a:cubicBezTo>
                    <a:cubicBezTo>
                      <a:pt x="1671638" y="491317"/>
                      <a:pt x="1465521" y="239712"/>
                      <a:pt x="1211263" y="239712"/>
                    </a:cubicBezTo>
                    <a:close/>
                    <a:moveTo>
                      <a:pt x="1860644" y="1192212"/>
                    </a:moveTo>
                    <a:cubicBezTo>
                      <a:pt x="1813371" y="1192212"/>
                      <a:pt x="1774825" y="1231045"/>
                      <a:pt x="1774825" y="1277937"/>
                    </a:cubicBezTo>
                    <a:cubicBezTo>
                      <a:pt x="1774825" y="1326295"/>
                      <a:pt x="1813371" y="1363662"/>
                      <a:pt x="1860644" y="1363662"/>
                    </a:cubicBezTo>
                    <a:cubicBezTo>
                      <a:pt x="1860644" y="1363662"/>
                      <a:pt x="1860644" y="1363662"/>
                      <a:pt x="2131919" y="1363662"/>
                    </a:cubicBezTo>
                    <a:cubicBezTo>
                      <a:pt x="2179192" y="1363662"/>
                      <a:pt x="2217738" y="1325562"/>
                      <a:pt x="2217738" y="1277937"/>
                    </a:cubicBezTo>
                    <a:cubicBezTo>
                      <a:pt x="2217738" y="1230312"/>
                      <a:pt x="2179192" y="1192212"/>
                      <a:pt x="2131919" y="1192212"/>
                    </a:cubicBezTo>
                    <a:cubicBezTo>
                      <a:pt x="2131919" y="1192212"/>
                      <a:pt x="2131919" y="1192212"/>
                      <a:pt x="1860644" y="119221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75" name="Freeform 13"/>
              <p:cNvSpPr>
                <a:spLocks/>
              </p:cNvSpPr>
              <p:nvPr/>
            </p:nvSpPr>
            <p:spPr bwMode="auto">
              <a:xfrm>
                <a:off x="1929639" y="4927203"/>
                <a:ext cx="567536" cy="735806"/>
              </a:xfrm>
              <a:custGeom>
                <a:avLst/>
                <a:gdLst>
                  <a:gd name="T0" fmla="*/ 633 w 703"/>
                  <a:gd name="T1" fmla="*/ 352 h 914"/>
                  <a:gd name="T2" fmla="*/ 703 w 703"/>
                  <a:gd name="T3" fmla="*/ 282 h 914"/>
                  <a:gd name="T4" fmla="*/ 633 w 703"/>
                  <a:gd name="T5" fmla="*/ 212 h 914"/>
                  <a:gd name="T6" fmla="*/ 522 w 703"/>
                  <a:gd name="T7" fmla="*/ 212 h 914"/>
                  <a:gd name="T8" fmla="*/ 606 w 703"/>
                  <a:gd name="T9" fmla="*/ 128 h 914"/>
                  <a:gd name="T10" fmla="*/ 606 w 703"/>
                  <a:gd name="T11" fmla="*/ 28 h 914"/>
                  <a:gd name="T12" fmla="*/ 506 w 703"/>
                  <a:gd name="T13" fmla="*/ 28 h 914"/>
                  <a:gd name="T14" fmla="*/ 378 w 703"/>
                  <a:gd name="T15" fmla="*/ 155 h 914"/>
                  <a:gd name="T16" fmla="*/ 374 w 703"/>
                  <a:gd name="T17" fmla="*/ 160 h 914"/>
                  <a:gd name="T18" fmla="*/ 367 w 703"/>
                  <a:gd name="T19" fmla="*/ 152 h 914"/>
                  <a:gd name="T20" fmla="*/ 242 w 703"/>
                  <a:gd name="T21" fmla="*/ 26 h 914"/>
                  <a:gd name="T22" fmla="*/ 143 w 703"/>
                  <a:gd name="T23" fmla="*/ 27 h 914"/>
                  <a:gd name="T24" fmla="*/ 143 w 703"/>
                  <a:gd name="T25" fmla="*/ 125 h 914"/>
                  <a:gd name="T26" fmla="*/ 230 w 703"/>
                  <a:gd name="T27" fmla="*/ 212 h 914"/>
                  <a:gd name="T28" fmla="*/ 70 w 703"/>
                  <a:gd name="T29" fmla="*/ 212 h 914"/>
                  <a:gd name="T30" fmla="*/ 1 w 703"/>
                  <a:gd name="T31" fmla="*/ 282 h 914"/>
                  <a:gd name="T32" fmla="*/ 70 w 703"/>
                  <a:gd name="T33" fmla="*/ 352 h 914"/>
                  <a:gd name="T34" fmla="*/ 281 w 703"/>
                  <a:gd name="T35" fmla="*/ 352 h 914"/>
                  <a:gd name="T36" fmla="*/ 281 w 703"/>
                  <a:gd name="T37" fmla="*/ 492 h 914"/>
                  <a:gd name="T38" fmla="*/ 70 w 703"/>
                  <a:gd name="T39" fmla="*/ 492 h 914"/>
                  <a:gd name="T40" fmla="*/ 0 w 703"/>
                  <a:gd name="T41" fmla="*/ 562 h 914"/>
                  <a:gd name="T42" fmla="*/ 70 w 703"/>
                  <a:gd name="T43" fmla="*/ 633 h 914"/>
                  <a:gd name="T44" fmla="*/ 281 w 703"/>
                  <a:gd name="T45" fmla="*/ 633 h 914"/>
                  <a:gd name="T46" fmla="*/ 281 w 703"/>
                  <a:gd name="T47" fmla="*/ 673 h 914"/>
                  <a:gd name="T48" fmla="*/ 281 w 703"/>
                  <a:gd name="T49" fmla="*/ 843 h 914"/>
                  <a:gd name="T50" fmla="*/ 351 w 703"/>
                  <a:gd name="T51" fmla="*/ 914 h 914"/>
                  <a:gd name="T52" fmla="*/ 421 w 703"/>
                  <a:gd name="T53" fmla="*/ 844 h 914"/>
                  <a:gd name="T54" fmla="*/ 421 w 703"/>
                  <a:gd name="T55" fmla="*/ 633 h 914"/>
                  <a:gd name="T56" fmla="*/ 632 w 703"/>
                  <a:gd name="T57" fmla="*/ 633 h 914"/>
                  <a:gd name="T58" fmla="*/ 702 w 703"/>
                  <a:gd name="T59" fmla="*/ 563 h 914"/>
                  <a:gd name="T60" fmla="*/ 632 w 703"/>
                  <a:gd name="T61" fmla="*/ 493 h 914"/>
                  <a:gd name="T62" fmla="*/ 496 w 703"/>
                  <a:gd name="T63" fmla="*/ 493 h 914"/>
                  <a:gd name="T64" fmla="*/ 421 w 703"/>
                  <a:gd name="T65" fmla="*/ 493 h 914"/>
                  <a:gd name="T66" fmla="*/ 421 w 703"/>
                  <a:gd name="T67" fmla="*/ 352 h 914"/>
                  <a:gd name="T68" fmla="*/ 633 w 703"/>
                  <a:gd name="T69" fmla="*/ 352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03" h="914">
                    <a:moveTo>
                      <a:pt x="633" y="352"/>
                    </a:moveTo>
                    <a:cubicBezTo>
                      <a:pt x="672" y="352"/>
                      <a:pt x="703" y="321"/>
                      <a:pt x="703" y="282"/>
                    </a:cubicBezTo>
                    <a:cubicBezTo>
                      <a:pt x="703" y="243"/>
                      <a:pt x="671" y="212"/>
                      <a:pt x="633" y="212"/>
                    </a:cubicBezTo>
                    <a:cubicBezTo>
                      <a:pt x="522" y="212"/>
                      <a:pt x="522" y="212"/>
                      <a:pt x="522" y="212"/>
                    </a:cubicBezTo>
                    <a:cubicBezTo>
                      <a:pt x="606" y="128"/>
                      <a:pt x="606" y="128"/>
                      <a:pt x="606" y="128"/>
                    </a:cubicBezTo>
                    <a:cubicBezTo>
                      <a:pt x="634" y="101"/>
                      <a:pt x="634" y="56"/>
                      <a:pt x="606" y="28"/>
                    </a:cubicBezTo>
                    <a:cubicBezTo>
                      <a:pt x="578" y="1"/>
                      <a:pt x="533" y="1"/>
                      <a:pt x="506" y="28"/>
                    </a:cubicBezTo>
                    <a:cubicBezTo>
                      <a:pt x="378" y="155"/>
                      <a:pt x="378" y="155"/>
                      <a:pt x="378" y="155"/>
                    </a:cubicBezTo>
                    <a:cubicBezTo>
                      <a:pt x="377" y="157"/>
                      <a:pt x="375" y="158"/>
                      <a:pt x="374" y="160"/>
                    </a:cubicBezTo>
                    <a:cubicBezTo>
                      <a:pt x="372" y="157"/>
                      <a:pt x="370" y="154"/>
                      <a:pt x="367" y="152"/>
                    </a:cubicBezTo>
                    <a:cubicBezTo>
                      <a:pt x="242" y="26"/>
                      <a:pt x="242" y="26"/>
                      <a:pt x="242" y="26"/>
                    </a:cubicBezTo>
                    <a:cubicBezTo>
                      <a:pt x="215" y="0"/>
                      <a:pt x="171" y="0"/>
                      <a:pt x="143" y="27"/>
                    </a:cubicBezTo>
                    <a:cubicBezTo>
                      <a:pt x="116" y="54"/>
                      <a:pt x="116" y="98"/>
                      <a:pt x="143" y="125"/>
                    </a:cubicBezTo>
                    <a:cubicBezTo>
                      <a:pt x="230" y="212"/>
                      <a:pt x="230" y="212"/>
                      <a:pt x="230" y="212"/>
                    </a:cubicBezTo>
                    <a:cubicBezTo>
                      <a:pt x="70" y="212"/>
                      <a:pt x="70" y="212"/>
                      <a:pt x="70" y="212"/>
                    </a:cubicBezTo>
                    <a:cubicBezTo>
                      <a:pt x="32" y="212"/>
                      <a:pt x="1" y="243"/>
                      <a:pt x="1" y="282"/>
                    </a:cubicBezTo>
                    <a:cubicBezTo>
                      <a:pt x="1" y="321"/>
                      <a:pt x="32" y="352"/>
                      <a:pt x="70" y="352"/>
                    </a:cubicBezTo>
                    <a:cubicBezTo>
                      <a:pt x="281" y="352"/>
                      <a:pt x="281" y="352"/>
                      <a:pt x="281" y="352"/>
                    </a:cubicBezTo>
                    <a:cubicBezTo>
                      <a:pt x="281" y="492"/>
                      <a:pt x="281" y="492"/>
                      <a:pt x="281" y="492"/>
                    </a:cubicBezTo>
                    <a:cubicBezTo>
                      <a:pt x="70" y="492"/>
                      <a:pt x="70" y="492"/>
                      <a:pt x="70" y="492"/>
                    </a:cubicBezTo>
                    <a:cubicBezTo>
                      <a:pt x="32" y="492"/>
                      <a:pt x="0" y="524"/>
                      <a:pt x="0" y="562"/>
                    </a:cubicBezTo>
                    <a:cubicBezTo>
                      <a:pt x="0" y="601"/>
                      <a:pt x="32" y="633"/>
                      <a:pt x="70" y="633"/>
                    </a:cubicBezTo>
                    <a:cubicBezTo>
                      <a:pt x="281" y="633"/>
                      <a:pt x="281" y="633"/>
                      <a:pt x="281" y="633"/>
                    </a:cubicBezTo>
                    <a:cubicBezTo>
                      <a:pt x="281" y="673"/>
                      <a:pt x="281" y="673"/>
                      <a:pt x="281" y="673"/>
                    </a:cubicBezTo>
                    <a:cubicBezTo>
                      <a:pt x="281" y="843"/>
                      <a:pt x="281" y="843"/>
                      <a:pt x="281" y="843"/>
                    </a:cubicBezTo>
                    <a:cubicBezTo>
                      <a:pt x="281" y="882"/>
                      <a:pt x="312" y="914"/>
                      <a:pt x="351" y="914"/>
                    </a:cubicBezTo>
                    <a:cubicBezTo>
                      <a:pt x="390" y="914"/>
                      <a:pt x="421" y="882"/>
                      <a:pt x="421" y="844"/>
                    </a:cubicBezTo>
                    <a:cubicBezTo>
                      <a:pt x="421" y="633"/>
                      <a:pt x="421" y="633"/>
                      <a:pt x="421" y="633"/>
                    </a:cubicBezTo>
                    <a:cubicBezTo>
                      <a:pt x="632" y="633"/>
                      <a:pt x="632" y="633"/>
                      <a:pt x="632" y="633"/>
                    </a:cubicBezTo>
                    <a:cubicBezTo>
                      <a:pt x="671" y="633"/>
                      <a:pt x="702" y="601"/>
                      <a:pt x="702" y="563"/>
                    </a:cubicBezTo>
                    <a:cubicBezTo>
                      <a:pt x="702" y="524"/>
                      <a:pt x="670" y="493"/>
                      <a:pt x="632" y="493"/>
                    </a:cubicBezTo>
                    <a:cubicBezTo>
                      <a:pt x="496" y="493"/>
                      <a:pt x="496" y="493"/>
                      <a:pt x="496" y="493"/>
                    </a:cubicBezTo>
                    <a:cubicBezTo>
                      <a:pt x="421" y="493"/>
                      <a:pt x="421" y="493"/>
                      <a:pt x="421" y="493"/>
                    </a:cubicBezTo>
                    <a:cubicBezTo>
                      <a:pt x="421" y="352"/>
                      <a:pt x="421" y="352"/>
                      <a:pt x="421" y="352"/>
                    </a:cubicBezTo>
                    <a:cubicBezTo>
                      <a:pt x="633" y="352"/>
                      <a:pt x="633" y="352"/>
                      <a:pt x="633" y="35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60" name="矩形: 圆顶角 59"/>
          <p:cNvSpPr/>
          <p:nvPr/>
        </p:nvSpPr>
        <p:spPr>
          <a:xfrm rot="5400000">
            <a:off x="6852589" y="-50413"/>
            <a:ext cx="720000" cy="5141698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76" name="组合 75"/>
          <p:cNvGrpSpPr/>
          <p:nvPr/>
        </p:nvGrpSpPr>
        <p:grpSpPr>
          <a:xfrm>
            <a:off x="3390436" y="2120381"/>
            <a:ext cx="1193068" cy="800112"/>
            <a:chOff x="6728114" y="4407757"/>
            <a:chExt cx="1814394" cy="1216795"/>
          </a:xfrm>
        </p:grpSpPr>
        <p:sp>
          <p:nvSpPr>
            <p:cNvPr id="77" name="矩形: 圆角 76"/>
            <p:cNvSpPr/>
            <p:nvPr/>
          </p:nvSpPr>
          <p:spPr>
            <a:xfrm>
              <a:off x="6816678" y="4462060"/>
              <a:ext cx="1644482" cy="104770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8" name="组合 77"/>
            <p:cNvGrpSpPr/>
            <p:nvPr/>
          </p:nvGrpSpPr>
          <p:grpSpPr>
            <a:xfrm>
              <a:off x="6728114" y="4407757"/>
              <a:ext cx="1814394" cy="1216795"/>
              <a:chOff x="1019177" y="4494213"/>
              <a:chExt cx="2388465" cy="1601787"/>
            </a:xfrm>
            <a:solidFill>
              <a:srgbClr val="E97362"/>
            </a:solidFill>
          </p:grpSpPr>
          <p:sp>
            <p:nvSpPr>
              <p:cNvPr id="79" name="任意多边形: 形状 78"/>
              <p:cNvSpPr>
                <a:spLocks/>
              </p:cNvSpPr>
              <p:nvPr/>
            </p:nvSpPr>
            <p:spPr bwMode="auto">
              <a:xfrm>
                <a:off x="1019177" y="4494213"/>
                <a:ext cx="2388465" cy="1601787"/>
              </a:xfrm>
              <a:custGeom>
                <a:avLst/>
                <a:gdLst>
                  <a:gd name="connsiteX0" fmla="*/ 136338 w 2388465"/>
                  <a:gd name="connsiteY0" fmla="*/ 0 h 1601787"/>
                  <a:gd name="connsiteX1" fmla="*/ 2252851 w 2388465"/>
                  <a:gd name="connsiteY1" fmla="*/ 0 h 1601787"/>
                  <a:gd name="connsiteX2" fmla="*/ 2388459 w 2388465"/>
                  <a:gd name="connsiteY2" fmla="*/ 136880 h 1601787"/>
                  <a:gd name="connsiteX3" fmla="*/ 2388459 w 2388465"/>
                  <a:gd name="connsiteY3" fmla="*/ 1465635 h 1601787"/>
                  <a:gd name="connsiteX4" fmla="*/ 2252121 w 2388465"/>
                  <a:gd name="connsiteY4" fmla="*/ 1601787 h 1601787"/>
                  <a:gd name="connsiteX5" fmla="*/ 136338 w 2388465"/>
                  <a:gd name="connsiteY5" fmla="*/ 1601787 h 1601787"/>
                  <a:gd name="connsiteX6" fmla="*/ 0 w 2388465"/>
                  <a:gd name="connsiteY6" fmla="*/ 1465635 h 1601787"/>
                  <a:gd name="connsiteX7" fmla="*/ 0 w 2388465"/>
                  <a:gd name="connsiteY7" fmla="*/ 136880 h 1601787"/>
                  <a:gd name="connsiteX8" fmla="*/ 136338 w 2388465"/>
                  <a:gd name="connsiteY8" fmla="*/ 0 h 1601787"/>
                  <a:gd name="connsiteX9" fmla="*/ 255260 w 2388465"/>
                  <a:gd name="connsiteY9" fmla="*/ 239712 h 1601787"/>
                  <a:gd name="connsiteX10" fmla="*/ 169863 w 2388465"/>
                  <a:gd name="connsiteY10" fmla="*/ 324643 h 1601787"/>
                  <a:gd name="connsiteX11" fmla="*/ 255260 w 2388465"/>
                  <a:gd name="connsiteY11" fmla="*/ 409574 h 1601787"/>
                  <a:gd name="connsiteX12" fmla="*/ 528237 w 2388465"/>
                  <a:gd name="connsiteY12" fmla="*/ 409574 h 1601787"/>
                  <a:gd name="connsiteX13" fmla="*/ 614363 w 2388465"/>
                  <a:gd name="connsiteY13" fmla="*/ 324643 h 1601787"/>
                  <a:gd name="connsiteX14" fmla="*/ 528237 w 2388465"/>
                  <a:gd name="connsiteY14" fmla="*/ 239712 h 1601787"/>
                  <a:gd name="connsiteX15" fmla="*/ 255260 w 2388465"/>
                  <a:gd name="connsiteY15" fmla="*/ 239712 h 1601787"/>
                  <a:gd name="connsiteX16" fmla="*/ 1211263 w 2388465"/>
                  <a:gd name="connsiteY16" fmla="*/ 239712 h 1601787"/>
                  <a:gd name="connsiteX17" fmla="*/ 750888 w 2388465"/>
                  <a:gd name="connsiteY17" fmla="*/ 801687 h 1601787"/>
                  <a:gd name="connsiteX18" fmla="*/ 1211263 w 2388465"/>
                  <a:gd name="connsiteY18" fmla="*/ 1363662 h 1601787"/>
                  <a:gd name="connsiteX19" fmla="*/ 1671638 w 2388465"/>
                  <a:gd name="connsiteY19" fmla="*/ 801687 h 1601787"/>
                  <a:gd name="connsiteX20" fmla="*/ 1211263 w 2388465"/>
                  <a:gd name="connsiteY20" fmla="*/ 239712 h 1601787"/>
                  <a:gd name="connsiteX21" fmla="*/ 1860644 w 2388465"/>
                  <a:gd name="connsiteY21" fmla="*/ 1192212 h 1601787"/>
                  <a:gd name="connsiteX22" fmla="*/ 1774825 w 2388465"/>
                  <a:gd name="connsiteY22" fmla="*/ 1277937 h 1601787"/>
                  <a:gd name="connsiteX23" fmla="*/ 1860644 w 2388465"/>
                  <a:gd name="connsiteY23" fmla="*/ 1363662 h 1601787"/>
                  <a:gd name="connsiteX24" fmla="*/ 2131919 w 2388465"/>
                  <a:gd name="connsiteY24" fmla="*/ 1363662 h 1601787"/>
                  <a:gd name="connsiteX25" fmla="*/ 2217738 w 2388465"/>
                  <a:gd name="connsiteY25" fmla="*/ 1277937 h 1601787"/>
                  <a:gd name="connsiteX26" fmla="*/ 2131919 w 2388465"/>
                  <a:gd name="connsiteY26" fmla="*/ 1192212 h 1601787"/>
                  <a:gd name="connsiteX27" fmla="*/ 1860644 w 2388465"/>
                  <a:gd name="connsiteY27" fmla="*/ 1192212 h 1601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2388465" h="1601787">
                    <a:moveTo>
                      <a:pt x="136338" y="0"/>
                    </a:moveTo>
                    <a:cubicBezTo>
                      <a:pt x="136338" y="0"/>
                      <a:pt x="136338" y="0"/>
                      <a:pt x="2252851" y="0"/>
                    </a:cubicBezTo>
                    <a:cubicBezTo>
                      <a:pt x="2327946" y="0"/>
                      <a:pt x="2389188" y="61159"/>
                      <a:pt x="2388459" y="136880"/>
                    </a:cubicBezTo>
                    <a:cubicBezTo>
                      <a:pt x="2388459" y="136880"/>
                      <a:pt x="2388459" y="136880"/>
                      <a:pt x="2388459" y="1465635"/>
                    </a:cubicBezTo>
                    <a:cubicBezTo>
                      <a:pt x="2388459" y="1540628"/>
                      <a:pt x="2327217" y="1601787"/>
                      <a:pt x="2252121" y="1601787"/>
                    </a:cubicBezTo>
                    <a:cubicBezTo>
                      <a:pt x="2252121" y="1601787"/>
                      <a:pt x="2252121" y="1601787"/>
                      <a:pt x="136338" y="1601787"/>
                    </a:cubicBezTo>
                    <a:cubicBezTo>
                      <a:pt x="61243" y="1601787"/>
                      <a:pt x="0" y="1541356"/>
                      <a:pt x="0" y="1465635"/>
                    </a:cubicBezTo>
                    <a:cubicBezTo>
                      <a:pt x="0" y="1465635"/>
                      <a:pt x="0" y="1465635"/>
                      <a:pt x="0" y="136880"/>
                    </a:cubicBezTo>
                    <a:cubicBezTo>
                      <a:pt x="0" y="61159"/>
                      <a:pt x="61243" y="0"/>
                      <a:pt x="136338" y="0"/>
                    </a:cubicBezTo>
                    <a:close/>
                    <a:moveTo>
                      <a:pt x="255260" y="239712"/>
                    </a:moveTo>
                    <a:cubicBezTo>
                      <a:pt x="207817" y="239712"/>
                      <a:pt x="169863" y="277459"/>
                      <a:pt x="169863" y="324643"/>
                    </a:cubicBezTo>
                    <a:cubicBezTo>
                      <a:pt x="169863" y="371827"/>
                      <a:pt x="207817" y="409574"/>
                      <a:pt x="255260" y="409574"/>
                    </a:cubicBezTo>
                    <a:cubicBezTo>
                      <a:pt x="255260" y="409574"/>
                      <a:pt x="255260" y="409574"/>
                      <a:pt x="528237" y="409574"/>
                    </a:cubicBezTo>
                    <a:cubicBezTo>
                      <a:pt x="575679" y="409574"/>
                      <a:pt x="614363" y="371101"/>
                      <a:pt x="614363" y="324643"/>
                    </a:cubicBezTo>
                    <a:cubicBezTo>
                      <a:pt x="614363" y="276733"/>
                      <a:pt x="575679" y="239712"/>
                      <a:pt x="528237" y="239712"/>
                    </a:cubicBezTo>
                    <a:cubicBezTo>
                      <a:pt x="528237" y="239712"/>
                      <a:pt x="528237" y="239712"/>
                      <a:pt x="255260" y="239712"/>
                    </a:cubicBezTo>
                    <a:close/>
                    <a:moveTo>
                      <a:pt x="1211263" y="239712"/>
                    </a:moveTo>
                    <a:cubicBezTo>
                      <a:pt x="957005" y="239712"/>
                      <a:pt x="750888" y="491317"/>
                      <a:pt x="750888" y="801687"/>
                    </a:cubicBezTo>
                    <a:cubicBezTo>
                      <a:pt x="750888" y="1112057"/>
                      <a:pt x="957005" y="1363662"/>
                      <a:pt x="1211263" y="1363662"/>
                    </a:cubicBezTo>
                    <a:cubicBezTo>
                      <a:pt x="1465521" y="1363662"/>
                      <a:pt x="1671638" y="1112057"/>
                      <a:pt x="1671638" y="801687"/>
                    </a:cubicBezTo>
                    <a:cubicBezTo>
                      <a:pt x="1671638" y="491317"/>
                      <a:pt x="1465521" y="239712"/>
                      <a:pt x="1211263" y="239712"/>
                    </a:cubicBezTo>
                    <a:close/>
                    <a:moveTo>
                      <a:pt x="1860644" y="1192212"/>
                    </a:moveTo>
                    <a:cubicBezTo>
                      <a:pt x="1813371" y="1192212"/>
                      <a:pt x="1774825" y="1231045"/>
                      <a:pt x="1774825" y="1277937"/>
                    </a:cubicBezTo>
                    <a:cubicBezTo>
                      <a:pt x="1774825" y="1326295"/>
                      <a:pt x="1813371" y="1363662"/>
                      <a:pt x="1860644" y="1363662"/>
                    </a:cubicBezTo>
                    <a:cubicBezTo>
                      <a:pt x="1860644" y="1363662"/>
                      <a:pt x="1860644" y="1363662"/>
                      <a:pt x="2131919" y="1363662"/>
                    </a:cubicBezTo>
                    <a:cubicBezTo>
                      <a:pt x="2179192" y="1363662"/>
                      <a:pt x="2217738" y="1325562"/>
                      <a:pt x="2217738" y="1277937"/>
                    </a:cubicBezTo>
                    <a:cubicBezTo>
                      <a:pt x="2217738" y="1230312"/>
                      <a:pt x="2179192" y="1192212"/>
                      <a:pt x="2131919" y="1192212"/>
                    </a:cubicBezTo>
                    <a:cubicBezTo>
                      <a:pt x="2131919" y="1192212"/>
                      <a:pt x="2131919" y="1192212"/>
                      <a:pt x="1860644" y="119221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 dirty="0"/>
              </a:p>
            </p:txBody>
          </p:sp>
          <p:sp>
            <p:nvSpPr>
              <p:cNvPr id="80" name="Freeform 13"/>
              <p:cNvSpPr>
                <a:spLocks/>
              </p:cNvSpPr>
              <p:nvPr/>
            </p:nvSpPr>
            <p:spPr bwMode="auto">
              <a:xfrm>
                <a:off x="1929639" y="4927203"/>
                <a:ext cx="567536" cy="735806"/>
              </a:xfrm>
              <a:custGeom>
                <a:avLst/>
                <a:gdLst>
                  <a:gd name="T0" fmla="*/ 633 w 703"/>
                  <a:gd name="T1" fmla="*/ 352 h 914"/>
                  <a:gd name="T2" fmla="*/ 703 w 703"/>
                  <a:gd name="T3" fmla="*/ 282 h 914"/>
                  <a:gd name="T4" fmla="*/ 633 w 703"/>
                  <a:gd name="T5" fmla="*/ 212 h 914"/>
                  <a:gd name="T6" fmla="*/ 522 w 703"/>
                  <a:gd name="T7" fmla="*/ 212 h 914"/>
                  <a:gd name="T8" fmla="*/ 606 w 703"/>
                  <a:gd name="T9" fmla="*/ 128 h 914"/>
                  <a:gd name="T10" fmla="*/ 606 w 703"/>
                  <a:gd name="T11" fmla="*/ 28 h 914"/>
                  <a:gd name="T12" fmla="*/ 506 w 703"/>
                  <a:gd name="T13" fmla="*/ 28 h 914"/>
                  <a:gd name="T14" fmla="*/ 378 w 703"/>
                  <a:gd name="T15" fmla="*/ 155 h 914"/>
                  <a:gd name="T16" fmla="*/ 374 w 703"/>
                  <a:gd name="T17" fmla="*/ 160 h 914"/>
                  <a:gd name="T18" fmla="*/ 367 w 703"/>
                  <a:gd name="T19" fmla="*/ 152 h 914"/>
                  <a:gd name="T20" fmla="*/ 242 w 703"/>
                  <a:gd name="T21" fmla="*/ 26 h 914"/>
                  <a:gd name="T22" fmla="*/ 143 w 703"/>
                  <a:gd name="T23" fmla="*/ 27 h 914"/>
                  <a:gd name="T24" fmla="*/ 143 w 703"/>
                  <a:gd name="T25" fmla="*/ 125 h 914"/>
                  <a:gd name="T26" fmla="*/ 230 w 703"/>
                  <a:gd name="T27" fmla="*/ 212 h 914"/>
                  <a:gd name="T28" fmla="*/ 70 w 703"/>
                  <a:gd name="T29" fmla="*/ 212 h 914"/>
                  <a:gd name="T30" fmla="*/ 1 w 703"/>
                  <a:gd name="T31" fmla="*/ 282 h 914"/>
                  <a:gd name="T32" fmla="*/ 70 w 703"/>
                  <a:gd name="T33" fmla="*/ 352 h 914"/>
                  <a:gd name="T34" fmla="*/ 281 w 703"/>
                  <a:gd name="T35" fmla="*/ 352 h 914"/>
                  <a:gd name="T36" fmla="*/ 281 w 703"/>
                  <a:gd name="T37" fmla="*/ 492 h 914"/>
                  <a:gd name="T38" fmla="*/ 70 w 703"/>
                  <a:gd name="T39" fmla="*/ 492 h 914"/>
                  <a:gd name="T40" fmla="*/ 0 w 703"/>
                  <a:gd name="T41" fmla="*/ 562 h 914"/>
                  <a:gd name="T42" fmla="*/ 70 w 703"/>
                  <a:gd name="T43" fmla="*/ 633 h 914"/>
                  <a:gd name="T44" fmla="*/ 281 w 703"/>
                  <a:gd name="T45" fmla="*/ 633 h 914"/>
                  <a:gd name="T46" fmla="*/ 281 w 703"/>
                  <a:gd name="T47" fmla="*/ 673 h 914"/>
                  <a:gd name="T48" fmla="*/ 281 w 703"/>
                  <a:gd name="T49" fmla="*/ 843 h 914"/>
                  <a:gd name="T50" fmla="*/ 351 w 703"/>
                  <a:gd name="T51" fmla="*/ 914 h 914"/>
                  <a:gd name="T52" fmla="*/ 421 w 703"/>
                  <a:gd name="T53" fmla="*/ 844 h 914"/>
                  <a:gd name="T54" fmla="*/ 421 w 703"/>
                  <a:gd name="T55" fmla="*/ 633 h 914"/>
                  <a:gd name="T56" fmla="*/ 632 w 703"/>
                  <a:gd name="T57" fmla="*/ 633 h 914"/>
                  <a:gd name="T58" fmla="*/ 702 w 703"/>
                  <a:gd name="T59" fmla="*/ 563 h 914"/>
                  <a:gd name="T60" fmla="*/ 632 w 703"/>
                  <a:gd name="T61" fmla="*/ 493 h 914"/>
                  <a:gd name="T62" fmla="*/ 496 w 703"/>
                  <a:gd name="T63" fmla="*/ 493 h 914"/>
                  <a:gd name="T64" fmla="*/ 421 w 703"/>
                  <a:gd name="T65" fmla="*/ 493 h 914"/>
                  <a:gd name="T66" fmla="*/ 421 w 703"/>
                  <a:gd name="T67" fmla="*/ 352 h 914"/>
                  <a:gd name="T68" fmla="*/ 633 w 703"/>
                  <a:gd name="T69" fmla="*/ 352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03" h="914">
                    <a:moveTo>
                      <a:pt x="633" y="352"/>
                    </a:moveTo>
                    <a:cubicBezTo>
                      <a:pt x="672" y="352"/>
                      <a:pt x="703" y="321"/>
                      <a:pt x="703" y="282"/>
                    </a:cubicBezTo>
                    <a:cubicBezTo>
                      <a:pt x="703" y="243"/>
                      <a:pt x="671" y="212"/>
                      <a:pt x="633" y="212"/>
                    </a:cubicBezTo>
                    <a:cubicBezTo>
                      <a:pt x="522" y="212"/>
                      <a:pt x="522" y="212"/>
                      <a:pt x="522" y="212"/>
                    </a:cubicBezTo>
                    <a:cubicBezTo>
                      <a:pt x="606" y="128"/>
                      <a:pt x="606" y="128"/>
                      <a:pt x="606" y="128"/>
                    </a:cubicBezTo>
                    <a:cubicBezTo>
                      <a:pt x="634" y="101"/>
                      <a:pt x="634" y="56"/>
                      <a:pt x="606" y="28"/>
                    </a:cubicBezTo>
                    <a:cubicBezTo>
                      <a:pt x="578" y="1"/>
                      <a:pt x="533" y="1"/>
                      <a:pt x="506" y="28"/>
                    </a:cubicBezTo>
                    <a:cubicBezTo>
                      <a:pt x="378" y="155"/>
                      <a:pt x="378" y="155"/>
                      <a:pt x="378" y="155"/>
                    </a:cubicBezTo>
                    <a:cubicBezTo>
                      <a:pt x="377" y="157"/>
                      <a:pt x="375" y="158"/>
                      <a:pt x="374" y="160"/>
                    </a:cubicBezTo>
                    <a:cubicBezTo>
                      <a:pt x="372" y="157"/>
                      <a:pt x="370" y="154"/>
                      <a:pt x="367" y="152"/>
                    </a:cubicBezTo>
                    <a:cubicBezTo>
                      <a:pt x="242" y="26"/>
                      <a:pt x="242" y="26"/>
                      <a:pt x="242" y="26"/>
                    </a:cubicBezTo>
                    <a:cubicBezTo>
                      <a:pt x="215" y="0"/>
                      <a:pt x="171" y="0"/>
                      <a:pt x="143" y="27"/>
                    </a:cubicBezTo>
                    <a:cubicBezTo>
                      <a:pt x="116" y="54"/>
                      <a:pt x="116" y="98"/>
                      <a:pt x="143" y="125"/>
                    </a:cubicBezTo>
                    <a:cubicBezTo>
                      <a:pt x="230" y="212"/>
                      <a:pt x="230" y="212"/>
                      <a:pt x="230" y="212"/>
                    </a:cubicBezTo>
                    <a:cubicBezTo>
                      <a:pt x="70" y="212"/>
                      <a:pt x="70" y="212"/>
                      <a:pt x="70" y="212"/>
                    </a:cubicBezTo>
                    <a:cubicBezTo>
                      <a:pt x="32" y="212"/>
                      <a:pt x="1" y="243"/>
                      <a:pt x="1" y="282"/>
                    </a:cubicBezTo>
                    <a:cubicBezTo>
                      <a:pt x="1" y="321"/>
                      <a:pt x="32" y="352"/>
                      <a:pt x="70" y="352"/>
                    </a:cubicBezTo>
                    <a:cubicBezTo>
                      <a:pt x="281" y="352"/>
                      <a:pt x="281" y="352"/>
                      <a:pt x="281" y="352"/>
                    </a:cubicBezTo>
                    <a:cubicBezTo>
                      <a:pt x="281" y="492"/>
                      <a:pt x="281" y="492"/>
                      <a:pt x="281" y="492"/>
                    </a:cubicBezTo>
                    <a:cubicBezTo>
                      <a:pt x="70" y="492"/>
                      <a:pt x="70" y="492"/>
                      <a:pt x="70" y="492"/>
                    </a:cubicBezTo>
                    <a:cubicBezTo>
                      <a:pt x="32" y="492"/>
                      <a:pt x="0" y="524"/>
                      <a:pt x="0" y="562"/>
                    </a:cubicBezTo>
                    <a:cubicBezTo>
                      <a:pt x="0" y="601"/>
                      <a:pt x="32" y="633"/>
                      <a:pt x="70" y="633"/>
                    </a:cubicBezTo>
                    <a:cubicBezTo>
                      <a:pt x="281" y="633"/>
                      <a:pt x="281" y="633"/>
                      <a:pt x="281" y="633"/>
                    </a:cubicBezTo>
                    <a:cubicBezTo>
                      <a:pt x="281" y="673"/>
                      <a:pt x="281" y="673"/>
                      <a:pt x="281" y="673"/>
                    </a:cubicBezTo>
                    <a:cubicBezTo>
                      <a:pt x="281" y="843"/>
                      <a:pt x="281" y="843"/>
                      <a:pt x="281" y="843"/>
                    </a:cubicBezTo>
                    <a:cubicBezTo>
                      <a:pt x="281" y="882"/>
                      <a:pt x="312" y="914"/>
                      <a:pt x="351" y="914"/>
                    </a:cubicBezTo>
                    <a:cubicBezTo>
                      <a:pt x="390" y="914"/>
                      <a:pt x="421" y="882"/>
                      <a:pt x="421" y="844"/>
                    </a:cubicBezTo>
                    <a:cubicBezTo>
                      <a:pt x="421" y="633"/>
                      <a:pt x="421" y="633"/>
                      <a:pt x="421" y="633"/>
                    </a:cubicBezTo>
                    <a:cubicBezTo>
                      <a:pt x="632" y="633"/>
                      <a:pt x="632" y="633"/>
                      <a:pt x="632" y="633"/>
                    </a:cubicBezTo>
                    <a:cubicBezTo>
                      <a:pt x="671" y="633"/>
                      <a:pt x="702" y="601"/>
                      <a:pt x="702" y="563"/>
                    </a:cubicBezTo>
                    <a:cubicBezTo>
                      <a:pt x="702" y="524"/>
                      <a:pt x="670" y="493"/>
                      <a:pt x="632" y="493"/>
                    </a:cubicBezTo>
                    <a:cubicBezTo>
                      <a:pt x="496" y="493"/>
                      <a:pt x="496" y="493"/>
                      <a:pt x="496" y="493"/>
                    </a:cubicBezTo>
                    <a:cubicBezTo>
                      <a:pt x="421" y="493"/>
                      <a:pt x="421" y="493"/>
                      <a:pt x="421" y="493"/>
                    </a:cubicBezTo>
                    <a:cubicBezTo>
                      <a:pt x="421" y="352"/>
                      <a:pt x="421" y="352"/>
                      <a:pt x="421" y="352"/>
                    </a:cubicBezTo>
                    <a:cubicBezTo>
                      <a:pt x="633" y="352"/>
                      <a:pt x="633" y="352"/>
                      <a:pt x="633" y="35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91" name="矩形 90"/>
          <p:cNvSpPr/>
          <p:nvPr/>
        </p:nvSpPr>
        <p:spPr>
          <a:xfrm>
            <a:off x="2408563" y="228960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2408563" y="3420247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2408563" y="4550887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广州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8095130" y="2289605"/>
            <a:ext cx="16883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41C53C39-FFC2-4A50-9418-ED86235F9157}" type="VALUE">
              <a:rPr lang="en-US" altLang="zh-CN" sz="24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/>
              <a:t>¥20,030 </a:t>
            </a:fld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7580958" y="3400359"/>
            <a:ext cx="16883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6069EFB6-486F-47A0-A08B-EF2AF45F3F9B}" type="VALUE">
              <a:rPr lang="en-US" altLang="zh-CN" sz="24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/>
              <a:t>¥18,622 </a:t>
            </a:fld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6802039" y="4526426"/>
            <a:ext cx="16883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AD7AB454-0E90-48D0-AE7B-3782ADE06FBA}" type="VALUE">
              <a:rPr lang="en-US" altLang="zh-CN" sz="24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/>
              <a:t>¥15,175 </a:t>
            </a:fld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7323874" y="5686164"/>
            <a:ext cx="16883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24F4AE34-8F37-451C-8E7F-0C470352449D}" type="VALUE">
              <a:rPr lang="en-US" altLang="zh-CN" sz="24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/>
              <a:t>¥17,213 </a:t>
            </a:fld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2408563" y="568616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深圳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77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411114" y="234652"/>
            <a:ext cx="11314161" cy="1007115"/>
            <a:chOff x="411114" y="387052"/>
            <a:chExt cx="11314161" cy="1007115"/>
          </a:xfrm>
        </p:grpSpPr>
        <p:sp>
          <p:nvSpPr>
            <p:cNvPr id="3" name="直角三角形 2"/>
            <p:cNvSpPr/>
            <p:nvPr/>
          </p:nvSpPr>
          <p:spPr>
            <a:xfrm rot="20460501">
              <a:off x="448748" y="948079"/>
              <a:ext cx="1282987" cy="446088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平行四边形 3"/>
            <p:cNvSpPr/>
            <p:nvPr/>
          </p:nvSpPr>
          <p:spPr>
            <a:xfrm>
              <a:off x="411114" y="387052"/>
              <a:ext cx="11314161" cy="784070"/>
            </a:xfrm>
            <a:prstGeom prst="parallelogram">
              <a:avLst>
                <a:gd name="adj" fmla="val 541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08000" rIns="0" bIns="0" rtlCol="0" anchor="ctr" anchorCtr="1">
              <a:normAutofit fontScale="85000" lnSpcReduction="20000"/>
            </a:bodyPr>
            <a:lstStyle/>
            <a:p>
              <a:pPr algn="ctr"/>
              <a:r>
                <a:rPr lang="zh-CN" altLang="en-US" sz="4800" b="1" dirty="0">
                  <a:latin typeface="造字工房尚雅（非商用）常规体" pitchFamily="50" charset="-122"/>
                  <a:ea typeface="造字工房尚雅（非商用）常规体" pitchFamily="50" charset="-122"/>
                </a:rPr>
                <a:t>工作状态：再苦再累也奋斗在路上</a:t>
              </a:r>
            </a:p>
          </p:txBody>
        </p:sp>
      </p:grpSp>
      <p:sp>
        <p:nvSpPr>
          <p:cNvPr id="5" name="矩形 4"/>
          <p:cNvSpPr/>
          <p:nvPr/>
        </p:nvSpPr>
        <p:spPr>
          <a:xfrm>
            <a:off x="1100138" y="1279298"/>
            <a:ext cx="99917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翻山越岭来上班，每天不是在上班就是在上班的路上。</a:t>
            </a:r>
          </a:p>
        </p:txBody>
      </p:sp>
      <p:sp>
        <p:nvSpPr>
          <p:cNvPr id="6" name="矩形 5"/>
          <p:cNvSpPr/>
          <p:nvPr/>
        </p:nvSpPr>
        <p:spPr>
          <a:xfrm>
            <a:off x="1019436" y="1883123"/>
            <a:ext cx="101531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北京城市面积最大，人均上班里程也最长，为</a:t>
            </a:r>
            <a:r>
              <a: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19.2km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en-US" altLang="zh-CN" sz="2000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其次为上海</a:t>
            </a:r>
            <a:r>
              <a: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18.82km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，广州和深圳平均就要短一些，分别为</a:t>
            </a:r>
            <a:r>
              <a: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15.16km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13.97km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10" name="矩形: 圆顶角 9"/>
          <p:cNvSpPr/>
          <p:nvPr/>
        </p:nvSpPr>
        <p:spPr>
          <a:xfrm rot="5400000">
            <a:off x="6367466" y="458579"/>
            <a:ext cx="320672" cy="69120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顶角 10"/>
          <p:cNvSpPr/>
          <p:nvPr/>
        </p:nvSpPr>
        <p:spPr>
          <a:xfrm rot="5400000">
            <a:off x="6299066" y="1395785"/>
            <a:ext cx="320672" cy="67752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: 圆顶角 14"/>
          <p:cNvSpPr/>
          <p:nvPr/>
        </p:nvSpPr>
        <p:spPr>
          <a:xfrm rot="5400000">
            <a:off x="5640266" y="3016610"/>
            <a:ext cx="320672" cy="54576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: 圆顶角 18"/>
          <p:cNvSpPr/>
          <p:nvPr/>
        </p:nvSpPr>
        <p:spPr>
          <a:xfrm rot="5400000">
            <a:off x="5426066" y="4192835"/>
            <a:ext cx="320672" cy="50292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0" name="组合 19"/>
          <p:cNvGrpSpPr/>
          <p:nvPr/>
        </p:nvGrpSpPr>
        <p:grpSpPr>
          <a:xfrm>
            <a:off x="7631103" y="6167475"/>
            <a:ext cx="469899" cy="637652"/>
            <a:chOff x="3854451" y="2649538"/>
            <a:chExt cx="782638" cy="1062038"/>
          </a:xfrm>
          <a:solidFill>
            <a:schemeClr val="accent4"/>
          </a:solidFill>
        </p:grpSpPr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3854451" y="2649538"/>
              <a:ext cx="782638" cy="839788"/>
            </a:xfrm>
            <a:custGeom>
              <a:avLst/>
              <a:gdLst>
                <a:gd name="T0" fmla="*/ 2405 w 2436"/>
                <a:gd name="T1" fmla="*/ 1267 h 2616"/>
                <a:gd name="T2" fmla="*/ 2129 w 2436"/>
                <a:gd name="T3" fmla="*/ 1190 h 2616"/>
                <a:gd name="T4" fmla="*/ 1864 w 2436"/>
                <a:gd name="T5" fmla="*/ 1220 h 2616"/>
                <a:gd name="T6" fmla="*/ 1726 w 2436"/>
                <a:gd name="T7" fmla="*/ 977 h 2616"/>
                <a:gd name="T8" fmla="*/ 1520 w 2436"/>
                <a:gd name="T9" fmla="*/ 668 h 2616"/>
                <a:gd name="T10" fmla="*/ 2014 w 2436"/>
                <a:gd name="T11" fmla="*/ 553 h 2616"/>
                <a:gd name="T12" fmla="*/ 1959 w 2436"/>
                <a:gd name="T13" fmla="*/ 125 h 2616"/>
                <a:gd name="T14" fmla="*/ 1524 w 2436"/>
                <a:gd name="T15" fmla="*/ 86 h 2616"/>
                <a:gd name="T16" fmla="*/ 1444 w 2436"/>
                <a:gd name="T17" fmla="*/ 613 h 2616"/>
                <a:gd name="T18" fmla="*/ 942 w 2436"/>
                <a:gd name="T19" fmla="*/ 407 h 2616"/>
                <a:gd name="T20" fmla="*/ 740 w 2436"/>
                <a:gd name="T21" fmla="*/ 350 h 2616"/>
                <a:gd name="T22" fmla="*/ 145 w 2436"/>
                <a:gd name="T23" fmla="*/ 605 h 2616"/>
                <a:gd name="T24" fmla="*/ 50 w 2436"/>
                <a:gd name="T25" fmla="*/ 832 h 2616"/>
                <a:gd name="T26" fmla="*/ 298 w 2436"/>
                <a:gd name="T27" fmla="*/ 886 h 2616"/>
                <a:gd name="T28" fmla="*/ 559 w 2436"/>
                <a:gd name="T29" fmla="*/ 767 h 2616"/>
                <a:gd name="T30" fmla="*/ 966 w 2436"/>
                <a:gd name="T31" fmla="*/ 785 h 2616"/>
                <a:gd name="T32" fmla="*/ 977 w 2436"/>
                <a:gd name="T33" fmla="*/ 945 h 2616"/>
                <a:gd name="T34" fmla="*/ 541 w 2436"/>
                <a:gd name="T35" fmla="*/ 1377 h 2616"/>
                <a:gd name="T36" fmla="*/ 563 w 2436"/>
                <a:gd name="T37" fmla="*/ 1724 h 2616"/>
                <a:gd name="T38" fmla="*/ 979 w 2436"/>
                <a:gd name="T39" fmla="*/ 2096 h 2616"/>
                <a:gd name="T40" fmla="*/ 959 w 2436"/>
                <a:gd name="T41" fmla="*/ 2192 h 2616"/>
                <a:gd name="T42" fmla="*/ 558 w 2436"/>
                <a:gd name="T43" fmla="*/ 2278 h 2616"/>
                <a:gd name="T44" fmla="*/ 397 w 2436"/>
                <a:gd name="T45" fmla="*/ 2465 h 2616"/>
                <a:gd name="T46" fmla="*/ 634 w 2436"/>
                <a:gd name="T47" fmla="*/ 2593 h 2616"/>
                <a:gd name="T48" fmla="*/ 1432 w 2436"/>
                <a:gd name="T49" fmla="*/ 2417 h 2616"/>
                <a:gd name="T50" fmla="*/ 1551 w 2436"/>
                <a:gd name="T51" fmla="*/ 2148 h 2616"/>
                <a:gd name="T52" fmla="*/ 1317 w 2436"/>
                <a:gd name="T53" fmla="*/ 1851 h 2616"/>
                <a:gd name="T54" fmla="*/ 1364 w 2436"/>
                <a:gd name="T55" fmla="*/ 1402 h 2616"/>
                <a:gd name="T56" fmla="*/ 1579 w 2436"/>
                <a:gd name="T57" fmla="*/ 1438 h 2616"/>
                <a:gd name="T58" fmla="*/ 1755 w 2436"/>
                <a:gd name="T59" fmla="*/ 1578 h 2616"/>
                <a:gd name="T60" fmla="*/ 2335 w 2436"/>
                <a:gd name="T61" fmla="*/ 1463 h 2616"/>
                <a:gd name="T62" fmla="*/ 2405 w 2436"/>
                <a:gd name="T63" fmla="*/ 1267 h 2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36" h="2616">
                  <a:moveTo>
                    <a:pt x="2405" y="1267"/>
                  </a:moveTo>
                  <a:cubicBezTo>
                    <a:pt x="2344" y="1131"/>
                    <a:pt x="2227" y="1196"/>
                    <a:pt x="2129" y="1190"/>
                  </a:cubicBezTo>
                  <a:cubicBezTo>
                    <a:pt x="2037" y="1185"/>
                    <a:pt x="1942" y="1288"/>
                    <a:pt x="1864" y="1220"/>
                  </a:cubicBezTo>
                  <a:cubicBezTo>
                    <a:pt x="1796" y="1161"/>
                    <a:pt x="1757" y="1064"/>
                    <a:pt x="1726" y="977"/>
                  </a:cubicBezTo>
                  <a:cubicBezTo>
                    <a:pt x="1686" y="864"/>
                    <a:pt x="1594" y="785"/>
                    <a:pt x="1520" y="668"/>
                  </a:cubicBezTo>
                  <a:cubicBezTo>
                    <a:pt x="1781" y="766"/>
                    <a:pt x="1938" y="674"/>
                    <a:pt x="2014" y="553"/>
                  </a:cubicBezTo>
                  <a:cubicBezTo>
                    <a:pt x="2102" y="414"/>
                    <a:pt x="2078" y="232"/>
                    <a:pt x="1959" y="125"/>
                  </a:cubicBezTo>
                  <a:cubicBezTo>
                    <a:pt x="1838" y="16"/>
                    <a:pt x="1657" y="0"/>
                    <a:pt x="1524" y="86"/>
                  </a:cubicBezTo>
                  <a:cubicBezTo>
                    <a:pt x="1353" y="195"/>
                    <a:pt x="1329" y="335"/>
                    <a:pt x="1444" y="613"/>
                  </a:cubicBezTo>
                  <a:cubicBezTo>
                    <a:pt x="1259" y="557"/>
                    <a:pt x="1105" y="470"/>
                    <a:pt x="942" y="407"/>
                  </a:cubicBezTo>
                  <a:cubicBezTo>
                    <a:pt x="877" y="382"/>
                    <a:pt x="815" y="320"/>
                    <a:pt x="740" y="350"/>
                  </a:cubicBezTo>
                  <a:cubicBezTo>
                    <a:pt x="539" y="430"/>
                    <a:pt x="340" y="513"/>
                    <a:pt x="145" y="605"/>
                  </a:cubicBezTo>
                  <a:cubicBezTo>
                    <a:pt x="25" y="661"/>
                    <a:pt x="0" y="742"/>
                    <a:pt x="50" y="832"/>
                  </a:cubicBezTo>
                  <a:cubicBezTo>
                    <a:pt x="92" y="906"/>
                    <a:pt x="196" y="930"/>
                    <a:pt x="298" y="886"/>
                  </a:cubicBezTo>
                  <a:cubicBezTo>
                    <a:pt x="386" y="848"/>
                    <a:pt x="475" y="812"/>
                    <a:pt x="559" y="767"/>
                  </a:cubicBezTo>
                  <a:cubicBezTo>
                    <a:pt x="700" y="693"/>
                    <a:pt x="828" y="692"/>
                    <a:pt x="966" y="785"/>
                  </a:cubicBezTo>
                  <a:cubicBezTo>
                    <a:pt x="1056" y="847"/>
                    <a:pt x="1043" y="884"/>
                    <a:pt x="977" y="945"/>
                  </a:cubicBezTo>
                  <a:cubicBezTo>
                    <a:pt x="826" y="1085"/>
                    <a:pt x="666" y="1215"/>
                    <a:pt x="541" y="1377"/>
                  </a:cubicBezTo>
                  <a:cubicBezTo>
                    <a:pt x="449" y="1497"/>
                    <a:pt x="453" y="1621"/>
                    <a:pt x="563" y="1724"/>
                  </a:cubicBezTo>
                  <a:cubicBezTo>
                    <a:pt x="699" y="1851"/>
                    <a:pt x="841" y="1971"/>
                    <a:pt x="979" y="2096"/>
                  </a:cubicBezTo>
                  <a:cubicBezTo>
                    <a:pt x="1022" y="2135"/>
                    <a:pt x="1059" y="2174"/>
                    <a:pt x="959" y="2192"/>
                  </a:cubicBezTo>
                  <a:cubicBezTo>
                    <a:pt x="825" y="2216"/>
                    <a:pt x="692" y="2252"/>
                    <a:pt x="558" y="2278"/>
                  </a:cubicBezTo>
                  <a:cubicBezTo>
                    <a:pt x="460" y="2298"/>
                    <a:pt x="380" y="2387"/>
                    <a:pt x="397" y="2465"/>
                  </a:cubicBezTo>
                  <a:cubicBezTo>
                    <a:pt x="417" y="2557"/>
                    <a:pt x="533" y="2616"/>
                    <a:pt x="634" y="2593"/>
                  </a:cubicBezTo>
                  <a:cubicBezTo>
                    <a:pt x="899" y="2532"/>
                    <a:pt x="1165" y="2471"/>
                    <a:pt x="1432" y="2417"/>
                  </a:cubicBezTo>
                  <a:cubicBezTo>
                    <a:pt x="1569" y="2389"/>
                    <a:pt x="1633" y="2256"/>
                    <a:pt x="1551" y="2148"/>
                  </a:cubicBezTo>
                  <a:cubicBezTo>
                    <a:pt x="1474" y="2048"/>
                    <a:pt x="1391" y="1952"/>
                    <a:pt x="1317" y="1851"/>
                  </a:cubicBezTo>
                  <a:cubicBezTo>
                    <a:pt x="1144" y="1612"/>
                    <a:pt x="1145" y="1611"/>
                    <a:pt x="1364" y="1402"/>
                  </a:cubicBezTo>
                  <a:cubicBezTo>
                    <a:pt x="1487" y="1285"/>
                    <a:pt x="1486" y="1286"/>
                    <a:pt x="1579" y="1438"/>
                  </a:cubicBezTo>
                  <a:cubicBezTo>
                    <a:pt x="1620" y="1505"/>
                    <a:pt x="1655" y="1585"/>
                    <a:pt x="1755" y="1578"/>
                  </a:cubicBezTo>
                  <a:cubicBezTo>
                    <a:pt x="1953" y="1562"/>
                    <a:pt x="2145" y="1513"/>
                    <a:pt x="2335" y="1463"/>
                  </a:cubicBezTo>
                  <a:cubicBezTo>
                    <a:pt x="2407" y="1444"/>
                    <a:pt x="2436" y="1337"/>
                    <a:pt x="2405" y="126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4065588" y="3440113"/>
              <a:ext cx="276225" cy="271463"/>
            </a:xfrm>
            <a:custGeom>
              <a:avLst/>
              <a:gdLst>
                <a:gd name="T0" fmla="*/ 747 w 858"/>
                <a:gd name="T1" fmla="*/ 0 h 846"/>
                <a:gd name="T2" fmla="*/ 410 w 858"/>
                <a:gd name="T3" fmla="*/ 91 h 846"/>
                <a:gd name="T4" fmla="*/ 330 w 858"/>
                <a:gd name="T5" fmla="*/ 160 h 846"/>
                <a:gd name="T6" fmla="*/ 55 w 858"/>
                <a:gd name="T7" fmla="*/ 585 h 846"/>
                <a:gd name="T8" fmla="*/ 91 w 858"/>
                <a:gd name="T9" fmla="*/ 792 h 846"/>
                <a:gd name="T10" fmla="*/ 316 w 858"/>
                <a:gd name="T11" fmla="*/ 766 h 846"/>
                <a:gd name="T12" fmla="*/ 812 w 858"/>
                <a:gd name="T13" fmla="*/ 92 h 846"/>
                <a:gd name="T14" fmla="*/ 747 w 858"/>
                <a:gd name="T15" fmla="*/ 0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8" h="846">
                  <a:moveTo>
                    <a:pt x="747" y="0"/>
                  </a:moveTo>
                  <a:cubicBezTo>
                    <a:pt x="652" y="69"/>
                    <a:pt x="518" y="30"/>
                    <a:pt x="410" y="91"/>
                  </a:cubicBezTo>
                  <a:cubicBezTo>
                    <a:pt x="376" y="110"/>
                    <a:pt x="348" y="133"/>
                    <a:pt x="330" y="160"/>
                  </a:cubicBezTo>
                  <a:cubicBezTo>
                    <a:pt x="236" y="300"/>
                    <a:pt x="149" y="445"/>
                    <a:pt x="55" y="585"/>
                  </a:cubicBezTo>
                  <a:cubicBezTo>
                    <a:pt x="0" y="668"/>
                    <a:pt x="21" y="741"/>
                    <a:pt x="91" y="792"/>
                  </a:cubicBezTo>
                  <a:cubicBezTo>
                    <a:pt x="165" y="846"/>
                    <a:pt x="256" y="845"/>
                    <a:pt x="316" y="766"/>
                  </a:cubicBezTo>
                  <a:cubicBezTo>
                    <a:pt x="485" y="544"/>
                    <a:pt x="648" y="317"/>
                    <a:pt x="812" y="92"/>
                  </a:cubicBezTo>
                  <a:cubicBezTo>
                    <a:pt x="858" y="29"/>
                    <a:pt x="818" y="9"/>
                    <a:pt x="7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cxnSp>
        <p:nvCxnSpPr>
          <p:cNvPr id="29" name="直接连接符 28"/>
          <p:cNvCxnSpPr>
            <a:stCxn id="10" idx="1"/>
            <a:endCxn id="10" idx="3"/>
          </p:cNvCxnSpPr>
          <p:nvPr/>
        </p:nvCxnSpPr>
        <p:spPr>
          <a:xfrm>
            <a:off x="3071802" y="3914579"/>
            <a:ext cx="6912000" cy="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/>
        </p:nvGrpSpPr>
        <p:grpSpPr>
          <a:xfrm>
            <a:off x="9513903" y="3374619"/>
            <a:ext cx="469899" cy="637652"/>
            <a:chOff x="3854451" y="2649538"/>
            <a:chExt cx="782638" cy="1062038"/>
          </a:xfrm>
          <a:solidFill>
            <a:schemeClr val="accent1"/>
          </a:solidFill>
        </p:grpSpPr>
        <p:sp>
          <p:nvSpPr>
            <p:cNvPr id="8" name="Freeform 16"/>
            <p:cNvSpPr>
              <a:spLocks/>
            </p:cNvSpPr>
            <p:nvPr/>
          </p:nvSpPr>
          <p:spPr bwMode="auto">
            <a:xfrm>
              <a:off x="3854451" y="2649538"/>
              <a:ext cx="782638" cy="839788"/>
            </a:xfrm>
            <a:custGeom>
              <a:avLst/>
              <a:gdLst>
                <a:gd name="T0" fmla="*/ 2405 w 2436"/>
                <a:gd name="T1" fmla="*/ 1267 h 2616"/>
                <a:gd name="T2" fmla="*/ 2129 w 2436"/>
                <a:gd name="T3" fmla="*/ 1190 h 2616"/>
                <a:gd name="T4" fmla="*/ 1864 w 2436"/>
                <a:gd name="T5" fmla="*/ 1220 h 2616"/>
                <a:gd name="T6" fmla="*/ 1726 w 2436"/>
                <a:gd name="T7" fmla="*/ 977 h 2616"/>
                <a:gd name="T8" fmla="*/ 1520 w 2436"/>
                <a:gd name="T9" fmla="*/ 668 h 2616"/>
                <a:gd name="T10" fmla="*/ 2014 w 2436"/>
                <a:gd name="T11" fmla="*/ 553 h 2616"/>
                <a:gd name="T12" fmla="*/ 1959 w 2436"/>
                <a:gd name="T13" fmla="*/ 125 h 2616"/>
                <a:gd name="T14" fmla="*/ 1524 w 2436"/>
                <a:gd name="T15" fmla="*/ 86 h 2616"/>
                <a:gd name="T16" fmla="*/ 1444 w 2436"/>
                <a:gd name="T17" fmla="*/ 613 h 2616"/>
                <a:gd name="T18" fmla="*/ 942 w 2436"/>
                <a:gd name="T19" fmla="*/ 407 h 2616"/>
                <a:gd name="T20" fmla="*/ 740 w 2436"/>
                <a:gd name="T21" fmla="*/ 350 h 2616"/>
                <a:gd name="T22" fmla="*/ 145 w 2436"/>
                <a:gd name="T23" fmla="*/ 605 h 2616"/>
                <a:gd name="T24" fmla="*/ 50 w 2436"/>
                <a:gd name="T25" fmla="*/ 832 h 2616"/>
                <a:gd name="T26" fmla="*/ 298 w 2436"/>
                <a:gd name="T27" fmla="*/ 886 h 2616"/>
                <a:gd name="T28" fmla="*/ 559 w 2436"/>
                <a:gd name="T29" fmla="*/ 767 h 2616"/>
                <a:gd name="T30" fmla="*/ 966 w 2436"/>
                <a:gd name="T31" fmla="*/ 785 h 2616"/>
                <a:gd name="T32" fmla="*/ 977 w 2436"/>
                <a:gd name="T33" fmla="*/ 945 h 2616"/>
                <a:gd name="T34" fmla="*/ 541 w 2436"/>
                <a:gd name="T35" fmla="*/ 1377 h 2616"/>
                <a:gd name="T36" fmla="*/ 563 w 2436"/>
                <a:gd name="T37" fmla="*/ 1724 h 2616"/>
                <a:gd name="T38" fmla="*/ 979 w 2436"/>
                <a:gd name="T39" fmla="*/ 2096 h 2616"/>
                <a:gd name="T40" fmla="*/ 959 w 2436"/>
                <a:gd name="T41" fmla="*/ 2192 h 2616"/>
                <a:gd name="T42" fmla="*/ 558 w 2436"/>
                <a:gd name="T43" fmla="*/ 2278 h 2616"/>
                <a:gd name="T44" fmla="*/ 397 w 2436"/>
                <a:gd name="T45" fmla="*/ 2465 h 2616"/>
                <a:gd name="T46" fmla="*/ 634 w 2436"/>
                <a:gd name="T47" fmla="*/ 2593 h 2616"/>
                <a:gd name="T48" fmla="*/ 1432 w 2436"/>
                <a:gd name="T49" fmla="*/ 2417 h 2616"/>
                <a:gd name="T50" fmla="*/ 1551 w 2436"/>
                <a:gd name="T51" fmla="*/ 2148 h 2616"/>
                <a:gd name="T52" fmla="*/ 1317 w 2436"/>
                <a:gd name="T53" fmla="*/ 1851 h 2616"/>
                <a:gd name="T54" fmla="*/ 1364 w 2436"/>
                <a:gd name="T55" fmla="*/ 1402 h 2616"/>
                <a:gd name="T56" fmla="*/ 1579 w 2436"/>
                <a:gd name="T57" fmla="*/ 1438 h 2616"/>
                <a:gd name="T58" fmla="*/ 1755 w 2436"/>
                <a:gd name="T59" fmla="*/ 1578 h 2616"/>
                <a:gd name="T60" fmla="*/ 2335 w 2436"/>
                <a:gd name="T61" fmla="*/ 1463 h 2616"/>
                <a:gd name="T62" fmla="*/ 2405 w 2436"/>
                <a:gd name="T63" fmla="*/ 1267 h 2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36" h="2616">
                  <a:moveTo>
                    <a:pt x="2405" y="1267"/>
                  </a:moveTo>
                  <a:cubicBezTo>
                    <a:pt x="2344" y="1131"/>
                    <a:pt x="2227" y="1196"/>
                    <a:pt x="2129" y="1190"/>
                  </a:cubicBezTo>
                  <a:cubicBezTo>
                    <a:pt x="2037" y="1185"/>
                    <a:pt x="1942" y="1288"/>
                    <a:pt x="1864" y="1220"/>
                  </a:cubicBezTo>
                  <a:cubicBezTo>
                    <a:pt x="1796" y="1161"/>
                    <a:pt x="1757" y="1064"/>
                    <a:pt x="1726" y="977"/>
                  </a:cubicBezTo>
                  <a:cubicBezTo>
                    <a:pt x="1686" y="864"/>
                    <a:pt x="1594" y="785"/>
                    <a:pt x="1520" y="668"/>
                  </a:cubicBezTo>
                  <a:cubicBezTo>
                    <a:pt x="1781" y="766"/>
                    <a:pt x="1938" y="674"/>
                    <a:pt x="2014" y="553"/>
                  </a:cubicBezTo>
                  <a:cubicBezTo>
                    <a:pt x="2102" y="414"/>
                    <a:pt x="2078" y="232"/>
                    <a:pt x="1959" y="125"/>
                  </a:cubicBezTo>
                  <a:cubicBezTo>
                    <a:pt x="1838" y="16"/>
                    <a:pt x="1657" y="0"/>
                    <a:pt x="1524" y="86"/>
                  </a:cubicBezTo>
                  <a:cubicBezTo>
                    <a:pt x="1353" y="195"/>
                    <a:pt x="1329" y="335"/>
                    <a:pt x="1444" y="613"/>
                  </a:cubicBezTo>
                  <a:cubicBezTo>
                    <a:pt x="1259" y="557"/>
                    <a:pt x="1105" y="470"/>
                    <a:pt x="942" y="407"/>
                  </a:cubicBezTo>
                  <a:cubicBezTo>
                    <a:pt x="877" y="382"/>
                    <a:pt x="815" y="320"/>
                    <a:pt x="740" y="350"/>
                  </a:cubicBezTo>
                  <a:cubicBezTo>
                    <a:pt x="539" y="430"/>
                    <a:pt x="340" y="513"/>
                    <a:pt x="145" y="605"/>
                  </a:cubicBezTo>
                  <a:cubicBezTo>
                    <a:pt x="25" y="661"/>
                    <a:pt x="0" y="742"/>
                    <a:pt x="50" y="832"/>
                  </a:cubicBezTo>
                  <a:cubicBezTo>
                    <a:pt x="92" y="906"/>
                    <a:pt x="196" y="930"/>
                    <a:pt x="298" y="886"/>
                  </a:cubicBezTo>
                  <a:cubicBezTo>
                    <a:pt x="386" y="848"/>
                    <a:pt x="475" y="812"/>
                    <a:pt x="559" y="767"/>
                  </a:cubicBezTo>
                  <a:cubicBezTo>
                    <a:pt x="700" y="693"/>
                    <a:pt x="828" y="692"/>
                    <a:pt x="966" y="785"/>
                  </a:cubicBezTo>
                  <a:cubicBezTo>
                    <a:pt x="1056" y="847"/>
                    <a:pt x="1043" y="884"/>
                    <a:pt x="977" y="945"/>
                  </a:cubicBezTo>
                  <a:cubicBezTo>
                    <a:pt x="826" y="1085"/>
                    <a:pt x="666" y="1215"/>
                    <a:pt x="541" y="1377"/>
                  </a:cubicBezTo>
                  <a:cubicBezTo>
                    <a:pt x="449" y="1497"/>
                    <a:pt x="453" y="1621"/>
                    <a:pt x="563" y="1724"/>
                  </a:cubicBezTo>
                  <a:cubicBezTo>
                    <a:pt x="699" y="1851"/>
                    <a:pt x="841" y="1971"/>
                    <a:pt x="979" y="2096"/>
                  </a:cubicBezTo>
                  <a:cubicBezTo>
                    <a:pt x="1022" y="2135"/>
                    <a:pt x="1059" y="2174"/>
                    <a:pt x="959" y="2192"/>
                  </a:cubicBezTo>
                  <a:cubicBezTo>
                    <a:pt x="825" y="2216"/>
                    <a:pt x="692" y="2252"/>
                    <a:pt x="558" y="2278"/>
                  </a:cubicBezTo>
                  <a:cubicBezTo>
                    <a:pt x="460" y="2298"/>
                    <a:pt x="380" y="2387"/>
                    <a:pt x="397" y="2465"/>
                  </a:cubicBezTo>
                  <a:cubicBezTo>
                    <a:pt x="417" y="2557"/>
                    <a:pt x="533" y="2616"/>
                    <a:pt x="634" y="2593"/>
                  </a:cubicBezTo>
                  <a:cubicBezTo>
                    <a:pt x="899" y="2532"/>
                    <a:pt x="1165" y="2471"/>
                    <a:pt x="1432" y="2417"/>
                  </a:cubicBezTo>
                  <a:cubicBezTo>
                    <a:pt x="1569" y="2389"/>
                    <a:pt x="1633" y="2256"/>
                    <a:pt x="1551" y="2148"/>
                  </a:cubicBezTo>
                  <a:cubicBezTo>
                    <a:pt x="1474" y="2048"/>
                    <a:pt x="1391" y="1952"/>
                    <a:pt x="1317" y="1851"/>
                  </a:cubicBezTo>
                  <a:cubicBezTo>
                    <a:pt x="1144" y="1612"/>
                    <a:pt x="1145" y="1611"/>
                    <a:pt x="1364" y="1402"/>
                  </a:cubicBezTo>
                  <a:cubicBezTo>
                    <a:pt x="1487" y="1285"/>
                    <a:pt x="1486" y="1286"/>
                    <a:pt x="1579" y="1438"/>
                  </a:cubicBezTo>
                  <a:cubicBezTo>
                    <a:pt x="1620" y="1505"/>
                    <a:pt x="1655" y="1585"/>
                    <a:pt x="1755" y="1578"/>
                  </a:cubicBezTo>
                  <a:cubicBezTo>
                    <a:pt x="1953" y="1562"/>
                    <a:pt x="2145" y="1513"/>
                    <a:pt x="2335" y="1463"/>
                  </a:cubicBezTo>
                  <a:cubicBezTo>
                    <a:pt x="2407" y="1444"/>
                    <a:pt x="2436" y="1337"/>
                    <a:pt x="2405" y="126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17"/>
            <p:cNvSpPr>
              <a:spLocks/>
            </p:cNvSpPr>
            <p:nvPr/>
          </p:nvSpPr>
          <p:spPr bwMode="auto">
            <a:xfrm>
              <a:off x="4065588" y="3440113"/>
              <a:ext cx="276225" cy="271463"/>
            </a:xfrm>
            <a:custGeom>
              <a:avLst/>
              <a:gdLst>
                <a:gd name="T0" fmla="*/ 747 w 858"/>
                <a:gd name="T1" fmla="*/ 0 h 846"/>
                <a:gd name="T2" fmla="*/ 410 w 858"/>
                <a:gd name="T3" fmla="*/ 91 h 846"/>
                <a:gd name="T4" fmla="*/ 330 w 858"/>
                <a:gd name="T5" fmla="*/ 160 h 846"/>
                <a:gd name="T6" fmla="*/ 55 w 858"/>
                <a:gd name="T7" fmla="*/ 585 h 846"/>
                <a:gd name="T8" fmla="*/ 91 w 858"/>
                <a:gd name="T9" fmla="*/ 792 h 846"/>
                <a:gd name="T10" fmla="*/ 316 w 858"/>
                <a:gd name="T11" fmla="*/ 766 h 846"/>
                <a:gd name="T12" fmla="*/ 812 w 858"/>
                <a:gd name="T13" fmla="*/ 92 h 846"/>
                <a:gd name="T14" fmla="*/ 747 w 858"/>
                <a:gd name="T15" fmla="*/ 0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8" h="846">
                  <a:moveTo>
                    <a:pt x="747" y="0"/>
                  </a:moveTo>
                  <a:cubicBezTo>
                    <a:pt x="652" y="69"/>
                    <a:pt x="518" y="30"/>
                    <a:pt x="410" y="91"/>
                  </a:cubicBezTo>
                  <a:cubicBezTo>
                    <a:pt x="376" y="110"/>
                    <a:pt x="348" y="133"/>
                    <a:pt x="330" y="160"/>
                  </a:cubicBezTo>
                  <a:cubicBezTo>
                    <a:pt x="236" y="300"/>
                    <a:pt x="149" y="445"/>
                    <a:pt x="55" y="585"/>
                  </a:cubicBezTo>
                  <a:cubicBezTo>
                    <a:pt x="0" y="668"/>
                    <a:pt x="21" y="741"/>
                    <a:pt x="91" y="792"/>
                  </a:cubicBezTo>
                  <a:cubicBezTo>
                    <a:pt x="165" y="846"/>
                    <a:pt x="256" y="845"/>
                    <a:pt x="316" y="766"/>
                  </a:cubicBezTo>
                  <a:cubicBezTo>
                    <a:pt x="485" y="544"/>
                    <a:pt x="648" y="317"/>
                    <a:pt x="812" y="92"/>
                  </a:cubicBezTo>
                  <a:cubicBezTo>
                    <a:pt x="858" y="29"/>
                    <a:pt x="818" y="9"/>
                    <a:pt x="7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cxnSp>
        <p:nvCxnSpPr>
          <p:cNvPr id="30" name="直接连接符 29"/>
          <p:cNvCxnSpPr>
            <a:stCxn id="11" idx="1"/>
            <a:endCxn id="11" idx="3"/>
          </p:cNvCxnSpPr>
          <p:nvPr/>
        </p:nvCxnSpPr>
        <p:spPr>
          <a:xfrm>
            <a:off x="3071802" y="4783385"/>
            <a:ext cx="6775200" cy="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>
            <a:stCxn id="15" idx="1"/>
            <a:endCxn id="15" idx="3"/>
          </p:cNvCxnSpPr>
          <p:nvPr/>
        </p:nvCxnSpPr>
        <p:spPr>
          <a:xfrm>
            <a:off x="3071802" y="5745410"/>
            <a:ext cx="5457600" cy="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/>
        </p:nvGrpSpPr>
        <p:grpSpPr>
          <a:xfrm>
            <a:off x="9377103" y="4243425"/>
            <a:ext cx="469899" cy="637652"/>
            <a:chOff x="3854451" y="2649538"/>
            <a:chExt cx="782638" cy="1062038"/>
          </a:xfrm>
          <a:solidFill>
            <a:schemeClr val="accent2"/>
          </a:solidFill>
        </p:grpSpPr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3854451" y="2649538"/>
              <a:ext cx="782638" cy="839788"/>
            </a:xfrm>
            <a:custGeom>
              <a:avLst/>
              <a:gdLst>
                <a:gd name="T0" fmla="*/ 2405 w 2436"/>
                <a:gd name="T1" fmla="*/ 1267 h 2616"/>
                <a:gd name="T2" fmla="*/ 2129 w 2436"/>
                <a:gd name="T3" fmla="*/ 1190 h 2616"/>
                <a:gd name="T4" fmla="*/ 1864 w 2436"/>
                <a:gd name="T5" fmla="*/ 1220 h 2616"/>
                <a:gd name="T6" fmla="*/ 1726 w 2436"/>
                <a:gd name="T7" fmla="*/ 977 h 2616"/>
                <a:gd name="T8" fmla="*/ 1520 w 2436"/>
                <a:gd name="T9" fmla="*/ 668 h 2616"/>
                <a:gd name="T10" fmla="*/ 2014 w 2436"/>
                <a:gd name="T11" fmla="*/ 553 h 2616"/>
                <a:gd name="T12" fmla="*/ 1959 w 2436"/>
                <a:gd name="T13" fmla="*/ 125 h 2616"/>
                <a:gd name="T14" fmla="*/ 1524 w 2436"/>
                <a:gd name="T15" fmla="*/ 86 h 2616"/>
                <a:gd name="T16" fmla="*/ 1444 w 2436"/>
                <a:gd name="T17" fmla="*/ 613 h 2616"/>
                <a:gd name="T18" fmla="*/ 942 w 2436"/>
                <a:gd name="T19" fmla="*/ 407 h 2616"/>
                <a:gd name="T20" fmla="*/ 740 w 2436"/>
                <a:gd name="T21" fmla="*/ 350 h 2616"/>
                <a:gd name="T22" fmla="*/ 145 w 2436"/>
                <a:gd name="T23" fmla="*/ 605 h 2616"/>
                <a:gd name="T24" fmla="*/ 50 w 2436"/>
                <a:gd name="T25" fmla="*/ 832 h 2616"/>
                <a:gd name="T26" fmla="*/ 298 w 2436"/>
                <a:gd name="T27" fmla="*/ 886 h 2616"/>
                <a:gd name="T28" fmla="*/ 559 w 2436"/>
                <a:gd name="T29" fmla="*/ 767 h 2616"/>
                <a:gd name="T30" fmla="*/ 966 w 2436"/>
                <a:gd name="T31" fmla="*/ 785 h 2616"/>
                <a:gd name="T32" fmla="*/ 977 w 2436"/>
                <a:gd name="T33" fmla="*/ 945 h 2616"/>
                <a:gd name="T34" fmla="*/ 541 w 2436"/>
                <a:gd name="T35" fmla="*/ 1377 h 2616"/>
                <a:gd name="T36" fmla="*/ 563 w 2436"/>
                <a:gd name="T37" fmla="*/ 1724 h 2616"/>
                <a:gd name="T38" fmla="*/ 979 w 2436"/>
                <a:gd name="T39" fmla="*/ 2096 h 2616"/>
                <a:gd name="T40" fmla="*/ 959 w 2436"/>
                <a:gd name="T41" fmla="*/ 2192 h 2616"/>
                <a:gd name="T42" fmla="*/ 558 w 2436"/>
                <a:gd name="T43" fmla="*/ 2278 h 2616"/>
                <a:gd name="T44" fmla="*/ 397 w 2436"/>
                <a:gd name="T45" fmla="*/ 2465 h 2616"/>
                <a:gd name="T46" fmla="*/ 634 w 2436"/>
                <a:gd name="T47" fmla="*/ 2593 h 2616"/>
                <a:gd name="T48" fmla="*/ 1432 w 2436"/>
                <a:gd name="T49" fmla="*/ 2417 h 2616"/>
                <a:gd name="T50" fmla="*/ 1551 w 2436"/>
                <a:gd name="T51" fmla="*/ 2148 h 2616"/>
                <a:gd name="T52" fmla="*/ 1317 w 2436"/>
                <a:gd name="T53" fmla="*/ 1851 h 2616"/>
                <a:gd name="T54" fmla="*/ 1364 w 2436"/>
                <a:gd name="T55" fmla="*/ 1402 h 2616"/>
                <a:gd name="T56" fmla="*/ 1579 w 2436"/>
                <a:gd name="T57" fmla="*/ 1438 h 2616"/>
                <a:gd name="T58" fmla="*/ 1755 w 2436"/>
                <a:gd name="T59" fmla="*/ 1578 h 2616"/>
                <a:gd name="T60" fmla="*/ 2335 w 2436"/>
                <a:gd name="T61" fmla="*/ 1463 h 2616"/>
                <a:gd name="T62" fmla="*/ 2405 w 2436"/>
                <a:gd name="T63" fmla="*/ 1267 h 2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36" h="2616">
                  <a:moveTo>
                    <a:pt x="2405" y="1267"/>
                  </a:moveTo>
                  <a:cubicBezTo>
                    <a:pt x="2344" y="1131"/>
                    <a:pt x="2227" y="1196"/>
                    <a:pt x="2129" y="1190"/>
                  </a:cubicBezTo>
                  <a:cubicBezTo>
                    <a:pt x="2037" y="1185"/>
                    <a:pt x="1942" y="1288"/>
                    <a:pt x="1864" y="1220"/>
                  </a:cubicBezTo>
                  <a:cubicBezTo>
                    <a:pt x="1796" y="1161"/>
                    <a:pt x="1757" y="1064"/>
                    <a:pt x="1726" y="977"/>
                  </a:cubicBezTo>
                  <a:cubicBezTo>
                    <a:pt x="1686" y="864"/>
                    <a:pt x="1594" y="785"/>
                    <a:pt x="1520" y="668"/>
                  </a:cubicBezTo>
                  <a:cubicBezTo>
                    <a:pt x="1781" y="766"/>
                    <a:pt x="1938" y="674"/>
                    <a:pt x="2014" y="553"/>
                  </a:cubicBezTo>
                  <a:cubicBezTo>
                    <a:pt x="2102" y="414"/>
                    <a:pt x="2078" y="232"/>
                    <a:pt x="1959" y="125"/>
                  </a:cubicBezTo>
                  <a:cubicBezTo>
                    <a:pt x="1838" y="16"/>
                    <a:pt x="1657" y="0"/>
                    <a:pt x="1524" y="86"/>
                  </a:cubicBezTo>
                  <a:cubicBezTo>
                    <a:pt x="1353" y="195"/>
                    <a:pt x="1329" y="335"/>
                    <a:pt x="1444" y="613"/>
                  </a:cubicBezTo>
                  <a:cubicBezTo>
                    <a:pt x="1259" y="557"/>
                    <a:pt x="1105" y="470"/>
                    <a:pt x="942" y="407"/>
                  </a:cubicBezTo>
                  <a:cubicBezTo>
                    <a:pt x="877" y="382"/>
                    <a:pt x="815" y="320"/>
                    <a:pt x="740" y="350"/>
                  </a:cubicBezTo>
                  <a:cubicBezTo>
                    <a:pt x="539" y="430"/>
                    <a:pt x="340" y="513"/>
                    <a:pt x="145" y="605"/>
                  </a:cubicBezTo>
                  <a:cubicBezTo>
                    <a:pt x="25" y="661"/>
                    <a:pt x="0" y="742"/>
                    <a:pt x="50" y="832"/>
                  </a:cubicBezTo>
                  <a:cubicBezTo>
                    <a:pt x="92" y="906"/>
                    <a:pt x="196" y="930"/>
                    <a:pt x="298" y="886"/>
                  </a:cubicBezTo>
                  <a:cubicBezTo>
                    <a:pt x="386" y="848"/>
                    <a:pt x="475" y="812"/>
                    <a:pt x="559" y="767"/>
                  </a:cubicBezTo>
                  <a:cubicBezTo>
                    <a:pt x="700" y="693"/>
                    <a:pt x="828" y="692"/>
                    <a:pt x="966" y="785"/>
                  </a:cubicBezTo>
                  <a:cubicBezTo>
                    <a:pt x="1056" y="847"/>
                    <a:pt x="1043" y="884"/>
                    <a:pt x="977" y="945"/>
                  </a:cubicBezTo>
                  <a:cubicBezTo>
                    <a:pt x="826" y="1085"/>
                    <a:pt x="666" y="1215"/>
                    <a:pt x="541" y="1377"/>
                  </a:cubicBezTo>
                  <a:cubicBezTo>
                    <a:pt x="449" y="1497"/>
                    <a:pt x="453" y="1621"/>
                    <a:pt x="563" y="1724"/>
                  </a:cubicBezTo>
                  <a:cubicBezTo>
                    <a:pt x="699" y="1851"/>
                    <a:pt x="841" y="1971"/>
                    <a:pt x="979" y="2096"/>
                  </a:cubicBezTo>
                  <a:cubicBezTo>
                    <a:pt x="1022" y="2135"/>
                    <a:pt x="1059" y="2174"/>
                    <a:pt x="959" y="2192"/>
                  </a:cubicBezTo>
                  <a:cubicBezTo>
                    <a:pt x="825" y="2216"/>
                    <a:pt x="692" y="2252"/>
                    <a:pt x="558" y="2278"/>
                  </a:cubicBezTo>
                  <a:cubicBezTo>
                    <a:pt x="460" y="2298"/>
                    <a:pt x="380" y="2387"/>
                    <a:pt x="397" y="2465"/>
                  </a:cubicBezTo>
                  <a:cubicBezTo>
                    <a:pt x="417" y="2557"/>
                    <a:pt x="533" y="2616"/>
                    <a:pt x="634" y="2593"/>
                  </a:cubicBezTo>
                  <a:cubicBezTo>
                    <a:pt x="899" y="2532"/>
                    <a:pt x="1165" y="2471"/>
                    <a:pt x="1432" y="2417"/>
                  </a:cubicBezTo>
                  <a:cubicBezTo>
                    <a:pt x="1569" y="2389"/>
                    <a:pt x="1633" y="2256"/>
                    <a:pt x="1551" y="2148"/>
                  </a:cubicBezTo>
                  <a:cubicBezTo>
                    <a:pt x="1474" y="2048"/>
                    <a:pt x="1391" y="1952"/>
                    <a:pt x="1317" y="1851"/>
                  </a:cubicBezTo>
                  <a:cubicBezTo>
                    <a:pt x="1144" y="1612"/>
                    <a:pt x="1145" y="1611"/>
                    <a:pt x="1364" y="1402"/>
                  </a:cubicBezTo>
                  <a:cubicBezTo>
                    <a:pt x="1487" y="1285"/>
                    <a:pt x="1486" y="1286"/>
                    <a:pt x="1579" y="1438"/>
                  </a:cubicBezTo>
                  <a:cubicBezTo>
                    <a:pt x="1620" y="1505"/>
                    <a:pt x="1655" y="1585"/>
                    <a:pt x="1755" y="1578"/>
                  </a:cubicBezTo>
                  <a:cubicBezTo>
                    <a:pt x="1953" y="1562"/>
                    <a:pt x="2145" y="1513"/>
                    <a:pt x="2335" y="1463"/>
                  </a:cubicBezTo>
                  <a:cubicBezTo>
                    <a:pt x="2407" y="1444"/>
                    <a:pt x="2436" y="1337"/>
                    <a:pt x="2405" y="126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4065588" y="3440113"/>
              <a:ext cx="276225" cy="271463"/>
            </a:xfrm>
            <a:custGeom>
              <a:avLst/>
              <a:gdLst>
                <a:gd name="T0" fmla="*/ 747 w 858"/>
                <a:gd name="T1" fmla="*/ 0 h 846"/>
                <a:gd name="T2" fmla="*/ 410 w 858"/>
                <a:gd name="T3" fmla="*/ 91 h 846"/>
                <a:gd name="T4" fmla="*/ 330 w 858"/>
                <a:gd name="T5" fmla="*/ 160 h 846"/>
                <a:gd name="T6" fmla="*/ 55 w 858"/>
                <a:gd name="T7" fmla="*/ 585 h 846"/>
                <a:gd name="T8" fmla="*/ 91 w 858"/>
                <a:gd name="T9" fmla="*/ 792 h 846"/>
                <a:gd name="T10" fmla="*/ 316 w 858"/>
                <a:gd name="T11" fmla="*/ 766 h 846"/>
                <a:gd name="T12" fmla="*/ 812 w 858"/>
                <a:gd name="T13" fmla="*/ 92 h 846"/>
                <a:gd name="T14" fmla="*/ 747 w 858"/>
                <a:gd name="T15" fmla="*/ 0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8" h="846">
                  <a:moveTo>
                    <a:pt x="747" y="0"/>
                  </a:moveTo>
                  <a:cubicBezTo>
                    <a:pt x="652" y="69"/>
                    <a:pt x="518" y="30"/>
                    <a:pt x="410" y="91"/>
                  </a:cubicBezTo>
                  <a:cubicBezTo>
                    <a:pt x="376" y="110"/>
                    <a:pt x="348" y="133"/>
                    <a:pt x="330" y="160"/>
                  </a:cubicBezTo>
                  <a:cubicBezTo>
                    <a:pt x="236" y="300"/>
                    <a:pt x="149" y="445"/>
                    <a:pt x="55" y="585"/>
                  </a:cubicBezTo>
                  <a:cubicBezTo>
                    <a:pt x="0" y="668"/>
                    <a:pt x="21" y="741"/>
                    <a:pt x="91" y="792"/>
                  </a:cubicBezTo>
                  <a:cubicBezTo>
                    <a:pt x="165" y="846"/>
                    <a:pt x="256" y="845"/>
                    <a:pt x="316" y="766"/>
                  </a:cubicBezTo>
                  <a:cubicBezTo>
                    <a:pt x="485" y="544"/>
                    <a:pt x="648" y="317"/>
                    <a:pt x="812" y="92"/>
                  </a:cubicBezTo>
                  <a:cubicBezTo>
                    <a:pt x="858" y="29"/>
                    <a:pt x="818" y="9"/>
                    <a:pt x="7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8059503" y="5205450"/>
            <a:ext cx="469899" cy="637652"/>
            <a:chOff x="3854451" y="2649538"/>
            <a:chExt cx="782638" cy="1062038"/>
          </a:xfrm>
          <a:solidFill>
            <a:schemeClr val="accent3"/>
          </a:solidFill>
        </p:grpSpPr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854451" y="2649538"/>
              <a:ext cx="782638" cy="839788"/>
            </a:xfrm>
            <a:custGeom>
              <a:avLst/>
              <a:gdLst>
                <a:gd name="T0" fmla="*/ 2405 w 2436"/>
                <a:gd name="T1" fmla="*/ 1267 h 2616"/>
                <a:gd name="T2" fmla="*/ 2129 w 2436"/>
                <a:gd name="T3" fmla="*/ 1190 h 2616"/>
                <a:gd name="T4" fmla="*/ 1864 w 2436"/>
                <a:gd name="T5" fmla="*/ 1220 h 2616"/>
                <a:gd name="T6" fmla="*/ 1726 w 2436"/>
                <a:gd name="T7" fmla="*/ 977 h 2616"/>
                <a:gd name="T8" fmla="*/ 1520 w 2436"/>
                <a:gd name="T9" fmla="*/ 668 h 2616"/>
                <a:gd name="T10" fmla="*/ 2014 w 2436"/>
                <a:gd name="T11" fmla="*/ 553 h 2616"/>
                <a:gd name="T12" fmla="*/ 1959 w 2436"/>
                <a:gd name="T13" fmla="*/ 125 h 2616"/>
                <a:gd name="T14" fmla="*/ 1524 w 2436"/>
                <a:gd name="T15" fmla="*/ 86 h 2616"/>
                <a:gd name="T16" fmla="*/ 1444 w 2436"/>
                <a:gd name="T17" fmla="*/ 613 h 2616"/>
                <a:gd name="T18" fmla="*/ 942 w 2436"/>
                <a:gd name="T19" fmla="*/ 407 h 2616"/>
                <a:gd name="T20" fmla="*/ 740 w 2436"/>
                <a:gd name="T21" fmla="*/ 350 h 2616"/>
                <a:gd name="T22" fmla="*/ 145 w 2436"/>
                <a:gd name="T23" fmla="*/ 605 h 2616"/>
                <a:gd name="T24" fmla="*/ 50 w 2436"/>
                <a:gd name="T25" fmla="*/ 832 h 2616"/>
                <a:gd name="T26" fmla="*/ 298 w 2436"/>
                <a:gd name="T27" fmla="*/ 886 h 2616"/>
                <a:gd name="T28" fmla="*/ 559 w 2436"/>
                <a:gd name="T29" fmla="*/ 767 h 2616"/>
                <a:gd name="T30" fmla="*/ 966 w 2436"/>
                <a:gd name="T31" fmla="*/ 785 h 2616"/>
                <a:gd name="T32" fmla="*/ 977 w 2436"/>
                <a:gd name="T33" fmla="*/ 945 h 2616"/>
                <a:gd name="T34" fmla="*/ 541 w 2436"/>
                <a:gd name="T35" fmla="*/ 1377 h 2616"/>
                <a:gd name="T36" fmla="*/ 563 w 2436"/>
                <a:gd name="T37" fmla="*/ 1724 h 2616"/>
                <a:gd name="T38" fmla="*/ 979 w 2436"/>
                <a:gd name="T39" fmla="*/ 2096 h 2616"/>
                <a:gd name="T40" fmla="*/ 959 w 2436"/>
                <a:gd name="T41" fmla="*/ 2192 h 2616"/>
                <a:gd name="T42" fmla="*/ 558 w 2436"/>
                <a:gd name="T43" fmla="*/ 2278 h 2616"/>
                <a:gd name="T44" fmla="*/ 397 w 2436"/>
                <a:gd name="T45" fmla="*/ 2465 h 2616"/>
                <a:gd name="T46" fmla="*/ 634 w 2436"/>
                <a:gd name="T47" fmla="*/ 2593 h 2616"/>
                <a:gd name="T48" fmla="*/ 1432 w 2436"/>
                <a:gd name="T49" fmla="*/ 2417 h 2616"/>
                <a:gd name="T50" fmla="*/ 1551 w 2436"/>
                <a:gd name="T51" fmla="*/ 2148 h 2616"/>
                <a:gd name="T52" fmla="*/ 1317 w 2436"/>
                <a:gd name="T53" fmla="*/ 1851 h 2616"/>
                <a:gd name="T54" fmla="*/ 1364 w 2436"/>
                <a:gd name="T55" fmla="*/ 1402 h 2616"/>
                <a:gd name="T56" fmla="*/ 1579 w 2436"/>
                <a:gd name="T57" fmla="*/ 1438 h 2616"/>
                <a:gd name="T58" fmla="*/ 1755 w 2436"/>
                <a:gd name="T59" fmla="*/ 1578 h 2616"/>
                <a:gd name="T60" fmla="*/ 2335 w 2436"/>
                <a:gd name="T61" fmla="*/ 1463 h 2616"/>
                <a:gd name="T62" fmla="*/ 2405 w 2436"/>
                <a:gd name="T63" fmla="*/ 1267 h 2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36" h="2616">
                  <a:moveTo>
                    <a:pt x="2405" y="1267"/>
                  </a:moveTo>
                  <a:cubicBezTo>
                    <a:pt x="2344" y="1131"/>
                    <a:pt x="2227" y="1196"/>
                    <a:pt x="2129" y="1190"/>
                  </a:cubicBezTo>
                  <a:cubicBezTo>
                    <a:pt x="2037" y="1185"/>
                    <a:pt x="1942" y="1288"/>
                    <a:pt x="1864" y="1220"/>
                  </a:cubicBezTo>
                  <a:cubicBezTo>
                    <a:pt x="1796" y="1161"/>
                    <a:pt x="1757" y="1064"/>
                    <a:pt x="1726" y="977"/>
                  </a:cubicBezTo>
                  <a:cubicBezTo>
                    <a:pt x="1686" y="864"/>
                    <a:pt x="1594" y="785"/>
                    <a:pt x="1520" y="668"/>
                  </a:cubicBezTo>
                  <a:cubicBezTo>
                    <a:pt x="1781" y="766"/>
                    <a:pt x="1938" y="674"/>
                    <a:pt x="2014" y="553"/>
                  </a:cubicBezTo>
                  <a:cubicBezTo>
                    <a:pt x="2102" y="414"/>
                    <a:pt x="2078" y="232"/>
                    <a:pt x="1959" y="125"/>
                  </a:cubicBezTo>
                  <a:cubicBezTo>
                    <a:pt x="1838" y="16"/>
                    <a:pt x="1657" y="0"/>
                    <a:pt x="1524" y="86"/>
                  </a:cubicBezTo>
                  <a:cubicBezTo>
                    <a:pt x="1353" y="195"/>
                    <a:pt x="1329" y="335"/>
                    <a:pt x="1444" y="613"/>
                  </a:cubicBezTo>
                  <a:cubicBezTo>
                    <a:pt x="1259" y="557"/>
                    <a:pt x="1105" y="470"/>
                    <a:pt x="942" y="407"/>
                  </a:cubicBezTo>
                  <a:cubicBezTo>
                    <a:pt x="877" y="382"/>
                    <a:pt x="815" y="320"/>
                    <a:pt x="740" y="350"/>
                  </a:cubicBezTo>
                  <a:cubicBezTo>
                    <a:pt x="539" y="430"/>
                    <a:pt x="340" y="513"/>
                    <a:pt x="145" y="605"/>
                  </a:cubicBezTo>
                  <a:cubicBezTo>
                    <a:pt x="25" y="661"/>
                    <a:pt x="0" y="742"/>
                    <a:pt x="50" y="832"/>
                  </a:cubicBezTo>
                  <a:cubicBezTo>
                    <a:pt x="92" y="906"/>
                    <a:pt x="196" y="930"/>
                    <a:pt x="298" y="886"/>
                  </a:cubicBezTo>
                  <a:cubicBezTo>
                    <a:pt x="386" y="848"/>
                    <a:pt x="475" y="812"/>
                    <a:pt x="559" y="767"/>
                  </a:cubicBezTo>
                  <a:cubicBezTo>
                    <a:pt x="700" y="693"/>
                    <a:pt x="828" y="692"/>
                    <a:pt x="966" y="785"/>
                  </a:cubicBezTo>
                  <a:cubicBezTo>
                    <a:pt x="1056" y="847"/>
                    <a:pt x="1043" y="884"/>
                    <a:pt x="977" y="945"/>
                  </a:cubicBezTo>
                  <a:cubicBezTo>
                    <a:pt x="826" y="1085"/>
                    <a:pt x="666" y="1215"/>
                    <a:pt x="541" y="1377"/>
                  </a:cubicBezTo>
                  <a:cubicBezTo>
                    <a:pt x="449" y="1497"/>
                    <a:pt x="453" y="1621"/>
                    <a:pt x="563" y="1724"/>
                  </a:cubicBezTo>
                  <a:cubicBezTo>
                    <a:pt x="699" y="1851"/>
                    <a:pt x="841" y="1971"/>
                    <a:pt x="979" y="2096"/>
                  </a:cubicBezTo>
                  <a:cubicBezTo>
                    <a:pt x="1022" y="2135"/>
                    <a:pt x="1059" y="2174"/>
                    <a:pt x="959" y="2192"/>
                  </a:cubicBezTo>
                  <a:cubicBezTo>
                    <a:pt x="825" y="2216"/>
                    <a:pt x="692" y="2252"/>
                    <a:pt x="558" y="2278"/>
                  </a:cubicBezTo>
                  <a:cubicBezTo>
                    <a:pt x="460" y="2298"/>
                    <a:pt x="380" y="2387"/>
                    <a:pt x="397" y="2465"/>
                  </a:cubicBezTo>
                  <a:cubicBezTo>
                    <a:pt x="417" y="2557"/>
                    <a:pt x="533" y="2616"/>
                    <a:pt x="634" y="2593"/>
                  </a:cubicBezTo>
                  <a:cubicBezTo>
                    <a:pt x="899" y="2532"/>
                    <a:pt x="1165" y="2471"/>
                    <a:pt x="1432" y="2417"/>
                  </a:cubicBezTo>
                  <a:cubicBezTo>
                    <a:pt x="1569" y="2389"/>
                    <a:pt x="1633" y="2256"/>
                    <a:pt x="1551" y="2148"/>
                  </a:cubicBezTo>
                  <a:cubicBezTo>
                    <a:pt x="1474" y="2048"/>
                    <a:pt x="1391" y="1952"/>
                    <a:pt x="1317" y="1851"/>
                  </a:cubicBezTo>
                  <a:cubicBezTo>
                    <a:pt x="1144" y="1612"/>
                    <a:pt x="1145" y="1611"/>
                    <a:pt x="1364" y="1402"/>
                  </a:cubicBezTo>
                  <a:cubicBezTo>
                    <a:pt x="1487" y="1285"/>
                    <a:pt x="1486" y="1286"/>
                    <a:pt x="1579" y="1438"/>
                  </a:cubicBezTo>
                  <a:cubicBezTo>
                    <a:pt x="1620" y="1505"/>
                    <a:pt x="1655" y="1585"/>
                    <a:pt x="1755" y="1578"/>
                  </a:cubicBezTo>
                  <a:cubicBezTo>
                    <a:pt x="1953" y="1562"/>
                    <a:pt x="2145" y="1513"/>
                    <a:pt x="2335" y="1463"/>
                  </a:cubicBezTo>
                  <a:cubicBezTo>
                    <a:pt x="2407" y="1444"/>
                    <a:pt x="2436" y="1337"/>
                    <a:pt x="2405" y="126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4065588" y="3440113"/>
              <a:ext cx="276225" cy="271463"/>
            </a:xfrm>
            <a:custGeom>
              <a:avLst/>
              <a:gdLst>
                <a:gd name="T0" fmla="*/ 747 w 858"/>
                <a:gd name="T1" fmla="*/ 0 h 846"/>
                <a:gd name="T2" fmla="*/ 410 w 858"/>
                <a:gd name="T3" fmla="*/ 91 h 846"/>
                <a:gd name="T4" fmla="*/ 330 w 858"/>
                <a:gd name="T5" fmla="*/ 160 h 846"/>
                <a:gd name="T6" fmla="*/ 55 w 858"/>
                <a:gd name="T7" fmla="*/ 585 h 846"/>
                <a:gd name="T8" fmla="*/ 91 w 858"/>
                <a:gd name="T9" fmla="*/ 792 h 846"/>
                <a:gd name="T10" fmla="*/ 316 w 858"/>
                <a:gd name="T11" fmla="*/ 766 h 846"/>
                <a:gd name="T12" fmla="*/ 812 w 858"/>
                <a:gd name="T13" fmla="*/ 92 h 846"/>
                <a:gd name="T14" fmla="*/ 747 w 858"/>
                <a:gd name="T15" fmla="*/ 0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8" h="846">
                  <a:moveTo>
                    <a:pt x="747" y="0"/>
                  </a:moveTo>
                  <a:cubicBezTo>
                    <a:pt x="652" y="69"/>
                    <a:pt x="518" y="30"/>
                    <a:pt x="410" y="91"/>
                  </a:cubicBezTo>
                  <a:cubicBezTo>
                    <a:pt x="376" y="110"/>
                    <a:pt x="348" y="133"/>
                    <a:pt x="330" y="160"/>
                  </a:cubicBezTo>
                  <a:cubicBezTo>
                    <a:pt x="236" y="300"/>
                    <a:pt x="149" y="445"/>
                    <a:pt x="55" y="585"/>
                  </a:cubicBezTo>
                  <a:cubicBezTo>
                    <a:pt x="0" y="668"/>
                    <a:pt x="21" y="741"/>
                    <a:pt x="91" y="792"/>
                  </a:cubicBezTo>
                  <a:cubicBezTo>
                    <a:pt x="165" y="846"/>
                    <a:pt x="256" y="845"/>
                    <a:pt x="316" y="766"/>
                  </a:cubicBezTo>
                  <a:cubicBezTo>
                    <a:pt x="485" y="544"/>
                    <a:pt x="648" y="317"/>
                    <a:pt x="812" y="92"/>
                  </a:cubicBezTo>
                  <a:cubicBezTo>
                    <a:pt x="858" y="29"/>
                    <a:pt x="818" y="9"/>
                    <a:pt x="7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cxnSp>
        <p:nvCxnSpPr>
          <p:cNvPr id="35" name="直接连接符 34"/>
          <p:cNvCxnSpPr>
            <a:stCxn id="19" idx="1"/>
            <a:endCxn id="19" idx="3"/>
          </p:cNvCxnSpPr>
          <p:nvPr/>
        </p:nvCxnSpPr>
        <p:spPr>
          <a:xfrm>
            <a:off x="3071802" y="6707435"/>
            <a:ext cx="5029200" cy="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8177867" y="3336252"/>
            <a:ext cx="13260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19.2km</a:t>
            </a:r>
            <a:endParaRPr lang="zh-CN" altLang="en-US" sz="2400" dirty="0">
              <a:solidFill>
                <a:schemeClr val="accent1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866052" y="4204442"/>
            <a:ext cx="1515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18.82km</a:t>
            </a:r>
            <a:endParaRPr lang="zh-CN" altLang="en-US" sz="2400" dirty="0">
              <a:solidFill>
                <a:schemeClr val="accent2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548614" y="5155382"/>
            <a:ext cx="1515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15.16km</a:t>
            </a:r>
            <a:endParaRPr lang="zh-CN" altLang="en-US" sz="2400" dirty="0">
              <a:solidFill>
                <a:schemeClr val="accent3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6228435" y="6175658"/>
            <a:ext cx="1330492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zh-CN" sz="24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13.97km</a:t>
            </a:r>
            <a:endParaRPr lang="zh-CN" altLang="en-US" sz="2400" dirty="0">
              <a:solidFill>
                <a:schemeClr val="accent4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2208199" y="3681988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</a:t>
            </a:r>
            <a:endParaRPr lang="zh-CN" altLang="en-US" sz="2400" b="1" dirty="0">
              <a:solidFill>
                <a:schemeClr val="accent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2208199" y="4552552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</a:t>
            </a:r>
            <a:endParaRPr lang="zh-CN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2208199" y="5514577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广州</a:t>
            </a:r>
            <a:endParaRPr lang="zh-CN" altLang="en-US" sz="2400" b="1" dirty="0">
              <a:solidFill>
                <a:schemeClr val="accent3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208199" y="6476602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深圳</a:t>
            </a:r>
            <a:endParaRPr lang="zh-CN" altLang="en-US" sz="24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551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>
            <a:off x="1331730" y="720362"/>
            <a:ext cx="970457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922468" y="1603723"/>
            <a:ext cx="10347064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北京平均上班要</a:t>
            </a:r>
            <a:r>
              <a: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52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分钟，上海要</a:t>
            </a:r>
            <a:r>
              <a: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51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分钟，差异不是很大，广州需</a:t>
            </a:r>
            <a:r>
              <a: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46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分钟，深圳得</a:t>
            </a:r>
            <a:r>
              <a:rPr lang="en-US" altLang="zh-CN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</a:t>
            </a:r>
            <a:r>
              <a:rPr lang="zh-CN" altLang="en-US" sz="2000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分钟。</a:t>
            </a:r>
          </a:p>
        </p:txBody>
      </p:sp>
      <p:sp>
        <p:nvSpPr>
          <p:cNvPr id="4" name="矩形 3"/>
          <p:cNvSpPr/>
          <p:nvPr/>
        </p:nvSpPr>
        <p:spPr>
          <a:xfrm>
            <a:off x="1100138" y="1018948"/>
            <a:ext cx="99917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上下班平均时长</a:t>
            </a:r>
            <a:r>
              <a:rPr lang="en-US" altLang="zh-CN" sz="32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32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  <a:r>
              <a:rPr lang="en-US" altLang="zh-CN" sz="32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3200" b="1" dirty="0">
              <a:solidFill>
                <a:schemeClr val="accent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8" name="图表 37"/>
          <p:cNvGraphicFramePr/>
          <p:nvPr>
            <p:extLst>
              <p:ext uri="{D42A27DB-BD31-4B8C-83A1-F6EECF244321}">
                <p14:modId xmlns:p14="http://schemas.microsoft.com/office/powerpoint/2010/main" val="1492387327"/>
              </p:ext>
            </p:extLst>
          </p:nvPr>
        </p:nvGraphicFramePr>
        <p:xfrm>
          <a:off x="896914" y="3599254"/>
          <a:ext cx="2377550" cy="2299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任意多边形: 形状 15"/>
          <p:cNvSpPr>
            <a:spLocks noChangeArrowheads="1"/>
          </p:cNvSpPr>
          <p:nvPr/>
        </p:nvSpPr>
        <p:spPr bwMode="auto">
          <a:xfrm>
            <a:off x="960870" y="3474644"/>
            <a:ext cx="2316314" cy="2424113"/>
          </a:xfrm>
          <a:custGeom>
            <a:avLst/>
            <a:gdLst>
              <a:gd name="connsiteX0" fmla="*/ 1125537 w 2316314"/>
              <a:gd name="connsiteY0" fmla="*/ 327027 h 2424113"/>
              <a:gd name="connsiteX1" fmla="*/ 153931 w 2316314"/>
              <a:gd name="connsiteY1" fmla="*/ 1297782 h 2424113"/>
              <a:gd name="connsiteX2" fmla="*/ 1125537 w 2316314"/>
              <a:gd name="connsiteY2" fmla="*/ 2268537 h 2424113"/>
              <a:gd name="connsiteX3" fmla="*/ 2097143 w 2316314"/>
              <a:gd name="connsiteY3" fmla="*/ 1297782 h 2424113"/>
              <a:gd name="connsiteX4" fmla="*/ 1125537 w 2316314"/>
              <a:gd name="connsiteY4" fmla="*/ 327027 h 2424113"/>
              <a:gd name="connsiteX5" fmla="*/ 1124074 w 2316314"/>
              <a:gd name="connsiteY5" fmla="*/ 0 h 2424113"/>
              <a:gd name="connsiteX6" fmla="*/ 1128517 w 2316314"/>
              <a:gd name="connsiteY6" fmla="*/ 0 h 2424113"/>
              <a:gd name="connsiteX7" fmla="*/ 1318084 w 2316314"/>
              <a:gd name="connsiteY7" fmla="*/ 87289 h 2424113"/>
              <a:gd name="connsiteX8" fmla="*/ 1361774 w 2316314"/>
              <a:gd name="connsiteY8" fmla="*/ 198249 h 2424113"/>
              <a:gd name="connsiteX9" fmla="*/ 1795705 w 2316314"/>
              <a:gd name="connsiteY9" fmla="*/ 395019 h 2424113"/>
              <a:gd name="connsiteX10" fmla="*/ 1906779 w 2316314"/>
              <a:gd name="connsiteY10" fmla="*/ 272962 h 2424113"/>
              <a:gd name="connsiteX11" fmla="*/ 1846058 w 2316314"/>
              <a:gd name="connsiteY11" fmla="*/ 217482 h 2424113"/>
              <a:gd name="connsiteX12" fmla="*/ 1838653 w 2316314"/>
              <a:gd name="connsiteY12" fmla="*/ 61398 h 2424113"/>
              <a:gd name="connsiteX13" fmla="*/ 1994158 w 2316314"/>
              <a:gd name="connsiteY13" fmla="*/ 53261 h 2424113"/>
              <a:gd name="connsiteX14" fmla="*/ 2137073 w 2316314"/>
              <a:gd name="connsiteY14" fmla="*/ 183454 h 2424113"/>
              <a:gd name="connsiteX15" fmla="*/ 2279989 w 2316314"/>
              <a:gd name="connsiteY15" fmla="*/ 312168 h 2424113"/>
              <a:gd name="connsiteX16" fmla="*/ 2287394 w 2316314"/>
              <a:gd name="connsiteY16" fmla="*/ 468992 h 2424113"/>
              <a:gd name="connsiteX17" fmla="*/ 2205940 w 2316314"/>
              <a:gd name="connsiteY17" fmla="*/ 505239 h 2424113"/>
              <a:gd name="connsiteX18" fmla="*/ 2131890 w 2316314"/>
              <a:gd name="connsiteY18" fmla="*/ 477129 h 2424113"/>
              <a:gd name="connsiteX19" fmla="*/ 2070429 w 2316314"/>
              <a:gd name="connsiteY19" fmla="*/ 421649 h 2424113"/>
              <a:gd name="connsiteX20" fmla="*/ 1959354 w 2316314"/>
              <a:gd name="connsiteY20" fmla="*/ 544445 h 2424113"/>
              <a:gd name="connsiteX21" fmla="*/ 2249629 w 2316314"/>
              <a:gd name="connsiteY21" fmla="*/ 1298236 h 2424113"/>
              <a:gd name="connsiteX22" fmla="*/ 1124814 w 2316314"/>
              <a:gd name="connsiteY22" fmla="*/ 2424113 h 2424113"/>
              <a:gd name="connsiteX23" fmla="*/ 0 w 2316314"/>
              <a:gd name="connsiteY23" fmla="*/ 1298236 h 2424113"/>
              <a:gd name="connsiteX24" fmla="*/ 889337 w 2316314"/>
              <a:gd name="connsiteY24" fmla="*/ 198249 h 2424113"/>
              <a:gd name="connsiteX25" fmla="*/ 941912 w 2316314"/>
              <a:gd name="connsiteY25" fmla="*/ 76932 h 2424113"/>
              <a:gd name="connsiteX26" fmla="*/ 1124074 w 2316314"/>
              <a:gd name="connsiteY26" fmla="*/ 0 h 2424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316314" h="2424113">
                <a:moveTo>
                  <a:pt x="1125537" y="327027"/>
                </a:moveTo>
                <a:cubicBezTo>
                  <a:pt x="588934" y="327027"/>
                  <a:pt x="153931" y="761649"/>
                  <a:pt x="153931" y="1297782"/>
                </a:cubicBezTo>
                <a:cubicBezTo>
                  <a:pt x="153931" y="1833915"/>
                  <a:pt x="588934" y="2268537"/>
                  <a:pt x="1125537" y="2268537"/>
                </a:cubicBezTo>
                <a:cubicBezTo>
                  <a:pt x="1662140" y="2268537"/>
                  <a:pt x="2097143" y="1833915"/>
                  <a:pt x="2097143" y="1297782"/>
                </a:cubicBezTo>
                <a:cubicBezTo>
                  <a:pt x="2097143" y="761649"/>
                  <a:pt x="1662140" y="327027"/>
                  <a:pt x="1125537" y="327027"/>
                </a:cubicBezTo>
                <a:close/>
                <a:moveTo>
                  <a:pt x="1124074" y="0"/>
                </a:moveTo>
                <a:cubicBezTo>
                  <a:pt x="1125555" y="0"/>
                  <a:pt x="1127036" y="0"/>
                  <a:pt x="1128517" y="0"/>
                </a:cubicBezTo>
                <a:cubicBezTo>
                  <a:pt x="1232927" y="3699"/>
                  <a:pt x="1289205" y="49562"/>
                  <a:pt x="1318084" y="87289"/>
                </a:cubicBezTo>
                <a:cubicBezTo>
                  <a:pt x="1346223" y="123536"/>
                  <a:pt x="1358071" y="163481"/>
                  <a:pt x="1361774" y="198249"/>
                </a:cubicBezTo>
                <a:cubicBezTo>
                  <a:pt x="1521721" y="233017"/>
                  <a:pt x="1669080" y="301072"/>
                  <a:pt x="1795705" y="395019"/>
                </a:cubicBezTo>
                <a:cubicBezTo>
                  <a:pt x="1795705" y="395019"/>
                  <a:pt x="1795705" y="395019"/>
                  <a:pt x="1906779" y="272962"/>
                </a:cubicBezTo>
                <a:cubicBezTo>
                  <a:pt x="1906779" y="272962"/>
                  <a:pt x="1906779" y="272962"/>
                  <a:pt x="1846058" y="217482"/>
                </a:cubicBezTo>
                <a:cubicBezTo>
                  <a:pt x="1800888" y="176797"/>
                  <a:pt x="1797186" y="106522"/>
                  <a:pt x="1838653" y="61398"/>
                </a:cubicBezTo>
                <a:cubicBezTo>
                  <a:pt x="1879381" y="15534"/>
                  <a:pt x="1948987" y="12575"/>
                  <a:pt x="1994158" y="53261"/>
                </a:cubicBezTo>
                <a:cubicBezTo>
                  <a:pt x="1994158" y="53261"/>
                  <a:pt x="1994158" y="53261"/>
                  <a:pt x="2137073" y="183454"/>
                </a:cubicBezTo>
                <a:cubicBezTo>
                  <a:pt x="2137073" y="183454"/>
                  <a:pt x="2137073" y="183454"/>
                  <a:pt x="2279989" y="312168"/>
                </a:cubicBezTo>
                <a:cubicBezTo>
                  <a:pt x="2325160" y="353594"/>
                  <a:pt x="2328862" y="423869"/>
                  <a:pt x="2287394" y="468992"/>
                </a:cubicBezTo>
                <a:cubicBezTo>
                  <a:pt x="2265920" y="493404"/>
                  <a:pt x="2235560" y="505239"/>
                  <a:pt x="2205940" y="505239"/>
                </a:cubicBezTo>
                <a:cubicBezTo>
                  <a:pt x="2179282" y="505239"/>
                  <a:pt x="2153364" y="496363"/>
                  <a:pt x="2131890" y="477129"/>
                </a:cubicBezTo>
                <a:cubicBezTo>
                  <a:pt x="2131890" y="477129"/>
                  <a:pt x="2131890" y="477129"/>
                  <a:pt x="2070429" y="421649"/>
                </a:cubicBezTo>
                <a:cubicBezTo>
                  <a:pt x="2070429" y="421649"/>
                  <a:pt x="2070429" y="421649"/>
                  <a:pt x="1959354" y="544445"/>
                </a:cubicBezTo>
                <a:cubicBezTo>
                  <a:pt x="2140035" y="744174"/>
                  <a:pt x="2249629" y="1008260"/>
                  <a:pt x="2249629" y="1298236"/>
                </a:cubicBezTo>
                <a:cubicBezTo>
                  <a:pt x="2249629" y="1918874"/>
                  <a:pt x="1745351" y="2424113"/>
                  <a:pt x="1124814" y="2424113"/>
                </a:cubicBezTo>
                <a:cubicBezTo>
                  <a:pt x="505019" y="2424113"/>
                  <a:pt x="0" y="1918874"/>
                  <a:pt x="0" y="1298236"/>
                </a:cubicBezTo>
                <a:cubicBezTo>
                  <a:pt x="0" y="758969"/>
                  <a:pt x="381356" y="306990"/>
                  <a:pt x="889337" y="198249"/>
                </a:cubicBezTo>
                <a:cubicBezTo>
                  <a:pt x="894520" y="161262"/>
                  <a:pt x="907849" y="116138"/>
                  <a:pt x="941912" y="76932"/>
                </a:cubicBezTo>
                <a:cubicBezTo>
                  <a:pt x="971532" y="42165"/>
                  <a:pt x="1027069" y="740"/>
                  <a:pt x="112407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1899082" y="4584307"/>
            <a:ext cx="379412" cy="37941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: 圆角 17"/>
          <p:cNvSpPr/>
          <p:nvPr/>
        </p:nvSpPr>
        <p:spPr>
          <a:xfrm>
            <a:off x="2037042" y="4254105"/>
            <a:ext cx="97294" cy="519907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: 圆角 38"/>
          <p:cNvSpPr/>
          <p:nvPr/>
        </p:nvSpPr>
        <p:spPr>
          <a:xfrm rot="18405387">
            <a:off x="1722260" y="4173167"/>
            <a:ext cx="97294" cy="697669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62" name="图表 61"/>
          <p:cNvGraphicFramePr/>
          <p:nvPr>
            <p:extLst>
              <p:ext uri="{D42A27DB-BD31-4B8C-83A1-F6EECF244321}">
                <p14:modId xmlns:p14="http://schemas.microsoft.com/office/powerpoint/2010/main" val="283808271"/>
              </p:ext>
            </p:extLst>
          </p:nvPr>
        </p:nvGraphicFramePr>
        <p:xfrm>
          <a:off x="6243088" y="3599254"/>
          <a:ext cx="2377550" cy="2299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8" name="任意多边形: 形状 47"/>
          <p:cNvSpPr>
            <a:spLocks noChangeArrowheads="1"/>
          </p:cNvSpPr>
          <p:nvPr/>
        </p:nvSpPr>
        <p:spPr bwMode="auto">
          <a:xfrm>
            <a:off x="6307044" y="3449638"/>
            <a:ext cx="2316314" cy="2424113"/>
          </a:xfrm>
          <a:custGeom>
            <a:avLst/>
            <a:gdLst>
              <a:gd name="connsiteX0" fmla="*/ 1125537 w 2316314"/>
              <a:gd name="connsiteY0" fmla="*/ 327027 h 2424113"/>
              <a:gd name="connsiteX1" fmla="*/ 153931 w 2316314"/>
              <a:gd name="connsiteY1" fmla="*/ 1297782 h 2424113"/>
              <a:gd name="connsiteX2" fmla="*/ 1125537 w 2316314"/>
              <a:gd name="connsiteY2" fmla="*/ 2268537 h 2424113"/>
              <a:gd name="connsiteX3" fmla="*/ 2097143 w 2316314"/>
              <a:gd name="connsiteY3" fmla="*/ 1297782 h 2424113"/>
              <a:gd name="connsiteX4" fmla="*/ 1125537 w 2316314"/>
              <a:gd name="connsiteY4" fmla="*/ 327027 h 2424113"/>
              <a:gd name="connsiteX5" fmla="*/ 1124074 w 2316314"/>
              <a:gd name="connsiteY5" fmla="*/ 0 h 2424113"/>
              <a:gd name="connsiteX6" fmla="*/ 1128517 w 2316314"/>
              <a:gd name="connsiteY6" fmla="*/ 0 h 2424113"/>
              <a:gd name="connsiteX7" fmla="*/ 1318084 w 2316314"/>
              <a:gd name="connsiteY7" fmla="*/ 87289 h 2424113"/>
              <a:gd name="connsiteX8" fmla="*/ 1361774 w 2316314"/>
              <a:gd name="connsiteY8" fmla="*/ 198249 h 2424113"/>
              <a:gd name="connsiteX9" fmla="*/ 1795705 w 2316314"/>
              <a:gd name="connsiteY9" fmla="*/ 395019 h 2424113"/>
              <a:gd name="connsiteX10" fmla="*/ 1906779 w 2316314"/>
              <a:gd name="connsiteY10" fmla="*/ 272962 h 2424113"/>
              <a:gd name="connsiteX11" fmla="*/ 1846058 w 2316314"/>
              <a:gd name="connsiteY11" fmla="*/ 217482 h 2424113"/>
              <a:gd name="connsiteX12" fmla="*/ 1838653 w 2316314"/>
              <a:gd name="connsiteY12" fmla="*/ 61398 h 2424113"/>
              <a:gd name="connsiteX13" fmla="*/ 1994158 w 2316314"/>
              <a:gd name="connsiteY13" fmla="*/ 53261 h 2424113"/>
              <a:gd name="connsiteX14" fmla="*/ 2137073 w 2316314"/>
              <a:gd name="connsiteY14" fmla="*/ 183454 h 2424113"/>
              <a:gd name="connsiteX15" fmla="*/ 2279989 w 2316314"/>
              <a:gd name="connsiteY15" fmla="*/ 312168 h 2424113"/>
              <a:gd name="connsiteX16" fmla="*/ 2287394 w 2316314"/>
              <a:gd name="connsiteY16" fmla="*/ 468992 h 2424113"/>
              <a:gd name="connsiteX17" fmla="*/ 2205940 w 2316314"/>
              <a:gd name="connsiteY17" fmla="*/ 505239 h 2424113"/>
              <a:gd name="connsiteX18" fmla="*/ 2131890 w 2316314"/>
              <a:gd name="connsiteY18" fmla="*/ 477129 h 2424113"/>
              <a:gd name="connsiteX19" fmla="*/ 2070429 w 2316314"/>
              <a:gd name="connsiteY19" fmla="*/ 421649 h 2424113"/>
              <a:gd name="connsiteX20" fmla="*/ 1959354 w 2316314"/>
              <a:gd name="connsiteY20" fmla="*/ 544445 h 2424113"/>
              <a:gd name="connsiteX21" fmla="*/ 2249629 w 2316314"/>
              <a:gd name="connsiteY21" fmla="*/ 1298236 h 2424113"/>
              <a:gd name="connsiteX22" fmla="*/ 1124814 w 2316314"/>
              <a:gd name="connsiteY22" fmla="*/ 2424113 h 2424113"/>
              <a:gd name="connsiteX23" fmla="*/ 0 w 2316314"/>
              <a:gd name="connsiteY23" fmla="*/ 1298236 h 2424113"/>
              <a:gd name="connsiteX24" fmla="*/ 889337 w 2316314"/>
              <a:gd name="connsiteY24" fmla="*/ 198249 h 2424113"/>
              <a:gd name="connsiteX25" fmla="*/ 941912 w 2316314"/>
              <a:gd name="connsiteY25" fmla="*/ 76932 h 2424113"/>
              <a:gd name="connsiteX26" fmla="*/ 1124074 w 2316314"/>
              <a:gd name="connsiteY26" fmla="*/ 0 h 2424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316314" h="2424113">
                <a:moveTo>
                  <a:pt x="1125537" y="327027"/>
                </a:moveTo>
                <a:cubicBezTo>
                  <a:pt x="588934" y="327027"/>
                  <a:pt x="153931" y="761649"/>
                  <a:pt x="153931" y="1297782"/>
                </a:cubicBezTo>
                <a:cubicBezTo>
                  <a:pt x="153931" y="1833915"/>
                  <a:pt x="588934" y="2268537"/>
                  <a:pt x="1125537" y="2268537"/>
                </a:cubicBezTo>
                <a:cubicBezTo>
                  <a:pt x="1662140" y="2268537"/>
                  <a:pt x="2097143" y="1833915"/>
                  <a:pt x="2097143" y="1297782"/>
                </a:cubicBezTo>
                <a:cubicBezTo>
                  <a:pt x="2097143" y="761649"/>
                  <a:pt x="1662140" y="327027"/>
                  <a:pt x="1125537" y="327027"/>
                </a:cubicBezTo>
                <a:close/>
                <a:moveTo>
                  <a:pt x="1124074" y="0"/>
                </a:moveTo>
                <a:cubicBezTo>
                  <a:pt x="1125555" y="0"/>
                  <a:pt x="1127036" y="0"/>
                  <a:pt x="1128517" y="0"/>
                </a:cubicBezTo>
                <a:cubicBezTo>
                  <a:pt x="1232927" y="3699"/>
                  <a:pt x="1289205" y="49562"/>
                  <a:pt x="1318084" y="87289"/>
                </a:cubicBezTo>
                <a:cubicBezTo>
                  <a:pt x="1346223" y="123536"/>
                  <a:pt x="1358071" y="163481"/>
                  <a:pt x="1361774" y="198249"/>
                </a:cubicBezTo>
                <a:cubicBezTo>
                  <a:pt x="1521721" y="233017"/>
                  <a:pt x="1669080" y="301072"/>
                  <a:pt x="1795705" y="395019"/>
                </a:cubicBezTo>
                <a:cubicBezTo>
                  <a:pt x="1795705" y="395019"/>
                  <a:pt x="1795705" y="395019"/>
                  <a:pt x="1906779" y="272962"/>
                </a:cubicBezTo>
                <a:cubicBezTo>
                  <a:pt x="1906779" y="272962"/>
                  <a:pt x="1906779" y="272962"/>
                  <a:pt x="1846058" y="217482"/>
                </a:cubicBezTo>
                <a:cubicBezTo>
                  <a:pt x="1800888" y="176797"/>
                  <a:pt x="1797186" y="106522"/>
                  <a:pt x="1838653" y="61398"/>
                </a:cubicBezTo>
                <a:cubicBezTo>
                  <a:pt x="1879381" y="15534"/>
                  <a:pt x="1948987" y="12575"/>
                  <a:pt x="1994158" y="53261"/>
                </a:cubicBezTo>
                <a:cubicBezTo>
                  <a:pt x="1994158" y="53261"/>
                  <a:pt x="1994158" y="53261"/>
                  <a:pt x="2137073" y="183454"/>
                </a:cubicBezTo>
                <a:cubicBezTo>
                  <a:pt x="2137073" y="183454"/>
                  <a:pt x="2137073" y="183454"/>
                  <a:pt x="2279989" y="312168"/>
                </a:cubicBezTo>
                <a:cubicBezTo>
                  <a:pt x="2325160" y="353594"/>
                  <a:pt x="2328862" y="423869"/>
                  <a:pt x="2287394" y="468992"/>
                </a:cubicBezTo>
                <a:cubicBezTo>
                  <a:pt x="2265920" y="493404"/>
                  <a:pt x="2235560" y="505239"/>
                  <a:pt x="2205940" y="505239"/>
                </a:cubicBezTo>
                <a:cubicBezTo>
                  <a:pt x="2179282" y="505239"/>
                  <a:pt x="2153364" y="496363"/>
                  <a:pt x="2131890" y="477129"/>
                </a:cubicBezTo>
                <a:cubicBezTo>
                  <a:pt x="2131890" y="477129"/>
                  <a:pt x="2131890" y="477129"/>
                  <a:pt x="2070429" y="421649"/>
                </a:cubicBezTo>
                <a:cubicBezTo>
                  <a:pt x="2070429" y="421649"/>
                  <a:pt x="2070429" y="421649"/>
                  <a:pt x="1959354" y="544445"/>
                </a:cubicBezTo>
                <a:cubicBezTo>
                  <a:pt x="2140035" y="744174"/>
                  <a:pt x="2249629" y="1008260"/>
                  <a:pt x="2249629" y="1298236"/>
                </a:cubicBezTo>
                <a:cubicBezTo>
                  <a:pt x="2249629" y="1918874"/>
                  <a:pt x="1745351" y="2424113"/>
                  <a:pt x="1124814" y="2424113"/>
                </a:cubicBezTo>
                <a:cubicBezTo>
                  <a:pt x="505019" y="2424113"/>
                  <a:pt x="0" y="1918874"/>
                  <a:pt x="0" y="1298236"/>
                </a:cubicBezTo>
                <a:cubicBezTo>
                  <a:pt x="0" y="758969"/>
                  <a:pt x="381356" y="306990"/>
                  <a:pt x="889337" y="198249"/>
                </a:cubicBezTo>
                <a:cubicBezTo>
                  <a:pt x="894520" y="161262"/>
                  <a:pt x="907849" y="116138"/>
                  <a:pt x="941912" y="76932"/>
                </a:cubicBezTo>
                <a:cubicBezTo>
                  <a:pt x="971532" y="42165"/>
                  <a:pt x="1027069" y="740"/>
                  <a:pt x="112407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grpSp>
        <p:nvGrpSpPr>
          <p:cNvPr id="49" name="组合 48"/>
          <p:cNvGrpSpPr/>
          <p:nvPr/>
        </p:nvGrpSpPr>
        <p:grpSpPr>
          <a:xfrm>
            <a:off x="7245256" y="4229099"/>
            <a:ext cx="379412" cy="709614"/>
            <a:chOff x="1562590" y="3809999"/>
            <a:chExt cx="379412" cy="709614"/>
          </a:xfrm>
          <a:solidFill>
            <a:schemeClr val="accent5"/>
          </a:solidFill>
        </p:grpSpPr>
        <p:sp>
          <p:nvSpPr>
            <p:cNvPr id="50" name="椭圆 49"/>
            <p:cNvSpPr/>
            <p:nvPr/>
          </p:nvSpPr>
          <p:spPr>
            <a:xfrm>
              <a:off x="1562590" y="4140201"/>
              <a:ext cx="379412" cy="37941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矩形: 圆角 50"/>
            <p:cNvSpPr/>
            <p:nvPr/>
          </p:nvSpPr>
          <p:spPr>
            <a:xfrm>
              <a:off x="1700550" y="3809999"/>
              <a:ext cx="97294" cy="519907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2" name="矩形: 圆角 51"/>
          <p:cNvSpPr/>
          <p:nvPr/>
        </p:nvSpPr>
        <p:spPr>
          <a:xfrm rot="16619767">
            <a:off x="7013809" y="4367868"/>
            <a:ext cx="97294" cy="697669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7" name="图表 46"/>
          <p:cNvGraphicFramePr/>
          <p:nvPr>
            <p:extLst>
              <p:ext uri="{D42A27DB-BD31-4B8C-83A1-F6EECF244321}">
                <p14:modId xmlns:p14="http://schemas.microsoft.com/office/powerpoint/2010/main" val="495566569"/>
              </p:ext>
            </p:extLst>
          </p:nvPr>
        </p:nvGraphicFramePr>
        <p:xfrm>
          <a:off x="3571361" y="3599254"/>
          <a:ext cx="2377550" cy="2299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7" name="任意多边形: 形状 56"/>
          <p:cNvSpPr>
            <a:spLocks noChangeArrowheads="1"/>
          </p:cNvSpPr>
          <p:nvPr/>
        </p:nvSpPr>
        <p:spPr bwMode="auto">
          <a:xfrm>
            <a:off x="3632597" y="3449638"/>
            <a:ext cx="2316314" cy="2424113"/>
          </a:xfrm>
          <a:custGeom>
            <a:avLst/>
            <a:gdLst>
              <a:gd name="connsiteX0" fmla="*/ 1125537 w 2316314"/>
              <a:gd name="connsiteY0" fmla="*/ 327027 h 2424113"/>
              <a:gd name="connsiteX1" fmla="*/ 153931 w 2316314"/>
              <a:gd name="connsiteY1" fmla="*/ 1297782 h 2424113"/>
              <a:gd name="connsiteX2" fmla="*/ 1125537 w 2316314"/>
              <a:gd name="connsiteY2" fmla="*/ 2268537 h 2424113"/>
              <a:gd name="connsiteX3" fmla="*/ 2097143 w 2316314"/>
              <a:gd name="connsiteY3" fmla="*/ 1297782 h 2424113"/>
              <a:gd name="connsiteX4" fmla="*/ 1125537 w 2316314"/>
              <a:gd name="connsiteY4" fmla="*/ 327027 h 2424113"/>
              <a:gd name="connsiteX5" fmla="*/ 1124074 w 2316314"/>
              <a:gd name="connsiteY5" fmla="*/ 0 h 2424113"/>
              <a:gd name="connsiteX6" fmla="*/ 1128517 w 2316314"/>
              <a:gd name="connsiteY6" fmla="*/ 0 h 2424113"/>
              <a:gd name="connsiteX7" fmla="*/ 1318084 w 2316314"/>
              <a:gd name="connsiteY7" fmla="*/ 87289 h 2424113"/>
              <a:gd name="connsiteX8" fmla="*/ 1361774 w 2316314"/>
              <a:gd name="connsiteY8" fmla="*/ 198249 h 2424113"/>
              <a:gd name="connsiteX9" fmla="*/ 1795705 w 2316314"/>
              <a:gd name="connsiteY9" fmla="*/ 395019 h 2424113"/>
              <a:gd name="connsiteX10" fmla="*/ 1906779 w 2316314"/>
              <a:gd name="connsiteY10" fmla="*/ 272962 h 2424113"/>
              <a:gd name="connsiteX11" fmla="*/ 1846058 w 2316314"/>
              <a:gd name="connsiteY11" fmla="*/ 217482 h 2424113"/>
              <a:gd name="connsiteX12" fmla="*/ 1838653 w 2316314"/>
              <a:gd name="connsiteY12" fmla="*/ 61398 h 2424113"/>
              <a:gd name="connsiteX13" fmla="*/ 1994158 w 2316314"/>
              <a:gd name="connsiteY13" fmla="*/ 53261 h 2424113"/>
              <a:gd name="connsiteX14" fmla="*/ 2137073 w 2316314"/>
              <a:gd name="connsiteY14" fmla="*/ 183454 h 2424113"/>
              <a:gd name="connsiteX15" fmla="*/ 2279989 w 2316314"/>
              <a:gd name="connsiteY15" fmla="*/ 312168 h 2424113"/>
              <a:gd name="connsiteX16" fmla="*/ 2287394 w 2316314"/>
              <a:gd name="connsiteY16" fmla="*/ 468992 h 2424113"/>
              <a:gd name="connsiteX17" fmla="*/ 2205940 w 2316314"/>
              <a:gd name="connsiteY17" fmla="*/ 505239 h 2424113"/>
              <a:gd name="connsiteX18" fmla="*/ 2131890 w 2316314"/>
              <a:gd name="connsiteY18" fmla="*/ 477129 h 2424113"/>
              <a:gd name="connsiteX19" fmla="*/ 2070429 w 2316314"/>
              <a:gd name="connsiteY19" fmla="*/ 421649 h 2424113"/>
              <a:gd name="connsiteX20" fmla="*/ 1959354 w 2316314"/>
              <a:gd name="connsiteY20" fmla="*/ 544445 h 2424113"/>
              <a:gd name="connsiteX21" fmla="*/ 2249629 w 2316314"/>
              <a:gd name="connsiteY21" fmla="*/ 1298236 h 2424113"/>
              <a:gd name="connsiteX22" fmla="*/ 1124814 w 2316314"/>
              <a:gd name="connsiteY22" fmla="*/ 2424113 h 2424113"/>
              <a:gd name="connsiteX23" fmla="*/ 0 w 2316314"/>
              <a:gd name="connsiteY23" fmla="*/ 1298236 h 2424113"/>
              <a:gd name="connsiteX24" fmla="*/ 889337 w 2316314"/>
              <a:gd name="connsiteY24" fmla="*/ 198249 h 2424113"/>
              <a:gd name="connsiteX25" fmla="*/ 941912 w 2316314"/>
              <a:gd name="connsiteY25" fmla="*/ 76932 h 2424113"/>
              <a:gd name="connsiteX26" fmla="*/ 1124074 w 2316314"/>
              <a:gd name="connsiteY26" fmla="*/ 0 h 2424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316314" h="2424113">
                <a:moveTo>
                  <a:pt x="1125537" y="327027"/>
                </a:moveTo>
                <a:cubicBezTo>
                  <a:pt x="588934" y="327027"/>
                  <a:pt x="153931" y="761649"/>
                  <a:pt x="153931" y="1297782"/>
                </a:cubicBezTo>
                <a:cubicBezTo>
                  <a:pt x="153931" y="1833915"/>
                  <a:pt x="588934" y="2268537"/>
                  <a:pt x="1125537" y="2268537"/>
                </a:cubicBezTo>
                <a:cubicBezTo>
                  <a:pt x="1662140" y="2268537"/>
                  <a:pt x="2097143" y="1833915"/>
                  <a:pt x="2097143" y="1297782"/>
                </a:cubicBezTo>
                <a:cubicBezTo>
                  <a:pt x="2097143" y="761649"/>
                  <a:pt x="1662140" y="327027"/>
                  <a:pt x="1125537" y="327027"/>
                </a:cubicBezTo>
                <a:close/>
                <a:moveTo>
                  <a:pt x="1124074" y="0"/>
                </a:moveTo>
                <a:cubicBezTo>
                  <a:pt x="1125555" y="0"/>
                  <a:pt x="1127036" y="0"/>
                  <a:pt x="1128517" y="0"/>
                </a:cubicBezTo>
                <a:cubicBezTo>
                  <a:pt x="1232927" y="3699"/>
                  <a:pt x="1289205" y="49562"/>
                  <a:pt x="1318084" y="87289"/>
                </a:cubicBezTo>
                <a:cubicBezTo>
                  <a:pt x="1346223" y="123536"/>
                  <a:pt x="1358071" y="163481"/>
                  <a:pt x="1361774" y="198249"/>
                </a:cubicBezTo>
                <a:cubicBezTo>
                  <a:pt x="1521721" y="233017"/>
                  <a:pt x="1669080" y="301072"/>
                  <a:pt x="1795705" y="395019"/>
                </a:cubicBezTo>
                <a:cubicBezTo>
                  <a:pt x="1795705" y="395019"/>
                  <a:pt x="1795705" y="395019"/>
                  <a:pt x="1906779" y="272962"/>
                </a:cubicBezTo>
                <a:cubicBezTo>
                  <a:pt x="1906779" y="272962"/>
                  <a:pt x="1906779" y="272962"/>
                  <a:pt x="1846058" y="217482"/>
                </a:cubicBezTo>
                <a:cubicBezTo>
                  <a:pt x="1800888" y="176797"/>
                  <a:pt x="1797186" y="106522"/>
                  <a:pt x="1838653" y="61398"/>
                </a:cubicBezTo>
                <a:cubicBezTo>
                  <a:pt x="1879381" y="15534"/>
                  <a:pt x="1948987" y="12575"/>
                  <a:pt x="1994158" y="53261"/>
                </a:cubicBezTo>
                <a:cubicBezTo>
                  <a:pt x="1994158" y="53261"/>
                  <a:pt x="1994158" y="53261"/>
                  <a:pt x="2137073" y="183454"/>
                </a:cubicBezTo>
                <a:cubicBezTo>
                  <a:pt x="2137073" y="183454"/>
                  <a:pt x="2137073" y="183454"/>
                  <a:pt x="2279989" y="312168"/>
                </a:cubicBezTo>
                <a:cubicBezTo>
                  <a:pt x="2325160" y="353594"/>
                  <a:pt x="2328862" y="423869"/>
                  <a:pt x="2287394" y="468992"/>
                </a:cubicBezTo>
                <a:cubicBezTo>
                  <a:pt x="2265920" y="493404"/>
                  <a:pt x="2235560" y="505239"/>
                  <a:pt x="2205940" y="505239"/>
                </a:cubicBezTo>
                <a:cubicBezTo>
                  <a:pt x="2179282" y="505239"/>
                  <a:pt x="2153364" y="496363"/>
                  <a:pt x="2131890" y="477129"/>
                </a:cubicBezTo>
                <a:cubicBezTo>
                  <a:pt x="2131890" y="477129"/>
                  <a:pt x="2131890" y="477129"/>
                  <a:pt x="2070429" y="421649"/>
                </a:cubicBezTo>
                <a:cubicBezTo>
                  <a:pt x="2070429" y="421649"/>
                  <a:pt x="2070429" y="421649"/>
                  <a:pt x="1959354" y="544445"/>
                </a:cubicBezTo>
                <a:cubicBezTo>
                  <a:pt x="2140035" y="744174"/>
                  <a:pt x="2249629" y="1008260"/>
                  <a:pt x="2249629" y="1298236"/>
                </a:cubicBezTo>
                <a:cubicBezTo>
                  <a:pt x="2249629" y="1918874"/>
                  <a:pt x="1745351" y="2424113"/>
                  <a:pt x="1124814" y="2424113"/>
                </a:cubicBezTo>
                <a:cubicBezTo>
                  <a:pt x="505019" y="2424113"/>
                  <a:pt x="0" y="1918874"/>
                  <a:pt x="0" y="1298236"/>
                </a:cubicBezTo>
                <a:cubicBezTo>
                  <a:pt x="0" y="758969"/>
                  <a:pt x="381356" y="306990"/>
                  <a:pt x="889337" y="198249"/>
                </a:cubicBezTo>
                <a:cubicBezTo>
                  <a:pt x="894520" y="161262"/>
                  <a:pt x="907849" y="116138"/>
                  <a:pt x="941912" y="76932"/>
                </a:cubicBezTo>
                <a:cubicBezTo>
                  <a:pt x="971532" y="42165"/>
                  <a:pt x="1027069" y="740"/>
                  <a:pt x="112407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4570809" y="4559301"/>
            <a:ext cx="379412" cy="37941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: 圆角 60"/>
          <p:cNvSpPr/>
          <p:nvPr/>
        </p:nvSpPr>
        <p:spPr>
          <a:xfrm>
            <a:off x="4708769" y="4229099"/>
            <a:ext cx="97294" cy="519907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: 圆角 58"/>
          <p:cNvSpPr/>
          <p:nvPr/>
        </p:nvSpPr>
        <p:spPr>
          <a:xfrm rot="18722016">
            <a:off x="4417099" y="4151189"/>
            <a:ext cx="97294" cy="697669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5" name="图表 54"/>
          <p:cNvGraphicFramePr/>
          <p:nvPr>
            <p:extLst>
              <p:ext uri="{D42A27DB-BD31-4B8C-83A1-F6EECF244321}">
                <p14:modId xmlns:p14="http://schemas.microsoft.com/office/powerpoint/2010/main" val="3162954531"/>
              </p:ext>
            </p:extLst>
          </p:nvPr>
        </p:nvGraphicFramePr>
        <p:xfrm>
          <a:off x="8917536" y="3599254"/>
          <a:ext cx="2377550" cy="2299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4" name="任意多边形: 形状 63"/>
          <p:cNvSpPr>
            <a:spLocks noChangeArrowheads="1"/>
          </p:cNvSpPr>
          <p:nvPr/>
        </p:nvSpPr>
        <p:spPr bwMode="auto">
          <a:xfrm>
            <a:off x="8978772" y="3449638"/>
            <a:ext cx="2316314" cy="2424113"/>
          </a:xfrm>
          <a:custGeom>
            <a:avLst/>
            <a:gdLst>
              <a:gd name="connsiteX0" fmla="*/ 1125537 w 2316314"/>
              <a:gd name="connsiteY0" fmla="*/ 327027 h 2424113"/>
              <a:gd name="connsiteX1" fmla="*/ 153931 w 2316314"/>
              <a:gd name="connsiteY1" fmla="*/ 1297782 h 2424113"/>
              <a:gd name="connsiteX2" fmla="*/ 1125537 w 2316314"/>
              <a:gd name="connsiteY2" fmla="*/ 2268537 h 2424113"/>
              <a:gd name="connsiteX3" fmla="*/ 2097143 w 2316314"/>
              <a:gd name="connsiteY3" fmla="*/ 1297782 h 2424113"/>
              <a:gd name="connsiteX4" fmla="*/ 1125537 w 2316314"/>
              <a:gd name="connsiteY4" fmla="*/ 327027 h 2424113"/>
              <a:gd name="connsiteX5" fmla="*/ 1124074 w 2316314"/>
              <a:gd name="connsiteY5" fmla="*/ 0 h 2424113"/>
              <a:gd name="connsiteX6" fmla="*/ 1128517 w 2316314"/>
              <a:gd name="connsiteY6" fmla="*/ 0 h 2424113"/>
              <a:gd name="connsiteX7" fmla="*/ 1318084 w 2316314"/>
              <a:gd name="connsiteY7" fmla="*/ 87289 h 2424113"/>
              <a:gd name="connsiteX8" fmla="*/ 1361774 w 2316314"/>
              <a:gd name="connsiteY8" fmla="*/ 198249 h 2424113"/>
              <a:gd name="connsiteX9" fmla="*/ 1795705 w 2316314"/>
              <a:gd name="connsiteY9" fmla="*/ 395019 h 2424113"/>
              <a:gd name="connsiteX10" fmla="*/ 1906779 w 2316314"/>
              <a:gd name="connsiteY10" fmla="*/ 272962 h 2424113"/>
              <a:gd name="connsiteX11" fmla="*/ 1846058 w 2316314"/>
              <a:gd name="connsiteY11" fmla="*/ 217482 h 2424113"/>
              <a:gd name="connsiteX12" fmla="*/ 1838653 w 2316314"/>
              <a:gd name="connsiteY12" fmla="*/ 61398 h 2424113"/>
              <a:gd name="connsiteX13" fmla="*/ 1994158 w 2316314"/>
              <a:gd name="connsiteY13" fmla="*/ 53261 h 2424113"/>
              <a:gd name="connsiteX14" fmla="*/ 2137073 w 2316314"/>
              <a:gd name="connsiteY14" fmla="*/ 183454 h 2424113"/>
              <a:gd name="connsiteX15" fmla="*/ 2279989 w 2316314"/>
              <a:gd name="connsiteY15" fmla="*/ 312168 h 2424113"/>
              <a:gd name="connsiteX16" fmla="*/ 2287394 w 2316314"/>
              <a:gd name="connsiteY16" fmla="*/ 468992 h 2424113"/>
              <a:gd name="connsiteX17" fmla="*/ 2205940 w 2316314"/>
              <a:gd name="connsiteY17" fmla="*/ 505239 h 2424113"/>
              <a:gd name="connsiteX18" fmla="*/ 2131890 w 2316314"/>
              <a:gd name="connsiteY18" fmla="*/ 477129 h 2424113"/>
              <a:gd name="connsiteX19" fmla="*/ 2070429 w 2316314"/>
              <a:gd name="connsiteY19" fmla="*/ 421649 h 2424113"/>
              <a:gd name="connsiteX20" fmla="*/ 1959354 w 2316314"/>
              <a:gd name="connsiteY20" fmla="*/ 544445 h 2424113"/>
              <a:gd name="connsiteX21" fmla="*/ 2249629 w 2316314"/>
              <a:gd name="connsiteY21" fmla="*/ 1298236 h 2424113"/>
              <a:gd name="connsiteX22" fmla="*/ 1124814 w 2316314"/>
              <a:gd name="connsiteY22" fmla="*/ 2424113 h 2424113"/>
              <a:gd name="connsiteX23" fmla="*/ 0 w 2316314"/>
              <a:gd name="connsiteY23" fmla="*/ 1298236 h 2424113"/>
              <a:gd name="connsiteX24" fmla="*/ 889337 w 2316314"/>
              <a:gd name="connsiteY24" fmla="*/ 198249 h 2424113"/>
              <a:gd name="connsiteX25" fmla="*/ 941912 w 2316314"/>
              <a:gd name="connsiteY25" fmla="*/ 76932 h 2424113"/>
              <a:gd name="connsiteX26" fmla="*/ 1124074 w 2316314"/>
              <a:gd name="connsiteY26" fmla="*/ 0 h 2424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316314" h="2424113">
                <a:moveTo>
                  <a:pt x="1125537" y="327027"/>
                </a:moveTo>
                <a:cubicBezTo>
                  <a:pt x="588934" y="327027"/>
                  <a:pt x="153931" y="761649"/>
                  <a:pt x="153931" y="1297782"/>
                </a:cubicBezTo>
                <a:cubicBezTo>
                  <a:pt x="153931" y="1833915"/>
                  <a:pt x="588934" y="2268537"/>
                  <a:pt x="1125537" y="2268537"/>
                </a:cubicBezTo>
                <a:cubicBezTo>
                  <a:pt x="1662140" y="2268537"/>
                  <a:pt x="2097143" y="1833915"/>
                  <a:pt x="2097143" y="1297782"/>
                </a:cubicBezTo>
                <a:cubicBezTo>
                  <a:pt x="2097143" y="761649"/>
                  <a:pt x="1662140" y="327027"/>
                  <a:pt x="1125537" y="327027"/>
                </a:cubicBezTo>
                <a:close/>
                <a:moveTo>
                  <a:pt x="1124074" y="0"/>
                </a:moveTo>
                <a:cubicBezTo>
                  <a:pt x="1125555" y="0"/>
                  <a:pt x="1127036" y="0"/>
                  <a:pt x="1128517" y="0"/>
                </a:cubicBezTo>
                <a:cubicBezTo>
                  <a:pt x="1232927" y="3699"/>
                  <a:pt x="1289205" y="49562"/>
                  <a:pt x="1318084" y="87289"/>
                </a:cubicBezTo>
                <a:cubicBezTo>
                  <a:pt x="1346223" y="123536"/>
                  <a:pt x="1358071" y="163481"/>
                  <a:pt x="1361774" y="198249"/>
                </a:cubicBezTo>
                <a:cubicBezTo>
                  <a:pt x="1521721" y="233017"/>
                  <a:pt x="1669080" y="301072"/>
                  <a:pt x="1795705" y="395019"/>
                </a:cubicBezTo>
                <a:cubicBezTo>
                  <a:pt x="1795705" y="395019"/>
                  <a:pt x="1795705" y="395019"/>
                  <a:pt x="1906779" y="272962"/>
                </a:cubicBezTo>
                <a:cubicBezTo>
                  <a:pt x="1906779" y="272962"/>
                  <a:pt x="1906779" y="272962"/>
                  <a:pt x="1846058" y="217482"/>
                </a:cubicBezTo>
                <a:cubicBezTo>
                  <a:pt x="1800888" y="176797"/>
                  <a:pt x="1797186" y="106522"/>
                  <a:pt x="1838653" y="61398"/>
                </a:cubicBezTo>
                <a:cubicBezTo>
                  <a:pt x="1879381" y="15534"/>
                  <a:pt x="1948987" y="12575"/>
                  <a:pt x="1994158" y="53261"/>
                </a:cubicBezTo>
                <a:cubicBezTo>
                  <a:pt x="1994158" y="53261"/>
                  <a:pt x="1994158" y="53261"/>
                  <a:pt x="2137073" y="183454"/>
                </a:cubicBezTo>
                <a:cubicBezTo>
                  <a:pt x="2137073" y="183454"/>
                  <a:pt x="2137073" y="183454"/>
                  <a:pt x="2279989" y="312168"/>
                </a:cubicBezTo>
                <a:cubicBezTo>
                  <a:pt x="2325160" y="353594"/>
                  <a:pt x="2328862" y="423869"/>
                  <a:pt x="2287394" y="468992"/>
                </a:cubicBezTo>
                <a:cubicBezTo>
                  <a:pt x="2265920" y="493404"/>
                  <a:pt x="2235560" y="505239"/>
                  <a:pt x="2205940" y="505239"/>
                </a:cubicBezTo>
                <a:cubicBezTo>
                  <a:pt x="2179282" y="505239"/>
                  <a:pt x="2153364" y="496363"/>
                  <a:pt x="2131890" y="477129"/>
                </a:cubicBezTo>
                <a:cubicBezTo>
                  <a:pt x="2131890" y="477129"/>
                  <a:pt x="2131890" y="477129"/>
                  <a:pt x="2070429" y="421649"/>
                </a:cubicBezTo>
                <a:cubicBezTo>
                  <a:pt x="2070429" y="421649"/>
                  <a:pt x="2070429" y="421649"/>
                  <a:pt x="1959354" y="544445"/>
                </a:cubicBezTo>
                <a:cubicBezTo>
                  <a:pt x="2140035" y="744174"/>
                  <a:pt x="2249629" y="1008260"/>
                  <a:pt x="2249629" y="1298236"/>
                </a:cubicBezTo>
                <a:cubicBezTo>
                  <a:pt x="2249629" y="1918874"/>
                  <a:pt x="1745351" y="2424113"/>
                  <a:pt x="1124814" y="2424113"/>
                </a:cubicBezTo>
                <a:cubicBezTo>
                  <a:pt x="505019" y="2424113"/>
                  <a:pt x="0" y="1918874"/>
                  <a:pt x="0" y="1298236"/>
                </a:cubicBezTo>
                <a:cubicBezTo>
                  <a:pt x="0" y="758969"/>
                  <a:pt x="381356" y="306990"/>
                  <a:pt x="889337" y="198249"/>
                </a:cubicBezTo>
                <a:cubicBezTo>
                  <a:pt x="894520" y="161262"/>
                  <a:pt x="907849" y="116138"/>
                  <a:pt x="941912" y="76932"/>
                </a:cubicBezTo>
                <a:cubicBezTo>
                  <a:pt x="971532" y="42165"/>
                  <a:pt x="1027069" y="740"/>
                  <a:pt x="112407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grpSp>
        <p:nvGrpSpPr>
          <p:cNvPr id="65" name="组合 64"/>
          <p:cNvGrpSpPr/>
          <p:nvPr/>
        </p:nvGrpSpPr>
        <p:grpSpPr>
          <a:xfrm>
            <a:off x="9916984" y="4229099"/>
            <a:ext cx="379412" cy="709614"/>
            <a:chOff x="1562590" y="3809999"/>
            <a:chExt cx="379412" cy="709614"/>
          </a:xfrm>
          <a:solidFill>
            <a:schemeClr val="accent5"/>
          </a:solidFill>
        </p:grpSpPr>
        <p:sp>
          <p:nvSpPr>
            <p:cNvPr id="67" name="椭圆 66"/>
            <p:cNvSpPr/>
            <p:nvPr/>
          </p:nvSpPr>
          <p:spPr>
            <a:xfrm>
              <a:off x="1562590" y="4140201"/>
              <a:ext cx="379412" cy="37941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矩形: 圆角 67"/>
            <p:cNvSpPr/>
            <p:nvPr/>
          </p:nvSpPr>
          <p:spPr>
            <a:xfrm>
              <a:off x="1700550" y="3809999"/>
              <a:ext cx="97294" cy="519907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6" name="矩形: 圆角 65"/>
          <p:cNvSpPr/>
          <p:nvPr/>
        </p:nvSpPr>
        <p:spPr>
          <a:xfrm rot="14391988">
            <a:off x="9680184" y="4623010"/>
            <a:ext cx="97294" cy="697669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矩形 73"/>
          <p:cNvSpPr/>
          <p:nvPr/>
        </p:nvSpPr>
        <p:spPr>
          <a:xfrm>
            <a:off x="1679389" y="595947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4363639" y="595947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9699867" y="594677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深圳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7047889" y="595947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广州</a:t>
            </a:r>
            <a:endParaRPr lang="zh-CN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1378279" y="2885978"/>
            <a:ext cx="1481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52min</a:t>
            </a:r>
            <a:endParaRPr lang="zh-CN" altLang="en-US" sz="3200" b="1" dirty="0">
              <a:solidFill>
                <a:schemeClr val="accent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4014933" y="2885978"/>
            <a:ext cx="1481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51min</a:t>
            </a:r>
            <a:endParaRPr lang="zh-CN" altLang="en-US" sz="3200" b="1" dirty="0">
              <a:solidFill>
                <a:schemeClr val="accent2"/>
              </a:solidFill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6691115" y="2885978"/>
            <a:ext cx="1481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46min</a:t>
            </a:r>
            <a:endParaRPr lang="zh-CN" altLang="en-US" sz="3200" b="1" dirty="0">
              <a:solidFill>
                <a:schemeClr val="accent3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9360161" y="2885978"/>
            <a:ext cx="1481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40min</a:t>
            </a:r>
            <a:endParaRPr lang="zh-CN" altLang="en-US" sz="32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7544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dab8d39fb897dd33d06261b53cb9aa2f67c591"/>
</p:tagLst>
</file>

<file path=ppt/theme/theme1.xml><?xml version="1.0" encoding="utf-8"?>
<a:theme xmlns:a="http://schemas.openxmlformats.org/drawingml/2006/main" name="Office 主题​​">
  <a:themeElements>
    <a:clrScheme name="自定义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E4A40"/>
      </a:accent1>
      <a:accent2>
        <a:srgbClr val="D8A86A"/>
      </a:accent2>
      <a:accent3>
        <a:srgbClr val="489683"/>
      </a:accent3>
      <a:accent4>
        <a:srgbClr val="E97362"/>
      </a:accent4>
      <a:accent5>
        <a:srgbClr val="4D2307"/>
      </a:accent5>
      <a:accent6>
        <a:srgbClr val="855719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778</Words>
  <Application>Microsoft Office PowerPoint</Application>
  <PresentationFormat>宽屏</PresentationFormat>
  <Paragraphs>163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等线</vt:lpstr>
      <vt:lpstr>微软雅黑</vt:lpstr>
      <vt:lpstr>造字工房尚雅（非商用）常规体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yishan qu</dc:creator>
  <cp:lastModifiedBy>DaiJun</cp:lastModifiedBy>
  <cp:revision>99</cp:revision>
  <dcterms:created xsi:type="dcterms:W3CDTF">2016-09-29T02:40:31Z</dcterms:created>
  <dcterms:modified xsi:type="dcterms:W3CDTF">2022-12-27T14:57:47Z</dcterms:modified>
</cp:coreProperties>
</file>