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273" r:id="rId3"/>
    <p:sldId id="260" r:id="rId4"/>
    <p:sldId id="295" r:id="rId5"/>
    <p:sldId id="313" r:id="rId6"/>
    <p:sldId id="266" r:id="rId7"/>
    <p:sldId id="312" r:id="rId8"/>
    <p:sldId id="304" r:id="rId9"/>
    <p:sldId id="272" r:id="rId10"/>
    <p:sldId id="280" r:id="rId11"/>
    <p:sldId id="276" r:id="rId12"/>
    <p:sldId id="274" r:id="rId13"/>
    <p:sldId id="310" r:id="rId14"/>
    <p:sldId id="277" r:id="rId15"/>
    <p:sldId id="288" r:id="rId16"/>
    <p:sldId id="314" r:id="rId17"/>
    <p:sldId id="305" r:id="rId18"/>
    <p:sldId id="291" r:id="rId19"/>
    <p:sldId id="292" r:id="rId20"/>
    <p:sldId id="293" r:id="rId21"/>
    <p:sldId id="315" r:id="rId22"/>
    <p:sldId id="294" r:id="rId23"/>
    <p:sldId id="308" r:id="rId24"/>
    <p:sldId id="307" r:id="rId25"/>
    <p:sldId id="309" r:id="rId26"/>
    <p:sldId id="31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4E4022-4DA0-45A1-8D13-FBD0719349BE}">
          <p14:sldIdLst>
            <p14:sldId id="300"/>
            <p14:sldId id="273"/>
            <p14:sldId id="260"/>
            <p14:sldId id="295"/>
            <p14:sldId id="313"/>
          </p14:sldIdLst>
        </p14:section>
        <p14:section name="行距" id="{EB1704D6-FD02-452A-9067-0F667CD7A79D}">
          <p14:sldIdLst>
            <p14:sldId id="266"/>
            <p14:sldId id="312"/>
            <p14:sldId id="304"/>
            <p14:sldId id="272"/>
            <p14:sldId id="280"/>
          </p14:sldIdLst>
        </p14:section>
        <p14:section name="字距" id="{8EE798AD-1B39-4DE0-903A-80E1F052DCA3}">
          <p14:sldIdLst>
            <p14:sldId id="276"/>
            <p14:sldId id="274"/>
            <p14:sldId id="310"/>
            <p14:sldId id="277"/>
            <p14:sldId id="288"/>
            <p14:sldId id="314"/>
          </p14:sldIdLst>
        </p14:section>
        <p14:section name="字号" id="{40071328-F6D3-4610-A5D6-76FAFB29F624}">
          <p14:sldIdLst>
            <p14:sldId id="305"/>
          </p14:sldIdLst>
        </p14:section>
        <p14:section name="字体" id="{55AEFABB-9275-45E4-9EFB-52F04C02FF28}">
          <p14:sldIdLst>
            <p14:sldId id="291"/>
            <p14:sldId id="292"/>
            <p14:sldId id="293"/>
            <p14:sldId id="315"/>
            <p14:sldId id="294"/>
          </p14:sldIdLst>
        </p14:section>
        <p14:section name="操作" id="{DD9D50EA-7201-4567-BE30-CB71098ECAC1}">
          <p14:sldIdLst>
            <p14:sldId id="308"/>
            <p14:sldId id="307"/>
            <p14:sldId id="309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9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230" userDrawn="1">
          <p15:clr>
            <a:srgbClr val="A4A3A4"/>
          </p15:clr>
        </p15:guide>
        <p15:guide id="6" pos="7449" userDrawn="1">
          <p15:clr>
            <a:srgbClr val="A4A3A4"/>
          </p15:clr>
        </p15:guide>
        <p15:guide id="7" orient="horz" pos="561" userDrawn="1">
          <p15:clr>
            <a:srgbClr val="A4A3A4"/>
          </p15:clr>
        </p15:guide>
        <p15:guide id="8" orient="horz" pos="709" userDrawn="1">
          <p15:clr>
            <a:srgbClr val="A4A3A4"/>
          </p15:clr>
        </p15:guide>
        <p15:guide id="9" orient="horz" pos="4017" userDrawn="1">
          <p15:clr>
            <a:srgbClr val="A4A3A4"/>
          </p15:clr>
        </p15:guide>
        <p15:guide id="10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94B"/>
    <a:srgbClr val="485868"/>
    <a:srgbClr val="606E7B"/>
    <a:srgbClr val="2D4052"/>
    <a:srgbClr val="253849"/>
    <a:srgbClr val="367ABE"/>
    <a:srgbClr val="443938"/>
    <a:srgbClr val="363636"/>
    <a:srgbClr val="0A0A0A"/>
    <a:srgbClr val="2B3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5" autoAdjust="0"/>
    <p:restoredTop sz="85644" autoAdjust="0"/>
  </p:normalViewPr>
  <p:slideViewPr>
    <p:cSldViewPr>
      <p:cViewPr varScale="1">
        <p:scale>
          <a:sx n="80" d="100"/>
          <a:sy n="80" d="100"/>
        </p:scale>
        <p:origin x="414" y="51"/>
      </p:cViewPr>
      <p:guideLst>
        <p:guide orient="horz" pos="2160"/>
        <p:guide pos="3840"/>
        <p:guide orient="horz" pos="129"/>
        <p:guide orient="horz" pos="4201"/>
        <p:guide pos="230"/>
        <p:guide pos="7449"/>
        <p:guide orient="horz" pos="561"/>
        <p:guide orient="horz" pos="709"/>
        <p:guide orient="horz" pos="4017"/>
        <p:guide orient="horz" pos="38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62"/>
    </p:cViewPr>
  </p:sorterViewPr>
  <p:notesViewPr>
    <p:cSldViewPr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98D00-31EE-4770-BB87-33ABA1ED3474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AE6AD-0084-4436-8B36-7B420523A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8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B00A4-41C7-4CA8-B6C8-D16461559676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CDBAC-0C53-4499-8CFA-B28D56109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51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0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7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4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34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选用合适的字号，不仅可以使得版面更为美观，对阅读者而言也是无声的关爱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6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BAC-0C53-4499-8CFA-B28D56109CC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9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40918" y="1194709"/>
            <a:ext cx="4600703" cy="48552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>
          <a:xfrm>
            <a:off x="3047855" y="1585508"/>
            <a:ext cx="717778" cy="384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83763" y="1697166"/>
            <a:ext cx="47320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鲁迅：</a:t>
            </a:r>
            <a:endParaRPr lang="en-US" altLang="zh-CN" sz="3600" dirty="0">
              <a:solidFill>
                <a:schemeClr val="accent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r>
              <a:rPr lang="zh-CN" altLang="en-US" sz="8800" b="1" dirty="0">
                <a:solidFill>
                  <a:schemeClr val="accent2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我不读</a:t>
            </a:r>
            <a:endParaRPr lang="en-US" altLang="zh-CN" sz="8800" b="1" dirty="0">
              <a:solidFill>
                <a:schemeClr val="accent2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r>
              <a:rPr lang="zh-CN" altLang="en-US" sz="5400" dirty="0">
                <a:solidFill>
                  <a:schemeClr val="accent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没有设好行距的文章</a:t>
            </a:r>
          </a:p>
        </p:txBody>
      </p:sp>
      <p:pic>
        <p:nvPicPr>
          <p:cNvPr id="2050" name="Picture 2" descr="http://www.cdyhz.com/upload/product/2007-12/119652689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7" b="96411" l="9732" r="95638">
                        <a14:foregroundMark x1="31376" y1="10705" x2="30789" y2="13552"/>
                        <a14:foregroundMark x1="60151" y1="12191" x2="68456" y2="14542"/>
                        <a14:foregroundMark x1="24581" y1="18750" x2="23070" y2="21225"/>
                        <a14:foregroundMark x1="23826" y1="20792" x2="21812" y2="27970"/>
                        <a14:foregroundMark x1="20302" y1="27847" x2="19799" y2="33416"/>
                        <a14:foregroundMark x1="21812" y1="22958" x2="21644" y2="23082"/>
                        <a14:foregroundMark x1="30621" y1="24319" x2="42282" y2="57364"/>
                        <a14:foregroundMark x1="49077" y1="20235" x2="55705" y2="54517"/>
                        <a14:foregroundMark x1="74161" y1="53032" x2="71225" y2="57921"/>
                        <a14:foregroundMark x1="20302" y1="41770" x2="22735" y2="46782"/>
                        <a14:foregroundMark x1="21644" y1="37129" x2="21644" y2="44307"/>
                        <a14:foregroundMark x1="19547" y1="35891" x2="20134" y2="42946"/>
                        <a14:foregroundMark x1="19379" y1="41770" x2="21057" y2="44616"/>
                        <a14:foregroundMark x1="45805" y1="54517" x2="51678" y2="68936"/>
                        <a14:foregroundMark x1="31040" y1="66770" x2="28775" y2="83787"/>
                        <a14:foregroundMark x1="23070" y1="78342" x2="17198" y2="82550"/>
                        <a14:foregroundMark x1="14765" y1="80941" x2="23658" y2="88800"/>
                        <a14:foregroundMark x1="18876" y1="82426" x2="18876" y2="87871"/>
                        <a14:foregroundMark x1="16443" y1="81745" x2="15520" y2="87191"/>
                        <a14:foregroundMark x1="15185" y1="82550" x2="14430" y2="84035"/>
                        <a14:foregroundMark x1="26426" y1="88676" x2="34312" y2="89604"/>
                        <a14:foregroundMark x1="34480" y1="91151" x2="45386" y2="87314"/>
                        <a14:foregroundMark x1="41527" y1="90965" x2="52936" y2="91522"/>
                        <a14:foregroundMark x1="66275" y1="78465" x2="69547" y2="90285"/>
                        <a14:foregroundMark x1="71980" y1="81498" x2="76342" y2="85705"/>
                        <a14:foregroundMark x1="86493" y1="81312" x2="92617" y2="81745"/>
                        <a14:foregroundMark x1="27517" y1="13552" x2="24916" y2="14666"/>
                        <a14:foregroundMark x1="28775" y1="11015" x2="30621" y2="10705"/>
                        <a14:foregroundMark x1="20470" y1="26485" x2="20302" y2="26609"/>
                        <a14:foregroundMark x1="62332" y1="10149" x2="64010" y2="11262"/>
                        <a14:foregroundMark x1="45973" y1="8540" x2="47819" y2="10025"/>
                        <a14:foregroundMark x1="44295" y1="9777" x2="42450" y2="8416"/>
                        <a14:foregroundMark x1="34899" y1="10458" x2="33977" y2="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848" y="-387424"/>
            <a:ext cx="5472608" cy="74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047855" y="5980266"/>
            <a:ext cx="6504529" cy="36279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1600" dirty="0">
                <a:solidFill>
                  <a:schemeClr val="bg1"/>
                </a:solidFill>
                <a:highlight>
                  <a:srgbClr val="2B3D4F"/>
                </a:highlight>
                <a:latin typeface="+mn-ea"/>
              </a:rPr>
              <a:t>其实</a:t>
            </a:r>
            <a:r>
              <a:rPr lang="zh-CN" altLang="en-US" sz="1600" dirty="0">
                <a:solidFill>
                  <a:schemeClr val="bg1"/>
                </a:solidFill>
                <a:highlight>
                  <a:srgbClr val="2B3D4F"/>
                </a:highlight>
                <a:latin typeface="+mn-ea"/>
              </a:rPr>
              <a:t>鲁迅</a:t>
            </a:r>
            <a:r>
              <a:rPr lang="zh-TW" altLang="en-US" sz="1600" dirty="0">
                <a:solidFill>
                  <a:schemeClr val="bg1"/>
                </a:solidFill>
                <a:highlight>
                  <a:srgbClr val="2B3D4F"/>
                </a:highlight>
                <a:latin typeface="+mn-ea"/>
              </a:rPr>
              <a:t>先生没有说过这句话，纯属节目效果，冒犯之处，敬请原谅</a:t>
            </a:r>
            <a:endParaRPr lang="zh-CN" altLang="en-US" sz="1600" dirty="0">
              <a:solidFill>
                <a:schemeClr val="bg1"/>
              </a:solidFill>
              <a:highlight>
                <a:srgbClr val="2B3D4F"/>
              </a:highligh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536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1270" y="722249"/>
            <a:ext cx="11649460" cy="1683946"/>
            <a:chOff x="271270" y="738087"/>
            <a:chExt cx="11649460" cy="1683946"/>
          </a:xfrm>
        </p:grpSpPr>
        <p:sp>
          <p:nvSpPr>
            <p:cNvPr id="2" name="矩形 1"/>
            <p:cNvSpPr/>
            <p:nvPr/>
          </p:nvSpPr>
          <p:spPr>
            <a:xfrm>
              <a:off x="1451162" y="1587124"/>
              <a:ext cx="9289677" cy="834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accent1"/>
                  </a:solidFill>
                  <a:latin typeface="HeiTi"/>
                </a:rPr>
                <a:t>「几倍行距」计算的基准点是字体大小</a:t>
              </a:r>
              <a:endParaRPr lang="zh-CN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1270" y="738087"/>
              <a:ext cx="116494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accent1"/>
                  </a:solidFill>
                </a:rPr>
                <a:t>1.2</a:t>
              </a:r>
              <a:r>
                <a:rPr lang="zh-CN" altLang="en-US" sz="5400" b="1" dirty="0">
                  <a:solidFill>
                    <a:schemeClr val="accent1"/>
                  </a:solidFill>
                </a:rPr>
                <a:t>倍行距 </a:t>
              </a:r>
              <a:r>
                <a:rPr lang="en-US" altLang="zh-CN" sz="5400" b="1" dirty="0">
                  <a:solidFill>
                    <a:schemeClr val="accent1"/>
                  </a:solidFill>
                </a:rPr>
                <a:t>= </a:t>
              </a:r>
              <a:r>
                <a:rPr lang="zh-CN" altLang="en-US" sz="5400" b="1" dirty="0">
                  <a:solidFill>
                    <a:schemeClr val="accent2"/>
                  </a:solidFill>
                </a:rPr>
                <a:t>行高是字的</a:t>
              </a:r>
              <a:r>
                <a:rPr lang="en-US" altLang="zh-CN" sz="5400" b="1" dirty="0">
                  <a:solidFill>
                    <a:schemeClr val="accent2"/>
                  </a:solidFill>
                </a:rPr>
                <a:t>1.2</a:t>
              </a:r>
              <a:r>
                <a:rPr lang="zh-CN" altLang="en-US" sz="5400" b="1" dirty="0">
                  <a:solidFill>
                    <a:schemeClr val="accent2"/>
                  </a:solidFill>
                </a:rPr>
                <a:t>倍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56267" y="3900497"/>
            <a:ext cx="7879466" cy="2259127"/>
            <a:chOff x="2482241" y="1196752"/>
            <a:chExt cx="6147595" cy="176258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27648" y="1196752"/>
              <a:ext cx="4995654" cy="1360365"/>
              <a:chOff x="1329998" y="3147970"/>
              <a:chExt cx="4995654" cy="13603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329998" y="3533516"/>
                <a:ext cx="771094" cy="7710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554558" y="3147970"/>
                <a:ext cx="771094" cy="1156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412139" y="3281692"/>
                <a:ext cx="3246833" cy="1226643"/>
                <a:chOff x="2412139" y="3281692"/>
                <a:chExt cx="3246833" cy="1226643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2412139" y="3316342"/>
                  <a:ext cx="936105" cy="1191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5400" dirty="0">
                      <a:solidFill>
                        <a:schemeClr val="accent1"/>
                      </a:solidFill>
                      <a:latin typeface="+mn-ea"/>
                    </a:rPr>
                    <a:t>X</a:t>
                  </a:r>
                  <a:endParaRPr lang="zh-CN" altLang="en-US" sz="5400" dirty="0">
                    <a:solidFill>
                      <a:schemeClr val="accent1"/>
                    </a:solidFill>
                    <a:latin typeface="+mn-ea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3268896" y="3316342"/>
                  <a:ext cx="1174505" cy="929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5400" b="1" dirty="0">
                      <a:solidFill>
                        <a:schemeClr val="accent1"/>
                      </a:solidFill>
                      <a:latin typeface="+mn-ea"/>
                    </a:rPr>
                    <a:t>1.2</a:t>
                  </a:r>
                  <a:endParaRPr lang="zh-CN" altLang="en-US" sz="5400" b="1" dirty="0">
                    <a:solidFill>
                      <a:schemeClr val="accent1"/>
                    </a:solidFill>
                    <a:latin typeface="+mn-ea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722867" y="3281692"/>
                  <a:ext cx="936105" cy="1191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5400" dirty="0">
                      <a:solidFill>
                        <a:schemeClr val="accent1"/>
                      </a:solidFill>
                      <a:latin typeface="+mn-ea"/>
                    </a:rPr>
                    <a:t>=</a:t>
                  </a:r>
                  <a:endParaRPr lang="zh-CN" altLang="en-US" sz="5400" dirty="0">
                    <a:solidFill>
                      <a:schemeClr val="accent1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13" name="矩形 12"/>
            <p:cNvSpPr/>
            <p:nvPr/>
          </p:nvSpPr>
          <p:spPr>
            <a:xfrm>
              <a:off x="2482241" y="2383025"/>
              <a:ext cx="1790711" cy="576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accent1"/>
                  </a:solidFill>
                  <a:latin typeface="+mn-ea"/>
                </a:rPr>
                <a:t>60 </a:t>
              </a:r>
              <a:r>
                <a:rPr lang="en-US" altLang="zh-CN" sz="2800" b="1" dirty="0" err="1">
                  <a:solidFill>
                    <a:schemeClr val="accent1"/>
                  </a:solidFill>
                  <a:latin typeface="+mn-ea"/>
                </a:rPr>
                <a:t>pt</a:t>
              </a:r>
              <a:r>
                <a:rPr lang="en-US" altLang="zh-CN" sz="28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zh-CN" altLang="en-US" sz="2800" b="1" dirty="0">
                  <a:solidFill>
                    <a:schemeClr val="accent1"/>
                  </a:solidFill>
                  <a:latin typeface="+mn-ea"/>
                </a:rPr>
                <a:t>的字</a:t>
              </a:r>
              <a:endParaRPr lang="en-US" altLang="zh-CN" sz="28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492139" y="2383025"/>
              <a:ext cx="2137697" cy="576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accent1"/>
                  </a:solidFill>
                  <a:latin typeface="+mn-ea"/>
                </a:rPr>
                <a:t>72 </a:t>
              </a:r>
              <a:r>
                <a:rPr lang="en-US" altLang="zh-CN" sz="2800" b="1" dirty="0" err="1">
                  <a:solidFill>
                    <a:schemeClr val="accent1"/>
                  </a:solidFill>
                  <a:latin typeface="+mn-ea"/>
                </a:rPr>
                <a:t>pt</a:t>
              </a:r>
              <a:r>
                <a:rPr lang="en-US" altLang="zh-CN" sz="28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zh-CN" altLang="en-US" sz="2800" b="1" dirty="0">
                  <a:solidFill>
                    <a:schemeClr val="accent1"/>
                  </a:solidFill>
                  <a:latin typeface="+mn-ea"/>
                </a:rPr>
                <a:t>的行高</a:t>
              </a:r>
              <a:endParaRPr lang="en-US" altLang="zh-CN" sz="2800" b="1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87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7808" y="141785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</a:rPr>
              <a:t>字距</a:t>
            </a:r>
          </a:p>
        </p:txBody>
      </p:sp>
      <p:sp>
        <p:nvSpPr>
          <p:cNvPr id="3" name="矩形 2"/>
          <p:cNvSpPr/>
          <p:nvPr/>
        </p:nvSpPr>
        <p:spPr>
          <a:xfrm>
            <a:off x="3303401" y="4433164"/>
            <a:ext cx="433998" cy="434604"/>
          </a:xfrm>
          <a:prstGeom prst="rect">
            <a:avLst/>
          </a:prstGeom>
          <a:solidFill>
            <a:srgbClr val="2B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30464" y="4221909"/>
            <a:ext cx="644958" cy="645858"/>
          </a:xfrm>
          <a:prstGeom prst="rect">
            <a:avLst/>
          </a:prstGeom>
          <a:solidFill>
            <a:srgbClr val="2B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38379" y="3847550"/>
            <a:ext cx="1018797" cy="1020218"/>
          </a:xfrm>
          <a:prstGeom prst="rect">
            <a:avLst/>
          </a:prstGeom>
          <a:solidFill>
            <a:srgbClr val="2B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8693" y="3382689"/>
            <a:ext cx="1483011" cy="1485079"/>
          </a:xfrm>
          <a:prstGeom prst="rect">
            <a:avLst/>
          </a:prstGeom>
          <a:solidFill>
            <a:srgbClr val="2B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50296" y="4990560"/>
            <a:ext cx="115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12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pt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em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4112" y="4990560"/>
            <a:ext cx="115947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18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pt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em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804" y="4990560"/>
            <a:ext cx="115947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24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pt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em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5862" y="4990560"/>
            <a:ext cx="115947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36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pt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1600" b="1" dirty="0" err="1">
                <a:solidFill>
                  <a:schemeClr val="accent1"/>
                </a:solidFill>
                <a:latin typeface="+mn-ea"/>
              </a:rPr>
              <a:t>em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37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983432" y="1988840"/>
            <a:ext cx="4536504" cy="3600499"/>
          </a:xfrm>
          <a:prstGeom prst="roundRect">
            <a:avLst>
              <a:gd name="adj" fmla="val 984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91544" y="220496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字距调整与易读性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1544" y="27463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字距调整与易读性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1544" y="37602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字距调整与易读性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1544" y="4301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字距调整与易读性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91544" y="484303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字距调整与易读性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17820" y="2241165"/>
            <a:ext cx="902012" cy="3038186"/>
            <a:chOff x="820458" y="2235770"/>
            <a:chExt cx="902012" cy="3038186"/>
          </a:xfrm>
        </p:grpSpPr>
        <p:sp>
          <p:nvSpPr>
            <p:cNvPr id="11" name="文本框 10"/>
            <p:cNvSpPr txBox="1"/>
            <p:nvPr/>
          </p:nvSpPr>
          <p:spPr>
            <a:xfrm>
              <a:off x="820458" y="2235770"/>
              <a:ext cx="902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</a:rPr>
                <a:t>很松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0458" y="2777160"/>
              <a:ext cx="902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</a:rPr>
                <a:t>稀疏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0458" y="3791065"/>
              <a:ext cx="902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</a:rPr>
                <a:t>常规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0458" y="4332455"/>
              <a:ext cx="902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</a:rPr>
                <a:t>紧密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0458" y="4873846"/>
              <a:ext cx="902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</a:rPr>
                <a:t>很紧</a:t>
              </a:r>
            </a:p>
          </p:txBody>
        </p:sp>
      </p:grpSp>
      <p:sp>
        <p:nvSpPr>
          <p:cNvPr id="16" name="自由: 形状 15"/>
          <p:cNvSpPr/>
          <p:nvPr/>
        </p:nvSpPr>
        <p:spPr>
          <a:xfrm>
            <a:off x="2389500" y="2232051"/>
            <a:ext cx="0" cy="3128818"/>
          </a:xfrm>
          <a:custGeom>
            <a:avLst/>
            <a:gdLst>
              <a:gd name="connsiteX0" fmla="*/ 0 w 0"/>
              <a:gd name="connsiteY0" fmla="*/ 0 h 3441700"/>
              <a:gd name="connsiteX1" fmla="*/ 0 w 0"/>
              <a:gd name="connsiteY1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41700">
                <a:moveTo>
                  <a:pt x="0" y="0"/>
                </a:moveTo>
                <a:lnTo>
                  <a:pt x="0" y="344170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自由: 形状 16"/>
          <p:cNvSpPr/>
          <p:nvPr/>
        </p:nvSpPr>
        <p:spPr>
          <a:xfrm>
            <a:off x="5062488" y="2232051"/>
            <a:ext cx="0" cy="3128818"/>
          </a:xfrm>
          <a:custGeom>
            <a:avLst/>
            <a:gdLst>
              <a:gd name="connsiteX0" fmla="*/ 0 w 0"/>
              <a:gd name="connsiteY0" fmla="*/ 0 h 3441700"/>
              <a:gd name="connsiteX1" fmla="*/ 0 w 0"/>
              <a:gd name="connsiteY1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41700">
                <a:moveTo>
                  <a:pt x="0" y="0"/>
                </a:moveTo>
                <a:lnTo>
                  <a:pt x="0" y="344170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2368" y="74024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</a:rPr>
              <a:t>设定字距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-1" r="923"/>
          <a:stretch/>
        </p:blipFill>
        <p:spPr>
          <a:xfrm>
            <a:off x="6744072" y="1988840"/>
            <a:ext cx="3964527" cy="36004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文本框 22"/>
          <p:cNvSpPr txBox="1"/>
          <p:nvPr/>
        </p:nvSpPr>
        <p:spPr>
          <a:xfrm>
            <a:off x="6600056" y="74024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</a:rPr>
              <a:t>自定义字距</a:t>
            </a:r>
          </a:p>
        </p:txBody>
      </p:sp>
      <p:sp>
        <p:nvSpPr>
          <p:cNvPr id="26" name="自由: 形状 25"/>
          <p:cNvSpPr/>
          <p:nvPr/>
        </p:nvSpPr>
        <p:spPr>
          <a:xfrm>
            <a:off x="4223792" y="2232051"/>
            <a:ext cx="0" cy="3128818"/>
          </a:xfrm>
          <a:custGeom>
            <a:avLst/>
            <a:gdLst>
              <a:gd name="connsiteX0" fmla="*/ 0 w 0"/>
              <a:gd name="connsiteY0" fmla="*/ 0 h 3441700"/>
              <a:gd name="connsiteX1" fmla="*/ 0 w 0"/>
              <a:gd name="connsiteY1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41700">
                <a:moveTo>
                  <a:pt x="0" y="0"/>
                </a:moveTo>
                <a:lnTo>
                  <a:pt x="0" y="344170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4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344" y="2265605"/>
            <a:ext cx="11809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1"/>
                </a:solidFill>
              </a:rPr>
              <a:t>当字号固定，距离较远时</a:t>
            </a:r>
            <a:endParaRPr lang="en-US" altLang="zh-CN" sz="440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6600" b="1" dirty="0">
                <a:solidFill>
                  <a:schemeClr val="accent2"/>
                </a:solidFill>
              </a:rPr>
              <a:t>宽字距</a:t>
            </a:r>
            <a:r>
              <a:rPr lang="zh-CN" altLang="en-US" sz="6600" b="1" dirty="0">
                <a:solidFill>
                  <a:schemeClr val="accent1"/>
                </a:solidFill>
              </a:rPr>
              <a:t>利于增强文字易读性</a:t>
            </a:r>
          </a:p>
        </p:txBody>
      </p:sp>
    </p:spTree>
    <p:extLst>
      <p:ext uri="{BB962C8B-B14F-4D97-AF65-F5344CB8AC3E}">
        <p14:creationId xmlns:p14="http://schemas.microsoft.com/office/powerpoint/2010/main" val="230717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2190" y="995825"/>
            <a:ext cx="11107620" cy="4866350"/>
            <a:chOff x="263352" y="1340768"/>
            <a:chExt cx="11107620" cy="4866350"/>
          </a:xfrm>
        </p:grpSpPr>
        <p:pic>
          <p:nvPicPr>
            <p:cNvPr id="1026" name="Picture 2" descr="http://imgsrc.baidu.com/forum/w%3D580/sign=a8f71a5f362ac65c6705667bcbf2b21d/c5407eafa40f4bfb699d586b004f78f0f7361806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52" y="1340768"/>
              <a:ext cx="1110762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608266" y="5099122"/>
              <a:ext cx="84177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600" b="1" dirty="0">
                  <a:solidFill>
                    <a:schemeClr val="accent1"/>
                  </a:solidFill>
                </a:rPr>
                <a:t>比如常见的公路</a:t>
              </a:r>
              <a:r>
                <a:rPr lang="zh-CN" altLang="en-US" sz="6600" b="1" dirty="0">
                  <a:solidFill>
                    <a:schemeClr val="accent2"/>
                  </a:solidFill>
                </a:rPr>
                <a:t>路牌</a:t>
              </a:r>
              <a:endParaRPr lang="en-US" altLang="zh-CN" sz="6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61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344" y="2265605"/>
            <a:ext cx="11809312" cy="2428298"/>
            <a:chOff x="119336" y="1988840"/>
            <a:chExt cx="11809312" cy="2428298"/>
          </a:xfrm>
        </p:grpSpPr>
        <p:sp>
          <p:nvSpPr>
            <p:cNvPr id="2" name="文本框 1"/>
            <p:cNvSpPr txBox="1"/>
            <p:nvPr/>
          </p:nvSpPr>
          <p:spPr>
            <a:xfrm>
              <a:off x="119336" y="1988840"/>
              <a:ext cx="1180931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200" b="1" dirty="0">
                  <a:solidFill>
                    <a:schemeClr val="accent1"/>
                  </a:solidFill>
                </a:rPr>
                <a:t>PPT</a:t>
              </a:r>
              <a:r>
                <a:rPr lang="zh-CN" altLang="en-US" sz="7200" b="1" dirty="0">
                  <a:solidFill>
                    <a:schemeClr val="accent1"/>
                  </a:solidFill>
                </a:rPr>
                <a:t>中一般情况</a:t>
              </a:r>
              <a:r>
                <a:rPr lang="zh-CN" altLang="en-US" sz="7200" b="1" dirty="0">
                  <a:solidFill>
                    <a:schemeClr val="accent2"/>
                  </a:solidFill>
                </a:rPr>
                <a:t>很少</a:t>
              </a:r>
              <a:r>
                <a:rPr lang="zh-CN" altLang="en-US" sz="7200" b="1" dirty="0">
                  <a:solidFill>
                    <a:schemeClr val="accent1"/>
                  </a:solidFill>
                </a:rPr>
                <a:t>调字距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43572" y="3512275"/>
              <a:ext cx="756084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accent1"/>
                  </a:solidFill>
                </a:rPr>
                <a:t>多用在封面和标题美化方面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96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Select="1"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 b="1857"/>
          <a:stretch/>
        </p:blipFill>
        <p:spPr bwMode="auto">
          <a:xfrm>
            <a:off x="2711624" y="620688"/>
            <a:ext cx="518876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>
            <a:spLocks/>
          </p:cNvSpPr>
          <p:nvPr/>
        </p:nvSpPr>
        <p:spPr>
          <a:xfrm>
            <a:off x="767408" y="2636912"/>
            <a:ext cx="2088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dirty="0">
                <a:solidFill>
                  <a:schemeClr val="accent2"/>
                </a:solidFill>
              </a:rPr>
              <a:t>字号</a:t>
            </a:r>
          </a:p>
        </p:txBody>
      </p:sp>
      <p:sp>
        <p:nvSpPr>
          <p:cNvPr id="3" name="矩形 2"/>
          <p:cNvSpPr>
            <a:spLocks/>
          </p:cNvSpPr>
          <p:nvPr/>
        </p:nvSpPr>
        <p:spPr>
          <a:xfrm>
            <a:off x="6864061" y="2263951"/>
            <a:ext cx="45040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</a:rPr>
              <a:t>合适字号</a:t>
            </a:r>
            <a:endParaRPr lang="en-US" altLang="zh-CN" sz="32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</a:rPr>
              <a:t>不仅使得版面更为美观</a:t>
            </a:r>
            <a:endParaRPr lang="en-US" altLang="zh-CN" sz="32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</a:rPr>
              <a:t>对阅读者也是无声关爱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57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12866" y="1916832"/>
            <a:ext cx="10366268" cy="2531149"/>
            <a:chOff x="1173233" y="1678394"/>
            <a:chExt cx="10366268" cy="2531149"/>
          </a:xfrm>
        </p:grpSpPr>
        <p:sp>
          <p:nvSpPr>
            <p:cNvPr id="4" name="文本框 3"/>
            <p:cNvSpPr txBox="1"/>
            <p:nvPr/>
          </p:nvSpPr>
          <p:spPr>
            <a:xfrm>
              <a:off x="1173233" y="1678394"/>
              <a:ext cx="10366268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800" b="1" dirty="0">
                  <a:solidFill>
                    <a:schemeClr val="accent5"/>
                  </a:solidFill>
                </a:rPr>
                <a:t>通常情况下建议字号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675847" y="3362003"/>
              <a:ext cx="9361040" cy="84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accent2"/>
                  </a:solidFill>
                </a:rPr>
                <a:t>投影用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： </a:t>
              </a:r>
              <a:r>
                <a:rPr lang="zh-CN" altLang="en-US" sz="4400" b="1" dirty="0">
                  <a:solidFill>
                    <a:schemeClr val="accent2"/>
                  </a:solidFill>
                </a:rPr>
                <a:t>≥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 </a:t>
              </a:r>
              <a:r>
                <a:rPr lang="en-US" altLang="zh-CN" sz="4400" b="1" dirty="0">
                  <a:solidFill>
                    <a:schemeClr val="accent5"/>
                  </a:solidFill>
                </a:rPr>
                <a:t>28 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号    </a:t>
              </a:r>
              <a:r>
                <a:rPr lang="zh-CN" altLang="en-US" sz="4400" b="1" dirty="0">
                  <a:solidFill>
                    <a:schemeClr val="accent2"/>
                  </a:solidFill>
                </a:rPr>
                <a:t>阅读用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： </a:t>
              </a:r>
              <a:r>
                <a:rPr lang="zh-CN" altLang="en-US" sz="4400" b="1" dirty="0">
                  <a:solidFill>
                    <a:schemeClr val="accent2"/>
                  </a:solidFill>
                </a:rPr>
                <a:t>≥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 </a:t>
              </a:r>
              <a:r>
                <a:rPr lang="en-US" altLang="zh-CN" sz="4400" b="1" dirty="0">
                  <a:solidFill>
                    <a:schemeClr val="accent5"/>
                  </a:solidFill>
                </a:rPr>
                <a:t>10.5 </a:t>
              </a:r>
              <a:r>
                <a:rPr lang="zh-CN" altLang="en-US" sz="4400" b="1" dirty="0">
                  <a:solidFill>
                    <a:schemeClr val="accent5"/>
                  </a:solidFill>
                </a:rPr>
                <a:t>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28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060848"/>
            <a:ext cx="12192000" cy="2350546"/>
            <a:chOff x="0" y="1820773"/>
            <a:chExt cx="12192000" cy="2350546"/>
          </a:xfrm>
        </p:grpSpPr>
        <p:sp>
          <p:nvSpPr>
            <p:cNvPr id="5" name="文本框 4"/>
            <p:cNvSpPr txBox="1"/>
            <p:nvPr/>
          </p:nvSpPr>
          <p:spPr>
            <a:xfrm>
              <a:off x="0" y="1820773"/>
              <a:ext cx="12192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dirty="0">
                  <a:solidFill>
                    <a:schemeClr val="accent1"/>
                  </a:solidFill>
                  <a:latin typeface="+mn-ea"/>
                </a:rPr>
                <a:t>两大常用字体类型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91309" y="3323779"/>
              <a:ext cx="6809382" cy="84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accent2"/>
                  </a:solidFill>
                </a:rPr>
                <a:t>衬线体 </a:t>
              </a:r>
              <a:r>
                <a:rPr lang="en-US" altLang="zh-CN" sz="4400" b="1" dirty="0">
                  <a:solidFill>
                    <a:schemeClr val="accent1"/>
                  </a:solidFill>
                </a:rPr>
                <a:t>VS </a:t>
              </a:r>
              <a:r>
                <a:rPr lang="zh-CN" altLang="en-US" sz="4400" b="1" dirty="0">
                  <a:solidFill>
                    <a:schemeClr val="accent2"/>
                  </a:solidFill>
                </a:rPr>
                <a:t>无衬线体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30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11677" y="2540603"/>
            <a:ext cx="8768647" cy="646331"/>
            <a:chOff x="1711677" y="2540603"/>
            <a:chExt cx="8768647" cy="646331"/>
          </a:xfrm>
        </p:grpSpPr>
        <p:sp>
          <p:nvSpPr>
            <p:cNvPr id="13" name="任意多边形 12"/>
            <p:cNvSpPr/>
            <p:nvPr/>
          </p:nvSpPr>
          <p:spPr>
            <a:xfrm>
              <a:off x="1711677" y="2863768"/>
              <a:ext cx="8768647" cy="0"/>
            </a:xfrm>
            <a:custGeom>
              <a:avLst/>
              <a:gdLst>
                <a:gd name="connsiteX0" fmla="*/ 0 w 11671069"/>
                <a:gd name="connsiteY0" fmla="*/ 0 h 0"/>
                <a:gd name="connsiteX1" fmla="*/ 11671069 w 116710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71069">
                  <a:moveTo>
                    <a:pt x="0" y="0"/>
                  </a:moveTo>
                  <a:lnTo>
                    <a:pt x="11671069" y="0"/>
                  </a:ln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21099" y="2540603"/>
              <a:ext cx="6549803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n-ea"/>
                </a:rPr>
                <a:t>宋体（衬线）</a:t>
              </a:r>
              <a:r>
                <a:rPr lang="en-US" altLang="zh-CN" sz="3600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3600" dirty="0">
                  <a:solidFill>
                    <a:schemeClr val="bg1"/>
                  </a:solidFill>
                  <a:latin typeface="+mn-ea"/>
                </a:rPr>
                <a:t>较多的边角修饰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257177" y="5367558"/>
            <a:ext cx="4101531" cy="8475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衬线体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340350" y="461963"/>
            <a:ext cx="1554163" cy="1831271"/>
            <a:chOff x="5340350" y="461963"/>
            <a:chExt cx="1554163" cy="1831271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6388100" y="712788"/>
              <a:ext cx="406400" cy="4159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6388100" y="712788"/>
              <a:ext cx="406400" cy="415925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340350" y="461963"/>
              <a:ext cx="1526059" cy="183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宋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6488113" y="1673225"/>
              <a:ext cx="406400" cy="406400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5556250" y="731838"/>
              <a:ext cx="277813" cy="277813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43" y="2540603"/>
            <a:ext cx="3912976" cy="3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7428" y="2204864"/>
            <a:ext cx="1029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1"/>
                </a:solidFill>
              </a:rPr>
              <a:t>影响文字</a:t>
            </a:r>
            <a:r>
              <a:rPr lang="zh-CN" altLang="en-US" sz="7200" b="1" dirty="0">
                <a:solidFill>
                  <a:schemeClr val="accent2"/>
                </a:solidFill>
              </a:rPr>
              <a:t>易读性</a:t>
            </a:r>
            <a:r>
              <a:rPr lang="zh-CN" altLang="en-US" sz="7200" b="1" dirty="0">
                <a:solidFill>
                  <a:schemeClr val="accent1"/>
                </a:solidFill>
              </a:rPr>
              <a:t>的因素</a:t>
            </a:r>
          </a:p>
        </p:txBody>
      </p:sp>
      <p:sp>
        <p:nvSpPr>
          <p:cNvPr id="3" name="矩形 2"/>
          <p:cNvSpPr/>
          <p:nvPr/>
        </p:nvSpPr>
        <p:spPr>
          <a:xfrm>
            <a:off x="2639616" y="356837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latin typeface="Helvetica Neue"/>
              </a:rPr>
              <a:t>字号 </a:t>
            </a:r>
            <a:r>
              <a:rPr lang="en-US" altLang="zh-CN" sz="3600" b="1" dirty="0">
                <a:solidFill>
                  <a:schemeClr val="accent1"/>
                </a:solidFill>
                <a:latin typeface="Helvetica Neue"/>
              </a:rPr>
              <a:t>|</a:t>
            </a:r>
            <a:r>
              <a:rPr lang="zh-CN" altLang="en-US" sz="3600" b="1" dirty="0">
                <a:solidFill>
                  <a:schemeClr val="accent1"/>
                </a:solidFill>
                <a:latin typeface="Helvetica Neue"/>
              </a:rPr>
              <a:t> 字距 </a:t>
            </a:r>
            <a:r>
              <a:rPr lang="en-US" altLang="zh-CN" sz="3600" b="1" dirty="0">
                <a:solidFill>
                  <a:schemeClr val="accent1"/>
                </a:solidFill>
                <a:latin typeface="Helvetica Neue"/>
              </a:rPr>
              <a:t>|</a:t>
            </a:r>
            <a:r>
              <a:rPr lang="zh-CN" altLang="en-US" sz="3600" b="1" dirty="0">
                <a:solidFill>
                  <a:schemeClr val="accent1"/>
                </a:solidFill>
                <a:latin typeface="Helvetica Neue"/>
              </a:rPr>
              <a:t> 行距 </a:t>
            </a:r>
            <a:r>
              <a:rPr lang="en-US" altLang="zh-CN" sz="3600" b="1" dirty="0">
                <a:solidFill>
                  <a:schemeClr val="accent1"/>
                </a:solidFill>
                <a:latin typeface="Helvetica Neue"/>
              </a:rPr>
              <a:t>| </a:t>
            </a:r>
            <a:r>
              <a:rPr lang="zh-CN" altLang="en-US" sz="3600" b="1" dirty="0">
                <a:solidFill>
                  <a:schemeClr val="accent1"/>
                </a:solidFill>
                <a:latin typeface="Helvetica Neue"/>
              </a:rPr>
              <a:t>字体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81" y="2561771"/>
            <a:ext cx="3142238" cy="3956534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4257177" y="5415542"/>
            <a:ext cx="4101531" cy="8475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无衬线体</a:t>
            </a:r>
          </a:p>
        </p:txBody>
      </p:sp>
      <p:sp>
        <p:nvSpPr>
          <p:cNvPr id="15" name="任意多边形 12"/>
          <p:cNvSpPr/>
          <p:nvPr/>
        </p:nvSpPr>
        <p:spPr>
          <a:xfrm>
            <a:off x="790969" y="2911752"/>
            <a:ext cx="10610063" cy="0"/>
          </a:xfrm>
          <a:custGeom>
            <a:avLst/>
            <a:gdLst>
              <a:gd name="connsiteX0" fmla="*/ 0 w 11671069"/>
              <a:gd name="connsiteY0" fmla="*/ 0 h 0"/>
              <a:gd name="connsiteX1" fmla="*/ 11671069 w 116710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71069">
                <a:moveTo>
                  <a:pt x="0" y="0"/>
                </a:moveTo>
                <a:lnTo>
                  <a:pt x="11671069" y="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22246" y="2588587"/>
            <a:ext cx="874750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黑体（无衬线）</a:t>
            </a:r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笔画简洁平直无边角修饰</a:t>
            </a:r>
          </a:p>
        </p:txBody>
      </p:sp>
      <p:grpSp>
        <p:nvGrpSpPr>
          <p:cNvPr id="13" name="Group 11"/>
          <p:cNvGrpSpPr>
            <a:grpSpLocks noChangeAspect="1"/>
          </p:cNvGrpSpPr>
          <p:nvPr/>
        </p:nvGrpSpPr>
        <p:grpSpPr bwMode="auto">
          <a:xfrm>
            <a:off x="4425950" y="115888"/>
            <a:ext cx="3340100" cy="3187700"/>
            <a:chOff x="2788" y="73"/>
            <a:chExt cx="2104" cy="2008"/>
          </a:xfrm>
        </p:grpSpPr>
        <p:sp>
          <p:nvSpPr>
            <p:cNvPr id="1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788" y="73"/>
              <a:ext cx="2104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364" y="404"/>
              <a:ext cx="961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黑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3437" y="809"/>
              <a:ext cx="144" cy="150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193" y="1089"/>
              <a:ext cx="218" cy="219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756" y="522"/>
              <a:ext cx="175" cy="175"/>
            </a:xfrm>
            <a:prstGeom prst="ellipse">
              <a:avLst/>
            </a:prstGeom>
            <a:noFill/>
            <a:ln w="30163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06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0" y="1142225"/>
            <a:ext cx="9144000" cy="4573550"/>
            <a:chOff x="1524000" y="1239877"/>
            <a:chExt cx="9144000" cy="4573550"/>
          </a:xfrm>
        </p:grpSpPr>
        <p:sp>
          <p:nvSpPr>
            <p:cNvPr id="2" name="圆角矩形 15"/>
            <p:cNvSpPr/>
            <p:nvPr/>
          </p:nvSpPr>
          <p:spPr>
            <a:xfrm>
              <a:off x="1524000" y="2259030"/>
              <a:ext cx="9144000" cy="76944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0310" y="3189194"/>
              <a:ext cx="3991380" cy="260032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412941" y="1239877"/>
              <a:ext cx="73661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1"/>
                  </a:solidFill>
                </a:rPr>
                <a:t>并非所有的字体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343484" y="2259030"/>
              <a:ext cx="5505033" cy="76944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都适合屏幕</a:t>
              </a:r>
              <a:r>
                <a:rPr lang="en-US" altLang="zh-CN" sz="4400" b="1" dirty="0">
                  <a:solidFill>
                    <a:schemeClr val="bg1"/>
                  </a:solidFill>
                </a:rPr>
                <a:t>/</a:t>
              </a:r>
              <a:r>
                <a:rPr lang="zh-CN" altLang="en-US" sz="4400" b="1" dirty="0">
                  <a:solidFill>
                    <a:schemeClr val="bg1"/>
                  </a:solidFill>
                </a:rPr>
                <a:t>投影阅读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5992" y="3189193"/>
              <a:ext cx="7880017" cy="262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905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0" y="1637135"/>
            <a:ext cx="9144000" cy="3583731"/>
            <a:chOff x="1524000" y="890588"/>
            <a:chExt cx="9144000" cy="3583731"/>
          </a:xfrm>
        </p:grpSpPr>
        <p:sp>
          <p:nvSpPr>
            <p:cNvPr id="4" name="文本框 3"/>
            <p:cNvSpPr txBox="1"/>
            <p:nvPr/>
          </p:nvSpPr>
          <p:spPr>
            <a:xfrm>
              <a:off x="2680120" y="3626779"/>
              <a:ext cx="6831759" cy="84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accent1"/>
                  </a:solidFill>
                </a:rPr>
                <a:t>一般推荐：微软雅黑</a:t>
              </a:r>
            </a:p>
          </p:txBody>
        </p:sp>
        <p:sp>
          <p:nvSpPr>
            <p:cNvPr id="5" name="圆角矩形 15"/>
            <p:cNvSpPr/>
            <p:nvPr/>
          </p:nvSpPr>
          <p:spPr>
            <a:xfrm>
              <a:off x="1524000" y="2161378"/>
              <a:ext cx="9144000" cy="76944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64511" y="2161378"/>
              <a:ext cx="5262979" cy="76944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演示中的文字</a:t>
              </a:r>
              <a:r>
                <a:rPr lang="zh-CN" altLang="en-US" sz="4400" b="1" dirty="0">
                  <a:solidFill>
                    <a:schemeClr val="accent2"/>
                  </a:solidFill>
                </a:rPr>
                <a:t>识别</a:t>
              </a:r>
              <a:r>
                <a:rPr lang="zh-CN" altLang="en-US" sz="4400" b="1" dirty="0">
                  <a:solidFill>
                    <a:schemeClr val="bg1"/>
                  </a:solidFill>
                </a:rPr>
                <a:t>性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03988" y="890588"/>
              <a:ext cx="8384026" cy="146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0" b="1" dirty="0">
                  <a:solidFill>
                    <a:schemeClr val="accent1"/>
                  </a:solidFill>
                </a:rPr>
                <a:t>无衬线体 </a:t>
              </a:r>
              <a:r>
                <a:rPr lang="en-US" altLang="zh-CN" sz="8000" b="1" dirty="0">
                  <a:solidFill>
                    <a:schemeClr val="accent1"/>
                  </a:solidFill>
                </a:rPr>
                <a:t>» </a:t>
              </a:r>
              <a:r>
                <a:rPr lang="zh-CN" altLang="en-US" sz="8000" b="1" dirty="0">
                  <a:solidFill>
                    <a:schemeClr val="accent1"/>
                  </a:solidFill>
                </a:rPr>
                <a:t>衬线体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08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5400" y="2361414"/>
            <a:ext cx="12255500" cy="3078460"/>
            <a:chOff x="0" y="1988840"/>
            <a:chExt cx="12125325" cy="29941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r="547"/>
            <a:stretch/>
          </p:blipFill>
          <p:spPr>
            <a:xfrm>
              <a:off x="0" y="1988840"/>
              <a:ext cx="12125325" cy="29941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9264352" y="2924944"/>
              <a:ext cx="2860973" cy="1944216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3784504"/>
              <a:ext cx="2423994" cy="544642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133016"/>
              <a:ext cx="8112224" cy="715480"/>
            </a:xfrm>
            <a:prstGeom prst="rect">
              <a:avLst/>
            </a:prstGeom>
            <a:solidFill>
              <a:srgbClr val="0A0A0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133603" y="1988840"/>
              <a:ext cx="3991721" cy="913039"/>
            </a:xfrm>
            <a:prstGeom prst="rect">
              <a:avLst/>
            </a:prstGeom>
            <a:solidFill>
              <a:srgbClr val="0A0A0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208684" y="3838893"/>
              <a:ext cx="6343685" cy="1050203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3020300"/>
              <a:ext cx="2850438" cy="717602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056619" y="3168492"/>
              <a:ext cx="1430323" cy="529993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10814" y="4548710"/>
              <a:ext cx="2423994" cy="384451"/>
            </a:xfrm>
            <a:prstGeom prst="rect">
              <a:avLst/>
            </a:prstGeom>
            <a:solidFill>
              <a:srgbClr val="3636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29505" y="4644819"/>
            <a:ext cx="2514553" cy="1036026"/>
            <a:chOff x="7613894" y="1288324"/>
            <a:chExt cx="2514553" cy="1036026"/>
          </a:xfrm>
        </p:grpSpPr>
        <p:sp>
          <p:nvSpPr>
            <p:cNvPr id="53" name="矩形 52"/>
            <p:cNvSpPr/>
            <p:nvPr/>
          </p:nvSpPr>
          <p:spPr>
            <a:xfrm>
              <a:off x="7613894" y="1288324"/>
              <a:ext cx="2514553" cy="1036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613895" y="1373379"/>
              <a:ext cx="2379546" cy="847540"/>
              <a:chOff x="7613895" y="1373379"/>
              <a:chExt cx="2379546" cy="84754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613895" y="1373379"/>
                <a:ext cx="1440160" cy="8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行距</a:t>
                </a: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9145819" y="1540237"/>
                <a:ext cx="847622" cy="609881"/>
                <a:chOff x="6600056" y="1844824"/>
                <a:chExt cx="4269699" cy="3072135"/>
              </a:xfrm>
            </p:grpSpPr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8267685" y="1844824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8267685" y="2789932"/>
                  <a:ext cx="2602070" cy="236099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8267685" y="3735752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6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6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8267685" y="4680149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6600056" y="1951495"/>
                  <a:ext cx="1205386" cy="2847414"/>
                </a:xfrm>
                <a:custGeom>
                  <a:avLst/>
                  <a:gdLst>
                    <a:gd name="T0" fmla="*/ 687 w 835"/>
                    <a:gd name="T1" fmla="*/ 1506 h 1974"/>
                    <a:gd name="T2" fmla="*/ 499 w 835"/>
                    <a:gd name="T3" fmla="*/ 1694 h 1974"/>
                    <a:gd name="T4" fmla="*/ 499 w 835"/>
                    <a:gd name="T5" fmla="*/ 287 h 1974"/>
                    <a:gd name="T6" fmla="*/ 687 w 835"/>
                    <a:gd name="T7" fmla="*/ 475 h 1974"/>
                    <a:gd name="T8" fmla="*/ 745 w 835"/>
                    <a:gd name="T9" fmla="*/ 499 h 1974"/>
                    <a:gd name="T10" fmla="*/ 803 w 835"/>
                    <a:gd name="T11" fmla="*/ 475 h 1974"/>
                    <a:gd name="T12" fmla="*/ 803 w 835"/>
                    <a:gd name="T13" fmla="*/ 359 h 1974"/>
                    <a:gd name="T14" fmla="*/ 475 w 835"/>
                    <a:gd name="T15" fmla="*/ 32 h 1974"/>
                    <a:gd name="T16" fmla="*/ 360 w 835"/>
                    <a:gd name="T17" fmla="*/ 32 h 1974"/>
                    <a:gd name="T18" fmla="*/ 32 w 835"/>
                    <a:gd name="T19" fmla="*/ 359 h 1974"/>
                    <a:gd name="T20" fmla="*/ 32 w 835"/>
                    <a:gd name="T21" fmla="*/ 475 h 1974"/>
                    <a:gd name="T22" fmla="*/ 148 w 835"/>
                    <a:gd name="T23" fmla="*/ 475 h 1974"/>
                    <a:gd name="T24" fmla="*/ 336 w 835"/>
                    <a:gd name="T25" fmla="*/ 287 h 1974"/>
                    <a:gd name="T26" fmla="*/ 336 w 835"/>
                    <a:gd name="T27" fmla="*/ 1694 h 1974"/>
                    <a:gd name="T28" fmla="*/ 148 w 835"/>
                    <a:gd name="T29" fmla="*/ 1506 h 1974"/>
                    <a:gd name="T30" fmla="*/ 32 w 835"/>
                    <a:gd name="T31" fmla="*/ 1506 h 1974"/>
                    <a:gd name="T32" fmla="*/ 32 w 835"/>
                    <a:gd name="T33" fmla="*/ 1622 h 1974"/>
                    <a:gd name="T34" fmla="*/ 360 w 835"/>
                    <a:gd name="T35" fmla="*/ 1950 h 1974"/>
                    <a:gd name="T36" fmla="*/ 418 w 835"/>
                    <a:gd name="T37" fmla="*/ 1974 h 1974"/>
                    <a:gd name="T38" fmla="*/ 476 w 835"/>
                    <a:gd name="T39" fmla="*/ 1950 h 1974"/>
                    <a:gd name="T40" fmla="*/ 803 w 835"/>
                    <a:gd name="T41" fmla="*/ 1622 h 1974"/>
                    <a:gd name="T42" fmla="*/ 803 w 835"/>
                    <a:gd name="T43" fmla="*/ 1506 h 1974"/>
                    <a:gd name="T44" fmla="*/ 687 w 835"/>
                    <a:gd name="T45" fmla="*/ 1506 h 1974"/>
                    <a:gd name="T46" fmla="*/ 687 w 835"/>
                    <a:gd name="T47" fmla="*/ 1506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5" h="1974">
                      <a:moveTo>
                        <a:pt x="687" y="1506"/>
                      </a:moveTo>
                      <a:cubicBezTo>
                        <a:pt x="499" y="1694"/>
                        <a:pt x="499" y="1694"/>
                        <a:pt x="499" y="1694"/>
                      </a:cubicBezTo>
                      <a:cubicBezTo>
                        <a:pt x="499" y="287"/>
                        <a:pt x="499" y="287"/>
                        <a:pt x="499" y="287"/>
                      </a:cubicBezTo>
                      <a:cubicBezTo>
                        <a:pt x="687" y="475"/>
                        <a:pt x="687" y="475"/>
                        <a:pt x="687" y="475"/>
                      </a:cubicBezTo>
                      <a:cubicBezTo>
                        <a:pt x="703" y="491"/>
                        <a:pt x="724" y="499"/>
                        <a:pt x="745" y="499"/>
                      </a:cubicBezTo>
                      <a:cubicBezTo>
                        <a:pt x="766" y="499"/>
                        <a:pt x="787" y="491"/>
                        <a:pt x="803" y="475"/>
                      </a:cubicBezTo>
                      <a:cubicBezTo>
                        <a:pt x="835" y="443"/>
                        <a:pt x="835" y="391"/>
                        <a:pt x="803" y="359"/>
                      </a:cubicBezTo>
                      <a:cubicBezTo>
                        <a:pt x="475" y="32"/>
                        <a:pt x="475" y="32"/>
                        <a:pt x="475" y="32"/>
                      </a:cubicBezTo>
                      <a:cubicBezTo>
                        <a:pt x="444" y="0"/>
                        <a:pt x="392" y="0"/>
                        <a:pt x="360" y="32"/>
                      </a:cubicBezTo>
                      <a:cubicBezTo>
                        <a:pt x="32" y="359"/>
                        <a:pt x="32" y="359"/>
                        <a:pt x="32" y="359"/>
                      </a:cubicBezTo>
                      <a:cubicBezTo>
                        <a:pt x="0" y="391"/>
                        <a:pt x="0" y="443"/>
                        <a:pt x="32" y="475"/>
                      </a:cubicBezTo>
                      <a:cubicBezTo>
                        <a:pt x="64" y="507"/>
                        <a:pt x="116" y="507"/>
                        <a:pt x="148" y="475"/>
                      </a:cubicBezTo>
                      <a:cubicBezTo>
                        <a:pt x="336" y="287"/>
                        <a:pt x="336" y="287"/>
                        <a:pt x="336" y="287"/>
                      </a:cubicBezTo>
                      <a:cubicBezTo>
                        <a:pt x="336" y="1694"/>
                        <a:pt x="336" y="1694"/>
                        <a:pt x="336" y="1694"/>
                      </a:cubicBezTo>
                      <a:cubicBezTo>
                        <a:pt x="148" y="1506"/>
                        <a:pt x="148" y="1506"/>
                        <a:pt x="148" y="1506"/>
                      </a:cubicBezTo>
                      <a:cubicBezTo>
                        <a:pt x="116" y="1474"/>
                        <a:pt x="64" y="1474"/>
                        <a:pt x="32" y="1506"/>
                      </a:cubicBezTo>
                      <a:cubicBezTo>
                        <a:pt x="0" y="1538"/>
                        <a:pt x="0" y="1590"/>
                        <a:pt x="32" y="1622"/>
                      </a:cubicBezTo>
                      <a:cubicBezTo>
                        <a:pt x="360" y="1950"/>
                        <a:pt x="360" y="1950"/>
                        <a:pt x="360" y="1950"/>
                      </a:cubicBezTo>
                      <a:cubicBezTo>
                        <a:pt x="376" y="1966"/>
                        <a:pt x="397" y="1974"/>
                        <a:pt x="418" y="1974"/>
                      </a:cubicBezTo>
                      <a:cubicBezTo>
                        <a:pt x="439" y="1974"/>
                        <a:pt x="460" y="1966"/>
                        <a:pt x="476" y="1950"/>
                      </a:cubicBezTo>
                      <a:cubicBezTo>
                        <a:pt x="803" y="1622"/>
                        <a:pt x="803" y="1622"/>
                        <a:pt x="803" y="1622"/>
                      </a:cubicBezTo>
                      <a:cubicBezTo>
                        <a:pt x="835" y="1590"/>
                        <a:pt x="835" y="1538"/>
                        <a:pt x="803" y="1506"/>
                      </a:cubicBezTo>
                      <a:cubicBezTo>
                        <a:pt x="771" y="1474"/>
                        <a:pt x="719" y="1474"/>
                        <a:pt x="687" y="1506"/>
                      </a:cubicBezTo>
                      <a:cubicBezTo>
                        <a:pt x="687" y="1506"/>
                        <a:pt x="687" y="1506"/>
                        <a:pt x="687" y="1506"/>
                      </a:cubicBezTo>
                      <a:close/>
                    </a:path>
                  </a:pathLst>
                </a:custGeom>
                <a:solidFill>
                  <a:srgbClr val="367AB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5" name="矩形 14"/>
          <p:cNvSpPr/>
          <p:nvPr/>
        </p:nvSpPr>
        <p:spPr>
          <a:xfrm>
            <a:off x="8616280" y="3585550"/>
            <a:ext cx="722132" cy="50405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24618" y="4263562"/>
            <a:ext cx="722132" cy="50405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337766" y="5189290"/>
            <a:ext cx="3369766" cy="1036026"/>
            <a:chOff x="1400559" y="5525385"/>
            <a:chExt cx="3369766" cy="1036026"/>
          </a:xfrm>
        </p:grpSpPr>
        <p:sp>
          <p:nvSpPr>
            <p:cNvPr id="56" name="矩形 55"/>
            <p:cNvSpPr/>
            <p:nvPr/>
          </p:nvSpPr>
          <p:spPr>
            <a:xfrm>
              <a:off x="1400559" y="5525385"/>
              <a:ext cx="3324759" cy="1036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529965" y="5752773"/>
              <a:ext cx="594522" cy="587856"/>
              <a:chOff x="5391985" y="1014444"/>
              <a:chExt cx="594522" cy="587856"/>
            </a:xfrm>
          </p:grpSpPr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 rot="5400000">
                <a:off x="5563407" y="1179201"/>
                <a:ext cx="251677" cy="594522"/>
              </a:xfrm>
              <a:custGeom>
                <a:avLst/>
                <a:gdLst>
                  <a:gd name="T0" fmla="*/ 687 w 835"/>
                  <a:gd name="T1" fmla="*/ 1506 h 1974"/>
                  <a:gd name="T2" fmla="*/ 499 w 835"/>
                  <a:gd name="T3" fmla="*/ 1694 h 1974"/>
                  <a:gd name="T4" fmla="*/ 499 w 835"/>
                  <a:gd name="T5" fmla="*/ 287 h 1974"/>
                  <a:gd name="T6" fmla="*/ 687 w 835"/>
                  <a:gd name="T7" fmla="*/ 475 h 1974"/>
                  <a:gd name="T8" fmla="*/ 745 w 835"/>
                  <a:gd name="T9" fmla="*/ 499 h 1974"/>
                  <a:gd name="T10" fmla="*/ 803 w 835"/>
                  <a:gd name="T11" fmla="*/ 475 h 1974"/>
                  <a:gd name="T12" fmla="*/ 803 w 835"/>
                  <a:gd name="T13" fmla="*/ 359 h 1974"/>
                  <a:gd name="T14" fmla="*/ 475 w 835"/>
                  <a:gd name="T15" fmla="*/ 32 h 1974"/>
                  <a:gd name="T16" fmla="*/ 360 w 835"/>
                  <a:gd name="T17" fmla="*/ 32 h 1974"/>
                  <a:gd name="T18" fmla="*/ 32 w 835"/>
                  <a:gd name="T19" fmla="*/ 359 h 1974"/>
                  <a:gd name="T20" fmla="*/ 32 w 835"/>
                  <a:gd name="T21" fmla="*/ 475 h 1974"/>
                  <a:gd name="T22" fmla="*/ 148 w 835"/>
                  <a:gd name="T23" fmla="*/ 475 h 1974"/>
                  <a:gd name="T24" fmla="*/ 336 w 835"/>
                  <a:gd name="T25" fmla="*/ 287 h 1974"/>
                  <a:gd name="T26" fmla="*/ 336 w 835"/>
                  <a:gd name="T27" fmla="*/ 1694 h 1974"/>
                  <a:gd name="T28" fmla="*/ 148 w 835"/>
                  <a:gd name="T29" fmla="*/ 1506 h 1974"/>
                  <a:gd name="T30" fmla="*/ 32 w 835"/>
                  <a:gd name="T31" fmla="*/ 1506 h 1974"/>
                  <a:gd name="T32" fmla="*/ 32 w 835"/>
                  <a:gd name="T33" fmla="*/ 1622 h 1974"/>
                  <a:gd name="T34" fmla="*/ 360 w 835"/>
                  <a:gd name="T35" fmla="*/ 1950 h 1974"/>
                  <a:gd name="T36" fmla="*/ 418 w 835"/>
                  <a:gd name="T37" fmla="*/ 1974 h 1974"/>
                  <a:gd name="T38" fmla="*/ 476 w 835"/>
                  <a:gd name="T39" fmla="*/ 1950 h 1974"/>
                  <a:gd name="T40" fmla="*/ 803 w 835"/>
                  <a:gd name="T41" fmla="*/ 1622 h 1974"/>
                  <a:gd name="T42" fmla="*/ 803 w 835"/>
                  <a:gd name="T43" fmla="*/ 1506 h 1974"/>
                  <a:gd name="T44" fmla="*/ 687 w 835"/>
                  <a:gd name="T45" fmla="*/ 1506 h 1974"/>
                  <a:gd name="T46" fmla="*/ 687 w 835"/>
                  <a:gd name="T47" fmla="*/ 1506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5" h="1974">
                    <a:moveTo>
                      <a:pt x="687" y="1506"/>
                    </a:moveTo>
                    <a:cubicBezTo>
                      <a:pt x="499" y="1694"/>
                      <a:pt x="499" y="1694"/>
                      <a:pt x="499" y="1694"/>
                    </a:cubicBezTo>
                    <a:cubicBezTo>
                      <a:pt x="499" y="287"/>
                      <a:pt x="499" y="287"/>
                      <a:pt x="499" y="287"/>
                    </a:cubicBezTo>
                    <a:cubicBezTo>
                      <a:pt x="687" y="475"/>
                      <a:pt x="687" y="475"/>
                      <a:pt x="687" y="475"/>
                    </a:cubicBezTo>
                    <a:cubicBezTo>
                      <a:pt x="703" y="491"/>
                      <a:pt x="724" y="499"/>
                      <a:pt x="745" y="499"/>
                    </a:cubicBezTo>
                    <a:cubicBezTo>
                      <a:pt x="766" y="499"/>
                      <a:pt x="787" y="491"/>
                      <a:pt x="803" y="475"/>
                    </a:cubicBezTo>
                    <a:cubicBezTo>
                      <a:pt x="835" y="443"/>
                      <a:pt x="835" y="391"/>
                      <a:pt x="803" y="359"/>
                    </a:cubicBezTo>
                    <a:cubicBezTo>
                      <a:pt x="475" y="32"/>
                      <a:pt x="475" y="32"/>
                      <a:pt x="475" y="32"/>
                    </a:cubicBezTo>
                    <a:cubicBezTo>
                      <a:pt x="444" y="0"/>
                      <a:pt x="392" y="0"/>
                      <a:pt x="360" y="32"/>
                    </a:cubicBezTo>
                    <a:cubicBezTo>
                      <a:pt x="32" y="359"/>
                      <a:pt x="32" y="359"/>
                      <a:pt x="32" y="359"/>
                    </a:cubicBezTo>
                    <a:cubicBezTo>
                      <a:pt x="0" y="391"/>
                      <a:pt x="0" y="443"/>
                      <a:pt x="32" y="475"/>
                    </a:cubicBezTo>
                    <a:cubicBezTo>
                      <a:pt x="64" y="507"/>
                      <a:pt x="116" y="507"/>
                      <a:pt x="148" y="475"/>
                    </a:cubicBezTo>
                    <a:cubicBezTo>
                      <a:pt x="336" y="287"/>
                      <a:pt x="336" y="287"/>
                      <a:pt x="336" y="287"/>
                    </a:cubicBezTo>
                    <a:cubicBezTo>
                      <a:pt x="336" y="1694"/>
                      <a:pt x="336" y="1694"/>
                      <a:pt x="336" y="1694"/>
                    </a:cubicBezTo>
                    <a:cubicBezTo>
                      <a:pt x="148" y="1506"/>
                      <a:pt x="148" y="1506"/>
                      <a:pt x="148" y="1506"/>
                    </a:cubicBezTo>
                    <a:cubicBezTo>
                      <a:pt x="116" y="1474"/>
                      <a:pt x="64" y="1474"/>
                      <a:pt x="32" y="1506"/>
                    </a:cubicBezTo>
                    <a:cubicBezTo>
                      <a:pt x="0" y="1538"/>
                      <a:pt x="0" y="1590"/>
                      <a:pt x="32" y="1622"/>
                    </a:cubicBezTo>
                    <a:cubicBezTo>
                      <a:pt x="360" y="1950"/>
                      <a:pt x="360" y="1950"/>
                      <a:pt x="360" y="1950"/>
                    </a:cubicBezTo>
                    <a:cubicBezTo>
                      <a:pt x="376" y="1966"/>
                      <a:pt x="397" y="1974"/>
                      <a:pt x="418" y="1974"/>
                    </a:cubicBezTo>
                    <a:cubicBezTo>
                      <a:pt x="439" y="1974"/>
                      <a:pt x="460" y="1966"/>
                      <a:pt x="476" y="1950"/>
                    </a:cubicBezTo>
                    <a:cubicBezTo>
                      <a:pt x="803" y="1622"/>
                      <a:pt x="803" y="1622"/>
                      <a:pt x="803" y="1622"/>
                    </a:cubicBezTo>
                    <a:cubicBezTo>
                      <a:pt x="835" y="1590"/>
                      <a:pt x="835" y="1538"/>
                      <a:pt x="803" y="1506"/>
                    </a:cubicBezTo>
                    <a:cubicBezTo>
                      <a:pt x="771" y="1474"/>
                      <a:pt x="719" y="1474"/>
                      <a:pt x="687" y="1506"/>
                    </a:cubicBezTo>
                    <a:cubicBezTo>
                      <a:pt x="687" y="1506"/>
                      <a:pt x="687" y="1506"/>
                      <a:pt x="687" y="1506"/>
                    </a:cubicBezTo>
                    <a:close/>
                  </a:path>
                </a:pathLst>
              </a:custGeom>
              <a:solidFill>
                <a:srgbClr val="367AB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432958" y="1014444"/>
                <a:ext cx="265956" cy="291555"/>
              </a:xfrm>
              <a:custGeom>
                <a:avLst/>
                <a:gdLst/>
                <a:ahLst/>
                <a:cxnLst/>
                <a:rect l="l" t="t" r="r" b="b"/>
                <a:pathLst>
                  <a:path w="265956" h="291555">
                    <a:moveTo>
                      <a:pt x="130528" y="0"/>
                    </a:moveTo>
                    <a:cubicBezTo>
                      <a:pt x="139309" y="0"/>
                      <a:pt x="146304" y="112"/>
                      <a:pt x="151513" y="335"/>
                    </a:cubicBezTo>
                    <a:cubicBezTo>
                      <a:pt x="156722" y="558"/>
                      <a:pt x="160777" y="1079"/>
                      <a:pt x="163679" y="1898"/>
                    </a:cubicBezTo>
                    <a:cubicBezTo>
                      <a:pt x="166582" y="2716"/>
                      <a:pt x="168665" y="3944"/>
                      <a:pt x="169930" y="5581"/>
                    </a:cubicBezTo>
                    <a:cubicBezTo>
                      <a:pt x="171195" y="7218"/>
                      <a:pt x="172274" y="9451"/>
                      <a:pt x="173167" y="12279"/>
                    </a:cubicBezTo>
                    <a:lnTo>
                      <a:pt x="262464" y="268337"/>
                    </a:lnTo>
                    <a:cubicBezTo>
                      <a:pt x="264250" y="273695"/>
                      <a:pt x="265366" y="277937"/>
                      <a:pt x="265813" y="281062"/>
                    </a:cubicBezTo>
                    <a:cubicBezTo>
                      <a:pt x="266259" y="284188"/>
                      <a:pt x="265664" y="286532"/>
                      <a:pt x="264027" y="288094"/>
                    </a:cubicBezTo>
                    <a:cubicBezTo>
                      <a:pt x="262390" y="289657"/>
                      <a:pt x="259488" y="290624"/>
                      <a:pt x="255320" y="290996"/>
                    </a:cubicBezTo>
                    <a:cubicBezTo>
                      <a:pt x="251153" y="291369"/>
                      <a:pt x="245423" y="291555"/>
                      <a:pt x="238131" y="291555"/>
                    </a:cubicBezTo>
                    <a:cubicBezTo>
                      <a:pt x="230540" y="291555"/>
                      <a:pt x="224625" y="291443"/>
                      <a:pt x="220383" y="291220"/>
                    </a:cubicBezTo>
                    <a:cubicBezTo>
                      <a:pt x="216141" y="290996"/>
                      <a:pt x="212904" y="290550"/>
                      <a:pt x="210672" y="289880"/>
                    </a:cubicBezTo>
                    <a:cubicBezTo>
                      <a:pt x="208439" y="289210"/>
                      <a:pt x="206877" y="288280"/>
                      <a:pt x="205984" y="287090"/>
                    </a:cubicBezTo>
                    <a:cubicBezTo>
                      <a:pt x="205091" y="285899"/>
                      <a:pt x="204347" y="284336"/>
                      <a:pt x="203751" y="282402"/>
                    </a:cubicBezTo>
                    <a:lnTo>
                      <a:pt x="184329" y="224359"/>
                    </a:lnTo>
                    <a:lnTo>
                      <a:pt x="75834" y="224359"/>
                    </a:lnTo>
                    <a:lnTo>
                      <a:pt x="57528" y="280839"/>
                    </a:lnTo>
                    <a:cubicBezTo>
                      <a:pt x="56932" y="282923"/>
                      <a:pt x="56151" y="284671"/>
                      <a:pt x="55184" y="286085"/>
                    </a:cubicBezTo>
                    <a:cubicBezTo>
                      <a:pt x="54216" y="287499"/>
                      <a:pt x="52654" y="288615"/>
                      <a:pt x="50496" y="289434"/>
                    </a:cubicBezTo>
                    <a:cubicBezTo>
                      <a:pt x="48338" y="290252"/>
                      <a:pt x="45287" y="290810"/>
                      <a:pt x="41343" y="291108"/>
                    </a:cubicBezTo>
                    <a:cubicBezTo>
                      <a:pt x="37399" y="291406"/>
                      <a:pt x="32227" y="291555"/>
                      <a:pt x="25827" y="291555"/>
                    </a:cubicBezTo>
                    <a:cubicBezTo>
                      <a:pt x="18981" y="291555"/>
                      <a:pt x="13623" y="291331"/>
                      <a:pt x="9754" y="290885"/>
                    </a:cubicBezTo>
                    <a:cubicBezTo>
                      <a:pt x="5884" y="290438"/>
                      <a:pt x="3206" y="289359"/>
                      <a:pt x="1717" y="287648"/>
                    </a:cubicBezTo>
                    <a:cubicBezTo>
                      <a:pt x="229" y="285936"/>
                      <a:pt x="-292" y="283518"/>
                      <a:pt x="155" y="280392"/>
                    </a:cubicBezTo>
                    <a:cubicBezTo>
                      <a:pt x="601" y="277267"/>
                      <a:pt x="1717" y="273100"/>
                      <a:pt x="3503" y="267891"/>
                    </a:cubicBezTo>
                    <a:lnTo>
                      <a:pt x="92577" y="11609"/>
                    </a:lnTo>
                    <a:cubicBezTo>
                      <a:pt x="93470" y="9079"/>
                      <a:pt x="94512" y="7032"/>
                      <a:pt x="95702" y="5470"/>
                    </a:cubicBezTo>
                    <a:cubicBezTo>
                      <a:pt x="96893" y="3907"/>
                      <a:pt x="98790" y="2716"/>
                      <a:pt x="101395" y="1898"/>
                    </a:cubicBezTo>
                    <a:cubicBezTo>
                      <a:pt x="103999" y="1079"/>
                      <a:pt x="107608" y="558"/>
                      <a:pt x="112222" y="335"/>
                    </a:cubicBezTo>
                    <a:cubicBezTo>
                      <a:pt x="116836" y="112"/>
                      <a:pt x="122938" y="0"/>
                      <a:pt x="130528" y="0"/>
                    </a:cubicBezTo>
                    <a:close/>
                    <a:moveTo>
                      <a:pt x="129635" y="56481"/>
                    </a:moveTo>
                    <a:lnTo>
                      <a:pt x="88782" y="179264"/>
                    </a:lnTo>
                    <a:lnTo>
                      <a:pt x="170712" y="179264"/>
                    </a:lnTo>
                    <a:lnTo>
                      <a:pt x="129858" y="56481"/>
                    </a:lnTo>
                    <a:lnTo>
                      <a:pt x="129635" y="56481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b="1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89860" y="1014444"/>
                <a:ext cx="259710" cy="291555"/>
              </a:xfrm>
              <a:custGeom>
                <a:avLst/>
                <a:gdLst/>
                <a:ahLst/>
                <a:cxnLst/>
                <a:rect l="l" t="t" r="r" b="b"/>
                <a:pathLst>
                  <a:path w="259710" h="291555">
                    <a:moveTo>
                      <a:pt x="30565" y="0"/>
                    </a:moveTo>
                    <a:cubicBezTo>
                      <a:pt x="37411" y="0"/>
                      <a:pt x="42769" y="149"/>
                      <a:pt x="46639" y="447"/>
                    </a:cubicBezTo>
                    <a:cubicBezTo>
                      <a:pt x="50508" y="744"/>
                      <a:pt x="53485" y="1265"/>
                      <a:pt x="55568" y="2009"/>
                    </a:cubicBezTo>
                    <a:cubicBezTo>
                      <a:pt x="57652" y="2754"/>
                      <a:pt x="59103" y="3870"/>
                      <a:pt x="59922" y="5358"/>
                    </a:cubicBezTo>
                    <a:cubicBezTo>
                      <a:pt x="60740" y="6846"/>
                      <a:pt x="61521" y="8707"/>
                      <a:pt x="62266" y="10939"/>
                    </a:cubicBezTo>
                    <a:lnTo>
                      <a:pt x="132587" y="233735"/>
                    </a:lnTo>
                    <a:lnTo>
                      <a:pt x="132810" y="233735"/>
                    </a:lnTo>
                    <a:lnTo>
                      <a:pt x="201792" y="12055"/>
                    </a:lnTo>
                    <a:cubicBezTo>
                      <a:pt x="202387" y="9525"/>
                      <a:pt x="203131" y="7479"/>
                      <a:pt x="204024" y="5916"/>
                    </a:cubicBezTo>
                    <a:cubicBezTo>
                      <a:pt x="204917" y="4353"/>
                      <a:pt x="206443" y="3126"/>
                      <a:pt x="208601" y="2233"/>
                    </a:cubicBezTo>
                    <a:cubicBezTo>
                      <a:pt x="210759" y="1340"/>
                      <a:pt x="213847" y="744"/>
                      <a:pt x="217865" y="447"/>
                    </a:cubicBezTo>
                    <a:cubicBezTo>
                      <a:pt x="221884" y="149"/>
                      <a:pt x="227390" y="0"/>
                      <a:pt x="234385" y="0"/>
                    </a:cubicBezTo>
                    <a:cubicBezTo>
                      <a:pt x="241231" y="0"/>
                      <a:pt x="246552" y="223"/>
                      <a:pt x="250347" y="670"/>
                    </a:cubicBezTo>
                    <a:cubicBezTo>
                      <a:pt x="254142" y="1116"/>
                      <a:pt x="256747" y="2195"/>
                      <a:pt x="258161" y="3907"/>
                    </a:cubicBezTo>
                    <a:cubicBezTo>
                      <a:pt x="259574" y="5618"/>
                      <a:pt x="260021" y="8037"/>
                      <a:pt x="259500" y="11162"/>
                    </a:cubicBezTo>
                    <a:cubicBezTo>
                      <a:pt x="258979" y="14288"/>
                      <a:pt x="257826" y="18455"/>
                      <a:pt x="256040" y="23664"/>
                    </a:cubicBezTo>
                    <a:lnTo>
                      <a:pt x="169868" y="279946"/>
                    </a:lnTo>
                    <a:cubicBezTo>
                      <a:pt x="169124" y="282476"/>
                      <a:pt x="168157" y="284522"/>
                      <a:pt x="166966" y="286085"/>
                    </a:cubicBezTo>
                    <a:cubicBezTo>
                      <a:pt x="165776" y="287648"/>
                      <a:pt x="163841" y="288838"/>
                      <a:pt x="161162" y="289657"/>
                    </a:cubicBezTo>
                    <a:cubicBezTo>
                      <a:pt x="158483" y="290476"/>
                      <a:pt x="154837" y="290996"/>
                      <a:pt x="150223" y="291220"/>
                    </a:cubicBezTo>
                    <a:cubicBezTo>
                      <a:pt x="145609" y="291443"/>
                      <a:pt x="139582" y="291555"/>
                      <a:pt x="132140" y="291555"/>
                    </a:cubicBezTo>
                    <a:cubicBezTo>
                      <a:pt x="126187" y="291555"/>
                      <a:pt x="121090" y="291517"/>
                      <a:pt x="116848" y="291443"/>
                    </a:cubicBezTo>
                    <a:cubicBezTo>
                      <a:pt x="112607" y="291369"/>
                      <a:pt x="108998" y="291182"/>
                      <a:pt x="106021" y="290885"/>
                    </a:cubicBezTo>
                    <a:cubicBezTo>
                      <a:pt x="103045" y="290587"/>
                      <a:pt x="100626" y="290141"/>
                      <a:pt x="98766" y="289545"/>
                    </a:cubicBezTo>
                    <a:cubicBezTo>
                      <a:pt x="96905" y="288950"/>
                      <a:pt x="95343" y="288206"/>
                      <a:pt x="94078" y="287313"/>
                    </a:cubicBezTo>
                    <a:cubicBezTo>
                      <a:pt x="92813" y="286420"/>
                      <a:pt x="91845" y="285341"/>
                      <a:pt x="91175" y="284076"/>
                    </a:cubicBezTo>
                    <a:cubicBezTo>
                      <a:pt x="90506" y="282811"/>
                      <a:pt x="89873" y="281211"/>
                      <a:pt x="89278" y="279276"/>
                    </a:cubicBezTo>
                    <a:lnTo>
                      <a:pt x="3330" y="23217"/>
                    </a:lnTo>
                    <a:cubicBezTo>
                      <a:pt x="1544" y="17860"/>
                      <a:pt x="465" y="13618"/>
                      <a:pt x="93" y="10493"/>
                    </a:cubicBezTo>
                    <a:cubicBezTo>
                      <a:pt x="-279" y="7367"/>
                      <a:pt x="465" y="5023"/>
                      <a:pt x="2325" y="3460"/>
                    </a:cubicBezTo>
                    <a:cubicBezTo>
                      <a:pt x="4185" y="1898"/>
                      <a:pt x="7348" y="930"/>
                      <a:pt x="11813" y="558"/>
                    </a:cubicBezTo>
                    <a:cubicBezTo>
                      <a:pt x="16278" y="186"/>
                      <a:pt x="22529" y="0"/>
                      <a:pt x="30565" y="0"/>
                    </a:cubicBez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b="1" dirty="0">
                  <a:solidFill>
                    <a:srgbClr val="363636"/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207568" y="5558433"/>
              <a:ext cx="2562757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字符间距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856666" y="3594714"/>
            <a:ext cx="1079094" cy="50405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456112" y="2276872"/>
            <a:ext cx="2514553" cy="1036026"/>
            <a:chOff x="2360608" y="1333629"/>
            <a:chExt cx="2514553" cy="1036026"/>
          </a:xfrm>
        </p:grpSpPr>
        <p:sp>
          <p:nvSpPr>
            <p:cNvPr id="54" name="矩形 53"/>
            <p:cNvSpPr/>
            <p:nvPr/>
          </p:nvSpPr>
          <p:spPr>
            <a:xfrm>
              <a:off x="2360608" y="1333629"/>
              <a:ext cx="2514553" cy="1036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625569" y="1376474"/>
              <a:ext cx="2099749" cy="849759"/>
              <a:chOff x="2625569" y="1376474"/>
              <a:chExt cx="2099749" cy="849759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2625569" y="1461860"/>
                <a:ext cx="637980" cy="764373"/>
                <a:chOff x="3235325" y="3175"/>
                <a:chExt cx="5721350" cy="6854825"/>
              </a:xfrm>
            </p:grpSpPr>
            <p:sp>
              <p:nvSpPr>
                <p:cNvPr id="39" name="Freeform 9"/>
                <p:cNvSpPr>
                  <a:spLocks noEditPoints="1"/>
                </p:cNvSpPr>
                <p:nvPr/>
              </p:nvSpPr>
              <p:spPr bwMode="auto">
                <a:xfrm>
                  <a:off x="3235325" y="752475"/>
                  <a:ext cx="5721350" cy="6105525"/>
                </a:xfrm>
                <a:custGeom>
                  <a:avLst/>
                  <a:gdLst>
                    <a:gd name="T0" fmla="*/ 0 w 2469"/>
                    <a:gd name="T1" fmla="*/ 2639 h 2639"/>
                    <a:gd name="T2" fmla="*/ 1013 w 2469"/>
                    <a:gd name="T3" fmla="*/ 0 h 2639"/>
                    <a:gd name="T4" fmla="*/ 1390 w 2469"/>
                    <a:gd name="T5" fmla="*/ 0 h 2639"/>
                    <a:gd name="T6" fmla="*/ 2469 w 2469"/>
                    <a:gd name="T7" fmla="*/ 2639 h 2639"/>
                    <a:gd name="T8" fmla="*/ 2072 w 2469"/>
                    <a:gd name="T9" fmla="*/ 2639 h 2639"/>
                    <a:gd name="T10" fmla="*/ 1764 w 2469"/>
                    <a:gd name="T11" fmla="*/ 1840 h 2639"/>
                    <a:gd name="T12" fmla="*/ 660 w 2469"/>
                    <a:gd name="T13" fmla="*/ 1840 h 2639"/>
                    <a:gd name="T14" fmla="*/ 371 w 2469"/>
                    <a:gd name="T15" fmla="*/ 2639 h 2639"/>
                    <a:gd name="T16" fmla="*/ 0 w 2469"/>
                    <a:gd name="T17" fmla="*/ 2639 h 2639"/>
                    <a:gd name="T18" fmla="*/ 761 w 2469"/>
                    <a:gd name="T19" fmla="*/ 1555 h 2639"/>
                    <a:gd name="T20" fmla="*/ 1656 w 2469"/>
                    <a:gd name="T21" fmla="*/ 1555 h 2639"/>
                    <a:gd name="T22" fmla="*/ 1381 w 2469"/>
                    <a:gd name="T23" fmla="*/ 824 h 2639"/>
                    <a:gd name="T24" fmla="*/ 1193 w 2469"/>
                    <a:gd name="T25" fmla="*/ 277 h 2639"/>
                    <a:gd name="T26" fmla="*/ 1051 w 2469"/>
                    <a:gd name="T27" fmla="*/ 781 h 2639"/>
                    <a:gd name="T28" fmla="*/ 761 w 2469"/>
                    <a:gd name="T29" fmla="*/ 1555 h 2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69" h="2639">
                      <a:moveTo>
                        <a:pt x="0" y="2639"/>
                      </a:moveTo>
                      <a:cubicBezTo>
                        <a:pt x="1013" y="0"/>
                        <a:pt x="1013" y="0"/>
                        <a:pt x="1013" y="0"/>
                      </a:cubicBezTo>
                      <a:cubicBezTo>
                        <a:pt x="1390" y="0"/>
                        <a:pt x="1390" y="0"/>
                        <a:pt x="1390" y="0"/>
                      </a:cubicBezTo>
                      <a:cubicBezTo>
                        <a:pt x="2469" y="2639"/>
                        <a:pt x="2469" y="2639"/>
                        <a:pt x="2469" y="2639"/>
                      </a:cubicBezTo>
                      <a:cubicBezTo>
                        <a:pt x="2072" y="2639"/>
                        <a:pt x="2072" y="2639"/>
                        <a:pt x="2072" y="2639"/>
                      </a:cubicBezTo>
                      <a:cubicBezTo>
                        <a:pt x="1764" y="1840"/>
                        <a:pt x="1764" y="1840"/>
                        <a:pt x="1764" y="1840"/>
                      </a:cubicBezTo>
                      <a:cubicBezTo>
                        <a:pt x="660" y="1840"/>
                        <a:pt x="660" y="1840"/>
                        <a:pt x="660" y="1840"/>
                      </a:cubicBezTo>
                      <a:cubicBezTo>
                        <a:pt x="371" y="2639"/>
                        <a:pt x="371" y="2639"/>
                        <a:pt x="371" y="2639"/>
                      </a:cubicBezTo>
                      <a:cubicBezTo>
                        <a:pt x="0" y="2639"/>
                        <a:pt x="0" y="2639"/>
                        <a:pt x="0" y="2639"/>
                      </a:cubicBezTo>
                      <a:close/>
                      <a:moveTo>
                        <a:pt x="761" y="1555"/>
                      </a:moveTo>
                      <a:cubicBezTo>
                        <a:pt x="1656" y="1555"/>
                        <a:pt x="1656" y="1555"/>
                        <a:pt x="1656" y="1555"/>
                      </a:cubicBezTo>
                      <a:cubicBezTo>
                        <a:pt x="1381" y="824"/>
                        <a:pt x="1381" y="824"/>
                        <a:pt x="1381" y="824"/>
                      </a:cubicBezTo>
                      <a:cubicBezTo>
                        <a:pt x="1297" y="602"/>
                        <a:pt x="1234" y="420"/>
                        <a:pt x="1193" y="277"/>
                      </a:cubicBezTo>
                      <a:cubicBezTo>
                        <a:pt x="1160" y="446"/>
                        <a:pt x="1112" y="614"/>
                        <a:pt x="1051" y="781"/>
                      </a:cubicBezTo>
                      <a:cubicBezTo>
                        <a:pt x="761" y="1555"/>
                        <a:pt x="761" y="1555"/>
                        <a:pt x="761" y="1555"/>
                      </a:cubicBezTo>
                      <a:close/>
                    </a:path>
                  </a:pathLst>
                </a:custGeom>
                <a:solidFill>
                  <a:srgbClr val="443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41" name="组合 40"/>
                <p:cNvGrpSpPr/>
                <p:nvPr/>
              </p:nvGrpSpPr>
              <p:grpSpPr>
                <a:xfrm>
                  <a:off x="7156450" y="3175"/>
                  <a:ext cx="1795463" cy="2278317"/>
                  <a:chOff x="7156450" y="3175"/>
                  <a:chExt cx="1795463" cy="2278317"/>
                </a:xfrm>
              </p:grpSpPr>
              <p:sp>
                <p:nvSpPr>
                  <p:cNvPr id="36" name="Freeform 5"/>
                  <p:cNvSpPr>
                    <a:spLocks/>
                  </p:cNvSpPr>
                  <p:nvPr/>
                </p:nvSpPr>
                <p:spPr bwMode="auto">
                  <a:xfrm>
                    <a:off x="7321550" y="1971731"/>
                    <a:ext cx="1465262" cy="309761"/>
                  </a:xfrm>
                  <a:custGeom>
                    <a:avLst/>
                    <a:gdLst>
                      <a:gd name="T0" fmla="*/ 0 w 923"/>
                      <a:gd name="T1" fmla="*/ 306 h 306"/>
                      <a:gd name="T2" fmla="*/ 0 w 923"/>
                      <a:gd name="T3" fmla="*/ 0 h 306"/>
                      <a:gd name="T4" fmla="*/ 923 w 923"/>
                      <a:gd name="T5" fmla="*/ 0 h 306"/>
                      <a:gd name="T6" fmla="*/ 923 w 923"/>
                      <a:gd name="T7" fmla="*/ 306 h 306"/>
                      <a:gd name="T8" fmla="*/ 0 w 923"/>
                      <a:gd name="T9" fmla="*/ 306 h 306"/>
                      <a:gd name="T10" fmla="*/ 0 w 923"/>
                      <a:gd name="T11" fmla="*/ 306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23" h="306">
                        <a:moveTo>
                          <a:pt x="0" y="306"/>
                        </a:moveTo>
                        <a:lnTo>
                          <a:pt x="0" y="0"/>
                        </a:lnTo>
                        <a:lnTo>
                          <a:pt x="923" y="0"/>
                        </a:lnTo>
                        <a:lnTo>
                          <a:pt x="923" y="306"/>
                        </a:lnTo>
                        <a:lnTo>
                          <a:pt x="0" y="306"/>
                        </a:lnTo>
                        <a:lnTo>
                          <a:pt x="0" y="306"/>
                        </a:lnTo>
                        <a:close/>
                      </a:path>
                    </a:pathLst>
                  </a:custGeom>
                  <a:solidFill>
                    <a:srgbClr val="367AB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10"/>
                  <p:cNvSpPr>
                    <a:spLocks/>
                  </p:cNvSpPr>
                  <p:nvPr/>
                </p:nvSpPr>
                <p:spPr bwMode="auto">
                  <a:xfrm>
                    <a:off x="7156450" y="3175"/>
                    <a:ext cx="1795463" cy="1792288"/>
                  </a:xfrm>
                  <a:custGeom>
                    <a:avLst/>
                    <a:gdLst>
                      <a:gd name="T0" fmla="*/ 465 w 1131"/>
                      <a:gd name="T1" fmla="*/ 1129 h 1129"/>
                      <a:gd name="T2" fmla="*/ 465 w 1131"/>
                      <a:gd name="T3" fmla="*/ 661 h 1129"/>
                      <a:gd name="T4" fmla="*/ 0 w 1131"/>
                      <a:gd name="T5" fmla="*/ 661 h 1129"/>
                      <a:gd name="T6" fmla="*/ 0 w 1131"/>
                      <a:gd name="T7" fmla="*/ 465 h 1129"/>
                      <a:gd name="T8" fmla="*/ 465 w 1131"/>
                      <a:gd name="T9" fmla="*/ 465 h 1129"/>
                      <a:gd name="T10" fmla="*/ 465 w 1131"/>
                      <a:gd name="T11" fmla="*/ 0 h 1129"/>
                      <a:gd name="T12" fmla="*/ 664 w 1131"/>
                      <a:gd name="T13" fmla="*/ 0 h 1129"/>
                      <a:gd name="T14" fmla="*/ 664 w 1131"/>
                      <a:gd name="T15" fmla="*/ 465 h 1129"/>
                      <a:gd name="T16" fmla="*/ 1131 w 1131"/>
                      <a:gd name="T17" fmla="*/ 465 h 1129"/>
                      <a:gd name="T18" fmla="*/ 1131 w 1131"/>
                      <a:gd name="T19" fmla="*/ 661 h 1129"/>
                      <a:gd name="T20" fmla="*/ 664 w 1131"/>
                      <a:gd name="T21" fmla="*/ 661 h 1129"/>
                      <a:gd name="T22" fmla="*/ 664 w 1131"/>
                      <a:gd name="T23" fmla="*/ 1129 h 1129"/>
                      <a:gd name="T24" fmla="*/ 465 w 1131"/>
                      <a:gd name="T25" fmla="*/ 1129 h 1129"/>
                      <a:gd name="T26" fmla="*/ 465 w 1131"/>
                      <a:gd name="T27" fmla="*/ 1129 h 1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31" h="1129">
                        <a:moveTo>
                          <a:pt x="465" y="1129"/>
                        </a:moveTo>
                        <a:lnTo>
                          <a:pt x="465" y="661"/>
                        </a:lnTo>
                        <a:lnTo>
                          <a:pt x="0" y="661"/>
                        </a:lnTo>
                        <a:lnTo>
                          <a:pt x="0" y="465"/>
                        </a:lnTo>
                        <a:lnTo>
                          <a:pt x="465" y="465"/>
                        </a:lnTo>
                        <a:lnTo>
                          <a:pt x="465" y="0"/>
                        </a:lnTo>
                        <a:lnTo>
                          <a:pt x="664" y="0"/>
                        </a:lnTo>
                        <a:lnTo>
                          <a:pt x="664" y="465"/>
                        </a:lnTo>
                        <a:lnTo>
                          <a:pt x="1131" y="465"/>
                        </a:lnTo>
                        <a:lnTo>
                          <a:pt x="1131" y="661"/>
                        </a:lnTo>
                        <a:lnTo>
                          <a:pt x="664" y="661"/>
                        </a:lnTo>
                        <a:lnTo>
                          <a:pt x="664" y="1129"/>
                        </a:lnTo>
                        <a:lnTo>
                          <a:pt x="465" y="1129"/>
                        </a:lnTo>
                        <a:lnTo>
                          <a:pt x="465" y="1129"/>
                        </a:lnTo>
                        <a:close/>
                      </a:path>
                    </a:pathLst>
                  </a:custGeom>
                  <a:solidFill>
                    <a:srgbClr val="367A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3" name="文本框 42"/>
              <p:cNvSpPr txBox="1"/>
              <p:nvPr/>
            </p:nvSpPr>
            <p:spPr>
              <a:xfrm>
                <a:off x="3285158" y="1376474"/>
                <a:ext cx="1440160" cy="8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字号</a:t>
                </a:r>
              </a:p>
            </p:txBody>
          </p:sp>
        </p:grpSp>
      </p:grpSp>
      <p:sp>
        <p:nvSpPr>
          <p:cNvPr id="62" name="自由: 形状 61"/>
          <p:cNvSpPr/>
          <p:nvPr/>
        </p:nvSpPr>
        <p:spPr>
          <a:xfrm>
            <a:off x="2765047" y="4766526"/>
            <a:ext cx="0" cy="317500"/>
          </a:xfrm>
          <a:custGeom>
            <a:avLst/>
            <a:gdLst>
              <a:gd name="connsiteX0" fmla="*/ 0 w 0"/>
              <a:gd name="connsiteY0" fmla="*/ 0 h 317500"/>
              <a:gd name="connsiteX1" fmla="*/ 0 w 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noFill/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自由: 形状 62"/>
          <p:cNvSpPr/>
          <p:nvPr/>
        </p:nvSpPr>
        <p:spPr>
          <a:xfrm>
            <a:off x="2424618" y="3407626"/>
            <a:ext cx="431022" cy="487032"/>
          </a:xfrm>
          <a:custGeom>
            <a:avLst/>
            <a:gdLst>
              <a:gd name="connsiteX0" fmla="*/ 342900 w 342900"/>
              <a:gd name="connsiteY0" fmla="*/ 444500 h 444500"/>
              <a:gd name="connsiteX1" fmla="*/ 0 w 342900"/>
              <a:gd name="connsiteY1" fmla="*/ 444500 h 444500"/>
              <a:gd name="connsiteX2" fmla="*/ 0 w 342900"/>
              <a:gd name="connsiteY2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44500">
                <a:moveTo>
                  <a:pt x="342900" y="444500"/>
                </a:moveTo>
                <a:lnTo>
                  <a:pt x="0" y="44450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自由: 形状 63"/>
          <p:cNvSpPr/>
          <p:nvPr/>
        </p:nvSpPr>
        <p:spPr>
          <a:xfrm>
            <a:off x="8976319" y="4098769"/>
            <a:ext cx="45719" cy="479033"/>
          </a:xfrm>
          <a:custGeom>
            <a:avLst/>
            <a:gdLst>
              <a:gd name="connsiteX0" fmla="*/ 0 w 0"/>
              <a:gd name="connsiteY0" fmla="*/ 0 h 317500"/>
              <a:gd name="connsiteX1" fmla="*/ 0 w 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noFill/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2357934" y="249691"/>
            <a:ext cx="7488832" cy="160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accent2"/>
                </a:solidFill>
              </a:rPr>
              <a:t>设置界面</a:t>
            </a:r>
          </a:p>
        </p:txBody>
      </p:sp>
    </p:spTree>
    <p:extLst>
      <p:ext uri="{BB962C8B-B14F-4D97-AF65-F5344CB8AC3E}">
        <p14:creationId xmlns:p14="http://schemas.microsoft.com/office/powerpoint/2010/main" val="117573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767409" y="529910"/>
            <a:ext cx="10516230" cy="5798181"/>
            <a:chOff x="767409" y="529910"/>
            <a:chExt cx="10516230" cy="579818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301" t="706" r="884" b="720"/>
            <a:stretch/>
          </p:blipFill>
          <p:spPr>
            <a:xfrm>
              <a:off x="928025" y="1840441"/>
              <a:ext cx="3309789" cy="44876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635"/>
            <a:stretch/>
          </p:blipFill>
          <p:spPr>
            <a:xfrm>
              <a:off x="4776228" y="1840441"/>
              <a:ext cx="6507411" cy="44876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767409" y="639358"/>
              <a:ext cx="2161340" cy="1201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5400" b="1" dirty="0">
                  <a:solidFill>
                    <a:schemeClr val="accent1"/>
                  </a:solidFill>
                </a:rPr>
                <a:t>行距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9537" y="529910"/>
              <a:ext cx="4983454" cy="1201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5400" b="1" dirty="0">
                  <a:solidFill>
                    <a:schemeClr val="accent1"/>
                  </a:solidFill>
                </a:rPr>
                <a:t>自定义行距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360899" y="1850186"/>
              <a:ext cx="867389" cy="778115"/>
              <a:chOff x="8973555" y="1288324"/>
              <a:chExt cx="1154892" cy="103602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973555" y="1288324"/>
                <a:ext cx="1154892" cy="1036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9145819" y="1540237"/>
                <a:ext cx="847622" cy="609881"/>
                <a:chOff x="6600056" y="1844824"/>
                <a:chExt cx="4269699" cy="3072135"/>
              </a:xfrm>
            </p:grpSpPr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8267685" y="1844824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8267685" y="2789932"/>
                  <a:ext cx="2602070" cy="236099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>
                  <a:off x="8267685" y="3735752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6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6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>
                  <a:off x="8267685" y="4680149"/>
                  <a:ext cx="2602070" cy="236810"/>
                </a:xfrm>
                <a:custGeom>
                  <a:avLst/>
                  <a:gdLst>
                    <a:gd name="T0" fmla="*/ 1720 w 1802"/>
                    <a:gd name="T1" fmla="*/ 164 h 164"/>
                    <a:gd name="T2" fmla="*/ 82 w 1802"/>
                    <a:gd name="T3" fmla="*/ 164 h 164"/>
                    <a:gd name="T4" fmla="*/ 0 w 1802"/>
                    <a:gd name="T5" fmla="*/ 82 h 164"/>
                    <a:gd name="T6" fmla="*/ 82 w 1802"/>
                    <a:gd name="T7" fmla="*/ 0 h 164"/>
                    <a:gd name="T8" fmla="*/ 1720 w 1802"/>
                    <a:gd name="T9" fmla="*/ 0 h 164"/>
                    <a:gd name="T10" fmla="*/ 1802 w 1802"/>
                    <a:gd name="T11" fmla="*/ 82 h 164"/>
                    <a:gd name="T12" fmla="*/ 1720 w 1802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2" h="164">
                      <a:moveTo>
                        <a:pt x="1720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7"/>
                        <a:pt x="0" y="82"/>
                      </a:cubicBezTo>
                      <a:cubicBezTo>
                        <a:pt x="0" y="37"/>
                        <a:pt x="36" y="0"/>
                        <a:pt x="82" y="0"/>
                      </a:cubicBezTo>
                      <a:cubicBezTo>
                        <a:pt x="1720" y="0"/>
                        <a:pt x="1720" y="0"/>
                        <a:pt x="1720" y="0"/>
                      </a:cubicBezTo>
                      <a:cubicBezTo>
                        <a:pt x="1765" y="0"/>
                        <a:pt x="1802" y="37"/>
                        <a:pt x="1802" y="82"/>
                      </a:cubicBezTo>
                      <a:cubicBezTo>
                        <a:pt x="1802" y="127"/>
                        <a:pt x="1765" y="164"/>
                        <a:pt x="1720" y="164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6600056" y="1951495"/>
                  <a:ext cx="1205386" cy="2847414"/>
                </a:xfrm>
                <a:custGeom>
                  <a:avLst/>
                  <a:gdLst>
                    <a:gd name="T0" fmla="*/ 687 w 835"/>
                    <a:gd name="T1" fmla="*/ 1506 h 1974"/>
                    <a:gd name="T2" fmla="*/ 499 w 835"/>
                    <a:gd name="T3" fmla="*/ 1694 h 1974"/>
                    <a:gd name="T4" fmla="*/ 499 w 835"/>
                    <a:gd name="T5" fmla="*/ 287 h 1974"/>
                    <a:gd name="T6" fmla="*/ 687 w 835"/>
                    <a:gd name="T7" fmla="*/ 475 h 1974"/>
                    <a:gd name="T8" fmla="*/ 745 w 835"/>
                    <a:gd name="T9" fmla="*/ 499 h 1974"/>
                    <a:gd name="T10" fmla="*/ 803 w 835"/>
                    <a:gd name="T11" fmla="*/ 475 h 1974"/>
                    <a:gd name="T12" fmla="*/ 803 w 835"/>
                    <a:gd name="T13" fmla="*/ 359 h 1974"/>
                    <a:gd name="T14" fmla="*/ 475 w 835"/>
                    <a:gd name="T15" fmla="*/ 32 h 1974"/>
                    <a:gd name="T16" fmla="*/ 360 w 835"/>
                    <a:gd name="T17" fmla="*/ 32 h 1974"/>
                    <a:gd name="T18" fmla="*/ 32 w 835"/>
                    <a:gd name="T19" fmla="*/ 359 h 1974"/>
                    <a:gd name="T20" fmla="*/ 32 w 835"/>
                    <a:gd name="T21" fmla="*/ 475 h 1974"/>
                    <a:gd name="T22" fmla="*/ 148 w 835"/>
                    <a:gd name="T23" fmla="*/ 475 h 1974"/>
                    <a:gd name="T24" fmla="*/ 336 w 835"/>
                    <a:gd name="T25" fmla="*/ 287 h 1974"/>
                    <a:gd name="T26" fmla="*/ 336 w 835"/>
                    <a:gd name="T27" fmla="*/ 1694 h 1974"/>
                    <a:gd name="T28" fmla="*/ 148 w 835"/>
                    <a:gd name="T29" fmla="*/ 1506 h 1974"/>
                    <a:gd name="T30" fmla="*/ 32 w 835"/>
                    <a:gd name="T31" fmla="*/ 1506 h 1974"/>
                    <a:gd name="T32" fmla="*/ 32 w 835"/>
                    <a:gd name="T33" fmla="*/ 1622 h 1974"/>
                    <a:gd name="T34" fmla="*/ 360 w 835"/>
                    <a:gd name="T35" fmla="*/ 1950 h 1974"/>
                    <a:gd name="T36" fmla="*/ 418 w 835"/>
                    <a:gd name="T37" fmla="*/ 1974 h 1974"/>
                    <a:gd name="T38" fmla="*/ 476 w 835"/>
                    <a:gd name="T39" fmla="*/ 1950 h 1974"/>
                    <a:gd name="T40" fmla="*/ 803 w 835"/>
                    <a:gd name="T41" fmla="*/ 1622 h 1974"/>
                    <a:gd name="T42" fmla="*/ 803 w 835"/>
                    <a:gd name="T43" fmla="*/ 1506 h 1974"/>
                    <a:gd name="T44" fmla="*/ 687 w 835"/>
                    <a:gd name="T45" fmla="*/ 1506 h 1974"/>
                    <a:gd name="T46" fmla="*/ 687 w 835"/>
                    <a:gd name="T47" fmla="*/ 1506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5" h="1974">
                      <a:moveTo>
                        <a:pt x="687" y="1506"/>
                      </a:moveTo>
                      <a:cubicBezTo>
                        <a:pt x="499" y="1694"/>
                        <a:pt x="499" y="1694"/>
                        <a:pt x="499" y="1694"/>
                      </a:cubicBezTo>
                      <a:cubicBezTo>
                        <a:pt x="499" y="287"/>
                        <a:pt x="499" y="287"/>
                        <a:pt x="499" y="287"/>
                      </a:cubicBezTo>
                      <a:cubicBezTo>
                        <a:pt x="687" y="475"/>
                        <a:pt x="687" y="475"/>
                        <a:pt x="687" y="475"/>
                      </a:cubicBezTo>
                      <a:cubicBezTo>
                        <a:pt x="703" y="491"/>
                        <a:pt x="724" y="499"/>
                        <a:pt x="745" y="499"/>
                      </a:cubicBezTo>
                      <a:cubicBezTo>
                        <a:pt x="766" y="499"/>
                        <a:pt x="787" y="491"/>
                        <a:pt x="803" y="475"/>
                      </a:cubicBezTo>
                      <a:cubicBezTo>
                        <a:pt x="835" y="443"/>
                        <a:pt x="835" y="391"/>
                        <a:pt x="803" y="359"/>
                      </a:cubicBezTo>
                      <a:cubicBezTo>
                        <a:pt x="475" y="32"/>
                        <a:pt x="475" y="32"/>
                        <a:pt x="475" y="32"/>
                      </a:cubicBezTo>
                      <a:cubicBezTo>
                        <a:pt x="444" y="0"/>
                        <a:pt x="392" y="0"/>
                        <a:pt x="360" y="32"/>
                      </a:cubicBezTo>
                      <a:cubicBezTo>
                        <a:pt x="32" y="359"/>
                        <a:pt x="32" y="359"/>
                        <a:pt x="32" y="359"/>
                      </a:cubicBezTo>
                      <a:cubicBezTo>
                        <a:pt x="0" y="391"/>
                        <a:pt x="0" y="443"/>
                        <a:pt x="32" y="475"/>
                      </a:cubicBezTo>
                      <a:cubicBezTo>
                        <a:pt x="64" y="507"/>
                        <a:pt x="116" y="507"/>
                        <a:pt x="148" y="475"/>
                      </a:cubicBezTo>
                      <a:cubicBezTo>
                        <a:pt x="336" y="287"/>
                        <a:pt x="336" y="287"/>
                        <a:pt x="336" y="287"/>
                      </a:cubicBezTo>
                      <a:cubicBezTo>
                        <a:pt x="336" y="1694"/>
                        <a:pt x="336" y="1694"/>
                        <a:pt x="336" y="1694"/>
                      </a:cubicBezTo>
                      <a:cubicBezTo>
                        <a:pt x="148" y="1506"/>
                        <a:pt x="148" y="1506"/>
                        <a:pt x="148" y="1506"/>
                      </a:cubicBezTo>
                      <a:cubicBezTo>
                        <a:pt x="116" y="1474"/>
                        <a:pt x="64" y="1474"/>
                        <a:pt x="32" y="1506"/>
                      </a:cubicBezTo>
                      <a:cubicBezTo>
                        <a:pt x="0" y="1538"/>
                        <a:pt x="0" y="1590"/>
                        <a:pt x="32" y="1622"/>
                      </a:cubicBezTo>
                      <a:cubicBezTo>
                        <a:pt x="360" y="1950"/>
                        <a:pt x="360" y="1950"/>
                        <a:pt x="360" y="1950"/>
                      </a:cubicBezTo>
                      <a:cubicBezTo>
                        <a:pt x="376" y="1966"/>
                        <a:pt x="397" y="1974"/>
                        <a:pt x="418" y="1974"/>
                      </a:cubicBezTo>
                      <a:cubicBezTo>
                        <a:pt x="439" y="1974"/>
                        <a:pt x="460" y="1966"/>
                        <a:pt x="476" y="1950"/>
                      </a:cubicBezTo>
                      <a:cubicBezTo>
                        <a:pt x="803" y="1622"/>
                        <a:pt x="803" y="1622"/>
                        <a:pt x="803" y="1622"/>
                      </a:cubicBezTo>
                      <a:cubicBezTo>
                        <a:pt x="835" y="1590"/>
                        <a:pt x="835" y="1538"/>
                        <a:pt x="803" y="1506"/>
                      </a:cubicBezTo>
                      <a:cubicBezTo>
                        <a:pt x="771" y="1474"/>
                        <a:pt x="719" y="1474"/>
                        <a:pt x="687" y="1506"/>
                      </a:cubicBezTo>
                      <a:cubicBezTo>
                        <a:pt x="687" y="1506"/>
                        <a:pt x="687" y="1506"/>
                        <a:pt x="687" y="1506"/>
                      </a:cubicBezTo>
                      <a:close/>
                    </a:path>
                  </a:pathLst>
                </a:custGeom>
                <a:solidFill>
                  <a:srgbClr val="367AB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991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71931" y="657063"/>
            <a:ext cx="8848139" cy="5543875"/>
            <a:chOff x="1671931" y="727465"/>
            <a:chExt cx="8848139" cy="5543875"/>
          </a:xfrm>
        </p:grpSpPr>
        <p:grpSp>
          <p:nvGrpSpPr>
            <p:cNvPr id="18" name="组合 17"/>
            <p:cNvGrpSpPr/>
            <p:nvPr/>
          </p:nvGrpSpPr>
          <p:grpSpPr>
            <a:xfrm>
              <a:off x="1671931" y="727465"/>
              <a:ext cx="8168462" cy="1073680"/>
              <a:chOff x="1303636" y="916624"/>
              <a:chExt cx="7024612" cy="92333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303636" y="916624"/>
                <a:ext cx="30937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schemeClr val="accent1"/>
                    </a:solidFill>
                  </a:rPr>
                  <a:t>字距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4583832" y="916624"/>
                <a:ext cx="37444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5400" b="1" dirty="0">
                    <a:solidFill>
                      <a:schemeClr val="accent1"/>
                    </a:solidFill>
                  </a:rPr>
                  <a:t>自定义字距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755356" y="1832473"/>
              <a:ext cx="8764714" cy="4438867"/>
              <a:chOff x="1375379" y="1987983"/>
              <a:chExt cx="7537369" cy="38172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2"/>
              <a:srcRect l="-1" r="923"/>
              <a:stretch/>
            </p:blipFill>
            <p:spPr>
              <a:xfrm>
                <a:off x="4727848" y="2004627"/>
                <a:ext cx="4184900" cy="380063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grpSp>
            <p:nvGrpSpPr>
              <p:cNvPr id="19" name="组合 18"/>
              <p:cNvGrpSpPr/>
              <p:nvPr/>
            </p:nvGrpSpPr>
            <p:grpSpPr>
              <a:xfrm>
                <a:off x="1375379" y="1987983"/>
                <a:ext cx="3022015" cy="3817281"/>
                <a:chOff x="1375379" y="1987983"/>
                <a:chExt cx="3022015" cy="3817281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5379" y="1987983"/>
                  <a:ext cx="3022015" cy="3817281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62500" y="1987983"/>
                  <a:ext cx="634894" cy="71488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53432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dyhz.com/upload/product/2007-12/119652689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7" b="96411" l="9732" r="95638">
                        <a14:foregroundMark x1="31376" y1="10705" x2="30789" y2="13552"/>
                        <a14:foregroundMark x1="60151" y1="12191" x2="68456" y2="14542"/>
                        <a14:foregroundMark x1="24581" y1="18750" x2="23070" y2="21225"/>
                        <a14:foregroundMark x1="23826" y1="20792" x2="21812" y2="27970"/>
                        <a14:foregroundMark x1="20302" y1="27847" x2="19799" y2="33416"/>
                        <a14:foregroundMark x1="21812" y1="22958" x2="21644" y2="23082"/>
                        <a14:foregroundMark x1="30621" y1="24319" x2="42282" y2="57364"/>
                        <a14:foregroundMark x1="49077" y1="20235" x2="55705" y2="54517"/>
                        <a14:foregroundMark x1="74161" y1="53032" x2="71225" y2="57921"/>
                        <a14:foregroundMark x1="20302" y1="41770" x2="22735" y2="46782"/>
                        <a14:foregroundMark x1="21644" y1="37129" x2="21644" y2="44307"/>
                        <a14:foregroundMark x1="19547" y1="35891" x2="20134" y2="42946"/>
                        <a14:foregroundMark x1="19379" y1="41770" x2="21057" y2="44616"/>
                        <a14:foregroundMark x1="45805" y1="54517" x2="51678" y2="68936"/>
                        <a14:foregroundMark x1="31040" y1="66770" x2="28775" y2="83787"/>
                        <a14:foregroundMark x1="23070" y1="78342" x2="17198" y2="82550"/>
                        <a14:foregroundMark x1="14765" y1="80941" x2="23658" y2="88800"/>
                        <a14:foregroundMark x1="18876" y1="82426" x2="18876" y2="87871"/>
                        <a14:foregroundMark x1="16443" y1="81745" x2="15520" y2="87191"/>
                        <a14:foregroundMark x1="15185" y1="82550" x2="14430" y2="84035"/>
                        <a14:foregroundMark x1="26426" y1="88676" x2="34312" y2="89604"/>
                        <a14:foregroundMark x1="34480" y1="91151" x2="45386" y2="87314"/>
                        <a14:foregroundMark x1="41527" y1="90965" x2="52936" y2="91522"/>
                        <a14:foregroundMark x1="66275" y1="78465" x2="69547" y2="90285"/>
                        <a14:foregroundMark x1="71980" y1="81498" x2="76342" y2="85705"/>
                        <a14:foregroundMark x1="86493" y1="81312" x2="92617" y2="81745"/>
                        <a14:foregroundMark x1="27517" y1="13552" x2="24916" y2="14666"/>
                        <a14:foregroundMark x1="28775" y1="11015" x2="30621" y2="10705"/>
                        <a14:foregroundMark x1="20470" y1="26485" x2="20302" y2="26609"/>
                        <a14:foregroundMark x1="62332" y1="10149" x2="64010" y2="11262"/>
                        <a14:foregroundMark x1="45973" y1="8540" x2="47819" y2="10025"/>
                        <a14:foregroundMark x1="44295" y1="9777" x2="42450" y2="8416"/>
                        <a14:foregroundMark x1="34899" y1="10458" x2="33977" y2="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3627" y="1117929"/>
            <a:ext cx="1764746" cy="23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任意多边形 12"/>
          <p:cNvSpPr/>
          <p:nvPr/>
        </p:nvSpPr>
        <p:spPr>
          <a:xfrm>
            <a:off x="2777072" y="3671652"/>
            <a:ext cx="6637857" cy="0"/>
          </a:xfrm>
          <a:custGeom>
            <a:avLst/>
            <a:gdLst>
              <a:gd name="connsiteX0" fmla="*/ 0 w 11671069"/>
              <a:gd name="connsiteY0" fmla="*/ 0 h 0"/>
              <a:gd name="connsiteX1" fmla="*/ 11671069 w 116710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71069">
                <a:moveTo>
                  <a:pt x="0" y="0"/>
                </a:moveTo>
                <a:lnTo>
                  <a:pt x="11671069" y="0"/>
                </a:lnTo>
              </a:path>
            </a:pathLst>
          </a:custGeom>
          <a:noFill/>
          <a:ln>
            <a:solidFill>
              <a:srgbClr val="26394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79777" y="3440820"/>
            <a:ext cx="4032447" cy="461665"/>
          </a:xfrm>
          <a:prstGeom prst="rect">
            <a:avLst/>
          </a:prstGeom>
          <a:solidFill>
            <a:srgbClr val="4858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敢不敢来微信后台手把手</a:t>
            </a:r>
          </a:p>
        </p:txBody>
      </p:sp>
    </p:spTree>
    <p:extLst>
      <p:ext uri="{BB962C8B-B14F-4D97-AF65-F5344CB8AC3E}">
        <p14:creationId xmlns:p14="http://schemas.microsoft.com/office/powerpoint/2010/main" val="379368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53102" y="3094108"/>
            <a:ext cx="1240427" cy="2007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04303" y="1384421"/>
            <a:ext cx="87501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800" b="1" spc="600" dirty="0">
                <a:solidFill>
                  <a:schemeClr val="accent1"/>
                </a:solidFill>
              </a:rPr>
              <a:t>自古深情留不住</a:t>
            </a:r>
            <a:endParaRPr lang="en-US" altLang="zh-CN" sz="8800" b="1" spc="600" dirty="0">
              <a:solidFill>
                <a:schemeClr val="accent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8800" b="1" spc="600" dirty="0">
                <a:solidFill>
                  <a:schemeClr val="accent1"/>
                </a:solidFill>
              </a:rPr>
              <a:t>总是套路得人</a:t>
            </a:r>
            <a:r>
              <a:rPr lang="zh-CN" altLang="en-US" sz="8800" b="1" spc="600" dirty="0">
                <a:solidFill>
                  <a:schemeClr val="bg1"/>
                </a:solidFill>
              </a:rPr>
              <a:t>心</a:t>
            </a:r>
          </a:p>
        </p:txBody>
      </p:sp>
      <p:sp>
        <p:nvSpPr>
          <p:cNvPr id="9" name="矩形 8"/>
          <p:cNvSpPr/>
          <p:nvPr/>
        </p:nvSpPr>
        <p:spPr>
          <a:xfrm>
            <a:off x="4296373" y="2018383"/>
            <a:ext cx="115050" cy="107821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自由: 形状 3"/>
          <p:cNvSpPr/>
          <p:nvPr/>
        </p:nvSpPr>
        <p:spPr>
          <a:xfrm flipV="1">
            <a:off x="1761429" y="5055508"/>
            <a:ext cx="9081753" cy="53922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自由: 形状 4"/>
          <p:cNvSpPr/>
          <p:nvPr/>
        </p:nvSpPr>
        <p:spPr>
          <a:xfrm flipV="1">
            <a:off x="1704303" y="3040183"/>
            <a:ext cx="9138880" cy="4571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自由: 形状 5"/>
          <p:cNvSpPr/>
          <p:nvPr/>
        </p:nvSpPr>
        <p:spPr>
          <a:xfrm rot="16200000">
            <a:off x="9730712" y="3938951"/>
            <a:ext cx="2004632" cy="319915"/>
          </a:xfrm>
          <a:custGeom>
            <a:avLst/>
            <a:gdLst>
              <a:gd name="connsiteX0" fmla="*/ 0 w 6874525"/>
              <a:gd name="connsiteY0" fmla="*/ 0 h 0"/>
              <a:gd name="connsiteX1" fmla="*/ 6874525 w 6874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525">
                <a:moveTo>
                  <a:pt x="0" y="0"/>
                </a:moveTo>
                <a:lnTo>
                  <a:pt x="6874525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03004" y="3295915"/>
            <a:ext cx="182794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accent2"/>
                </a:solidFill>
              </a:rPr>
              <a:t>行间距</a:t>
            </a:r>
          </a:p>
        </p:txBody>
      </p:sp>
      <p:sp>
        <p:nvSpPr>
          <p:cNvPr id="10" name="自由: 形状 9"/>
          <p:cNvSpPr/>
          <p:nvPr/>
        </p:nvSpPr>
        <p:spPr>
          <a:xfrm rot="5400000" flipV="1">
            <a:off x="3685528" y="2570711"/>
            <a:ext cx="1332460" cy="11794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 rot="5400000" flipV="1">
            <a:off x="3805600" y="2570710"/>
            <a:ext cx="1332460" cy="11794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自由: 形状 12"/>
          <p:cNvSpPr/>
          <p:nvPr/>
        </p:nvSpPr>
        <p:spPr>
          <a:xfrm>
            <a:off x="4250026" y="1859699"/>
            <a:ext cx="203463" cy="82376"/>
          </a:xfrm>
          <a:custGeom>
            <a:avLst/>
            <a:gdLst>
              <a:gd name="connsiteX0" fmla="*/ 0 w 264319"/>
              <a:gd name="connsiteY0" fmla="*/ 0 h 0"/>
              <a:gd name="connsiteX1" fmla="*/ 264319 w 2643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319">
                <a:moveTo>
                  <a:pt x="0" y="0"/>
                </a:moveTo>
                <a:lnTo>
                  <a:pt x="264319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87674" y="1318596"/>
            <a:ext cx="164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</a:rPr>
              <a:t>字距</a:t>
            </a:r>
            <a:r>
              <a:rPr lang="en-US" altLang="zh-CN" sz="2800" b="1" dirty="0">
                <a:solidFill>
                  <a:schemeClr val="accent2"/>
                </a:solidFill>
              </a:rPr>
              <a:t>/</a:t>
            </a:r>
            <a:r>
              <a:rPr lang="zh-CN" altLang="en-US" sz="2800" b="1" dirty="0">
                <a:solidFill>
                  <a:schemeClr val="accent2"/>
                </a:solidFill>
              </a:rPr>
              <a:t>宽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31598" y="1899435"/>
            <a:ext cx="1062224" cy="1257232"/>
            <a:chOff x="935113" y="1913265"/>
            <a:chExt cx="1062224" cy="1257232"/>
          </a:xfrm>
        </p:grpSpPr>
        <p:sp>
          <p:nvSpPr>
            <p:cNvPr id="16" name="文本框 15"/>
            <p:cNvSpPr txBox="1"/>
            <p:nvPr/>
          </p:nvSpPr>
          <p:spPr>
            <a:xfrm>
              <a:off x="935113" y="1913265"/>
              <a:ext cx="1062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2"/>
                  </a:solidFill>
                </a:rPr>
                <a:t>字</a:t>
              </a:r>
              <a:endParaRPr lang="en-US" altLang="zh-CN" sz="2800" b="1" dirty="0">
                <a:solidFill>
                  <a:schemeClr val="accent2"/>
                </a:solidFill>
              </a:endParaRPr>
            </a:p>
            <a:p>
              <a:pPr algn="ctr"/>
              <a:r>
                <a:rPr lang="zh-CN" altLang="en-US" sz="2800" b="1" dirty="0">
                  <a:solidFill>
                    <a:schemeClr val="accent2"/>
                  </a:solidFill>
                </a:rPr>
                <a:t>号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86103" y="2810252"/>
              <a:ext cx="360245" cy="360245"/>
              <a:chOff x="695195" y="2234765"/>
              <a:chExt cx="576064" cy="57606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695195" y="2234765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Group 4"/>
              <p:cNvGrpSpPr>
                <a:grpSpLocks noChangeAspect="1"/>
              </p:cNvGrpSpPr>
              <p:nvPr/>
            </p:nvGrpSpPr>
            <p:grpSpPr bwMode="auto">
              <a:xfrm>
                <a:off x="744686" y="2348881"/>
                <a:ext cx="460458" cy="348122"/>
                <a:chOff x="984" y="-2"/>
                <a:chExt cx="5714" cy="4320"/>
              </a:xfrm>
              <a:solidFill>
                <a:schemeClr val="bg1"/>
              </a:solidFill>
            </p:grpSpPr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2439" y="-2"/>
                  <a:ext cx="4259" cy="4305"/>
                </a:xfrm>
                <a:custGeom>
                  <a:avLst/>
                  <a:gdLst>
                    <a:gd name="T0" fmla="*/ 2091 w 2251"/>
                    <a:gd name="T1" fmla="*/ 647 h 2278"/>
                    <a:gd name="T2" fmla="*/ 1997 w 2251"/>
                    <a:gd name="T3" fmla="*/ 335 h 2278"/>
                    <a:gd name="T4" fmla="*/ 1843 w 2251"/>
                    <a:gd name="T5" fmla="*/ 211 h 2278"/>
                    <a:gd name="T6" fmla="*/ 1653 w 2251"/>
                    <a:gd name="T7" fmla="*/ 187 h 2278"/>
                    <a:gd name="T8" fmla="*/ 1365 w 2251"/>
                    <a:gd name="T9" fmla="*/ 187 h 2278"/>
                    <a:gd name="T10" fmla="*/ 1365 w 2251"/>
                    <a:gd name="T11" fmla="*/ 1855 h 2278"/>
                    <a:gd name="T12" fmla="*/ 1385 w 2251"/>
                    <a:gd name="T13" fmla="*/ 2008 h 2278"/>
                    <a:gd name="T14" fmla="*/ 1479 w 2251"/>
                    <a:gd name="T15" fmla="*/ 2093 h 2278"/>
                    <a:gd name="T16" fmla="*/ 1696 w 2251"/>
                    <a:gd name="T17" fmla="*/ 2124 h 2278"/>
                    <a:gd name="T18" fmla="*/ 1696 w 2251"/>
                    <a:gd name="T19" fmla="*/ 2278 h 2278"/>
                    <a:gd name="T20" fmla="*/ 554 w 2251"/>
                    <a:gd name="T21" fmla="*/ 2278 h 2278"/>
                    <a:gd name="T22" fmla="*/ 554 w 2251"/>
                    <a:gd name="T23" fmla="*/ 2124 h 2278"/>
                    <a:gd name="T24" fmla="*/ 825 w 2251"/>
                    <a:gd name="T25" fmla="*/ 2063 h 2278"/>
                    <a:gd name="T26" fmla="*/ 885 w 2251"/>
                    <a:gd name="T27" fmla="*/ 1855 h 2278"/>
                    <a:gd name="T28" fmla="*/ 885 w 2251"/>
                    <a:gd name="T29" fmla="*/ 187 h 2278"/>
                    <a:gd name="T30" fmla="*/ 643 w 2251"/>
                    <a:gd name="T31" fmla="*/ 187 h 2278"/>
                    <a:gd name="T32" fmla="*/ 406 w 2251"/>
                    <a:gd name="T33" fmla="*/ 209 h 2278"/>
                    <a:gd name="T34" fmla="*/ 240 w 2251"/>
                    <a:gd name="T35" fmla="*/ 333 h 2278"/>
                    <a:gd name="T36" fmla="*/ 159 w 2251"/>
                    <a:gd name="T37" fmla="*/ 646 h 2278"/>
                    <a:gd name="T38" fmla="*/ 0 w 2251"/>
                    <a:gd name="T39" fmla="*/ 646 h 2278"/>
                    <a:gd name="T40" fmla="*/ 0 w 2251"/>
                    <a:gd name="T41" fmla="*/ 0 h 2278"/>
                    <a:gd name="T42" fmla="*/ 2251 w 2251"/>
                    <a:gd name="T43" fmla="*/ 0 h 2278"/>
                    <a:gd name="T44" fmla="*/ 2251 w 2251"/>
                    <a:gd name="T45" fmla="*/ 646 h 2278"/>
                    <a:gd name="T46" fmla="*/ 2091 w 2251"/>
                    <a:gd name="T47" fmla="*/ 646 h 2278"/>
                    <a:gd name="T48" fmla="*/ 2091 w 2251"/>
                    <a:gd name="T49" fmla="*/ 647 h 2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51" h="2278">
                      <a:moveTo>
                        <a:pt x="2091" y="647"/>
                      </a:moveTo>
                      <a:cubicBezTo>
                        <a:pt x="2076" y="506"/>
                        <a:pt x="2045" y="402"/>
                        <a:pt x="1997" y="335"/>
                      </a:cubicBezTo>
                      <a:cubicBezTo>
                        <a:pt x="1950" y="268"/>
                        <a:pt x="1899" y="226"/>
                        <a:pt x="1843" y="211"/>
                      </a:cubicBezTo>
                      <a:cubicBezTo>
                        <a:pt x="1788" y="195"/>
                        <a:pt x="1725" y="187"/>
                        <a:pt x="1653" y="187"/>
                      </a:cubicBezTo>
                      <a:cubicBezTo>
                        <a:pt x="1365" y="187"/>
                        <a:pt x="1365" y="187"/>
                        <a:pt x="1365" y="187"/>
                      </a:cubicBezTo>
                      <a:cubicBezTo>
                        <a:pt x="1365" y="1855"/>
                        <a:pt x="1365" y="1855"/>
                        <a:pt x="1365" y="1855"/>
                      </a:cubicBezTo>
                      <a:cubicBezTo>
                        <a:pt x="1365" y="1921"/>
                        <a:pt x="1371" y="1972"/>
                        <a:pt x="1385" y="2008"/>
                      </a:cubicBezTo>
                      <a:cubicBezTo>
                        <a:pt x="1398" y="2045"/>
                        <a:pt x="1429" y="2073"/>
                        <a:pt x="1479" y="2093"/>
                      </a:cubicBezTo>
                      <a:cubicBezTo>
                        <a:pt x="1528" y="2113"/>
                        <a:pt x="1600" y="2124"/>
                        <a:pt x="1696" y="2124"/>
                      </a:cubicBezTo>
                      <a:cubicBezTo>
                        <a:pt x="1696" y="2278"/>
                        <a:pt x="1696" y="2278"/>
                        <a:pt x="1696" y="2278"/>
                      </a:cubicBezTo>
                      <a:cubicBezTo>
                        <a:pt x="554" y="2278"/>
                        <a:pt x="554" y="2278"/>
                        <a:pt x="554" y="2278"/>
                      </a:cubicBezTo>
                      <a:cubicBezTo>
                        <a:pt x="554" y="2124"/>
                        <a:pt x="554" y="2124"/>
                        <a:pt x="554" y="2124"/>
                      </a:cubicBezTo>
                      <a:cubicBezTo>
                        <a:pt x="694" y="2124"/>
                        <a:pt x="784" y="2104"/>
                        <a:pt x="825" y="2063"/>
                      </a:cubicBezTo>
                      <a:cubicBezTo>
                        <a:pt x="865" y="2023"/>
                        <a:pt x="885" y="1954"/>
                        <a:pt x="885" y="1855"/>
                      </a:cubicBezTo>
                      <a:cubicBezTo>
                        <a:pt x="885" y="187"/>
                        <a:pt x="885" y="187"/>
                        <a:pt x="885" y="187"/>
                      </a:cubicBezTo>
                      <a:cubicBezTo>
                        <a:pt x="643" y="187"/>
                        <a:pt x="643" y="187"/>
                        <a:pt x="643" y="187"/>
                      </a:cubicBezTo>
                      <a:cubicBezTo>
                        <a:pt x="547" y="187"/>
                        <a:pt x="469" y="195"/>
                        <a:pt x="406" y="209"/>
                      </a:cubicBezTo>
                      <a:cubicBezTo>
                        <a:pt x="343" y="225"/>
                        <a:pt x="288" y="266"/>
                        <a:pt x="240" y="333"/>
                      </a:cubicBezTo>
                      <a:cubicBezTo>
                        <a:pt x="193" y="401"/>
                        <a:pt x="165" y="506"/>
                        <a:pt x="159" y="646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51" y="0"/>
                        <a:pt x="2251" y="0"/>
                        <a:pt x="2251" y="0"/>
                      </a:cubicBezTo>
                      <a:cubicBezTo>
                        <a:pt x="2251" y="646"/>
                        <a:pt x="2251" y="646"/>
                        <a:pt x="2251" y="646"/>
                      </a:cubicBezTo>
                      <a:cubicBezTo>
                        <a:pt x="2091" y="646"/>
                        <a:pt x="2091" y="646"/>
                        <a:pt x="2091" y="646"/>
                      </a:cubicBezTo>
                      <a:cubicBezTo>
                        <a:pt x="2091" y="647"/>
                        <a:pt x="2091" y="647"/>
                        <a:pt x="2091" y="6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6"/>
                <p:cNvSpPr>
                  <a:spLocks/>
                </p:cNvSpPr>
                <p:nvPr/>
              </p:nvSpPr>
              <p:spPr bwMode="auto">
                <a:xfrm>
                  <a:off x="984" y="1952"/>
                  <a:ext cx="2340" cy="2366"/>
                </a:xfrm>
                <a:custGeom>
                  <a:avLst/>
                  <a:gdLst>
                    <a:gd name="T0" fmla="*/ 1237 w 1237"/>
                    <a:gd name="T1" fmla="*/ 355 h 1252"/>
                    <a:gd name="T2" fmla="*/ 1149 w 1237"/>
                    <a:gd name="T3" fmla="*/ 355 h 1252"/>
                    <a:gd name="T4" fmla="*/ 1098 w 1237"/>
                    <a:gd name="T5" fmla="*/ 183 h 1252"/>
                    <a:gd name="T6" fmla="*/ 1014 w 1237"/>
                    <a:gd name="T7" fmla="*/ 115 h 1252"/>
                    <a:gd name="T8" fmla="*/ 909 w 1237"/>
                    <a:gd name="T9" fmla="*/ 102 h 1252"/>
                    <a:gd name="T10" fmla="*/ 751 w 1237"/>
                    <a:gd name="T11" fmla="*/ 102 h 1252"/>
                    <a:gd name="T12" fmla="*/ 751 w 1237"/>
                    <a:gd name="T13" fmla="*/ 1019 h 1252"/>
                    <a:gd name="T14" fmla="*/ 762 w 1237"/>
                    <a:gd name="T15" fmla="*/ 1104 h 1252"/>
                    <a:gd name="T16" fmla="*/ 813 w 1237"/>
                    <a:gd name="T17" fmla="*/ 1150 h 1252"/>
                    <a:gd name="T18" fmla="*/ 932 w 1237"/>
                    <a:gd name="T19" fmla="*/ 1167 h 1252"/>
                    <a:gd name="T20" fmla="*/ 932 w 1237"/>
                    <a:gd name="T21" fmla="*/ 1252 h 1252"/>
                    <a:gd name="T22" fmla="*/ 305 w 1237"/>
                    <a:gd name="T23" fmla="*/ 1252 h 1252"/>
                    <a:gd name="T24" fmla="*/ 305 w 1237"/>
                    <a:gd name="T25" fmla="*/ 1166 h 1252"/>
                    <a:gd name="T26" fmla="*/ 453 w 1237"/>
                    <a:gd name="T27" fmla="*/ 1133 h 1252"/>
                    <a:gd name="T28" fmla="*/ 486 w 1237"/>
                    <a:gd name="T29" fmla="*/ 1018 h 1252"/>
                    <a:gd name="T30" fmla="*/ 486 w 1237"/>
                    <a:gd name="T31" fmla="*/ 102 h 1252"/>
                    <a:gd name="T32" fmla="*/ 354 w 1237"/>
                    <a:gd name="T33" fmla="*/ 102 h 1252"/>
                    <a:gd name="T34" fmla="*/ 224 w 1237"/>
                    <a:gd name="T35" fmla="*/ 114 h 1252"/>
                    <a:gd name="T36" fmla="*/ 133 w 1237"/>
                    <a:gd name="T37" fmla="*/ 183 h 1252"/>
                    <a:gd name="T38" fmla="*/ 88 w 1237"/>
                    <a:gd name="T39" fmla="*/ 355 h 1252"/>
                    <a:gd name="T40" fmla="*/ 0 w 1237"/>
                    <a:gd name="T41" fmla="*/ 355 h 1252"/>
                    <a:gd name="T42" fmla="*/ 0 w 1237"/>
                    <a:gd name="T43" fmla="*/ 0 h 1252"/>
                    <a:gd name="T44" fmla="*/ 1237 w 1237"/>
                    <a:gd name="T45" fmla="*/ 0 h 1252"/>
                    <a:gd name="T46" fmla="*/ 1237 w 1237"/>
                    <a:gd name="T47" fmla="*/ 355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37" h="1252">
                      <a:moveTo>
                        <a:pt x="1237" y="355"/>
                      </a:moveTo>
                      <a:cubicBezTo>
                        <a:pt x="1149" y="355"/>
                        <a:pt x="1149" y="355"/>
                        <a:pt x="1149" y="355"/>
                      </a:cubicBezTo>
                      <a:cubicBezTo>
                        <a:pt x="1141" y="277"/>
                        <a:pt x="1124" y="220"/>
                        <a:pt x="1098" y="183"/>
                      </a:cubicBezTo>
                      <a:cubicBezTo>
                        <a:pt x="1072" y="146"/>
                        <a:pt x="1044" y="124"/>
                        <a:pt x="1014" y="115"/>
                      </a:cubicBezTo>
                      <a:cubicBezTo>
                        <a:pt x="984" y="106"/>
                        <a:pt x="949" y="102"/>
                        <a:pt x="909" y="102"/>
                      </a:cubicBezTo>
                      <a:cubicBezTo>
                        <a:pt x="751" y="102"/>
                        <a:pt x="751" y="102"/>
                        <a:pt x="751" y="102"/>
                      </a:cubicBezTo>
                      <a:cubicBezTo>
                        <a:pt x="751" y="1019"/>
                        <a:pt x="751" y="1019"/>
                        <a:pt x="751" y="1019"/>
                      </a:cubicBezTo>
                      <a:cubicBezTo>
                        <a:pt x="751" y="1056"/>
                        <a:pt x="755" y="1084"/>
                        <a:pt x="762" y="1104"/>
                      </a:cubicBezTo>
                      <a:cubicBezTo>
                        <a:pt x="769" y="1123"/>
                        <a:pt x="786" y="1139"/>
                        <a:pt x="813" y="1150"/>
                      </a:cubicBezTo>
                      <a:cubicBezTo>
                        <a:pt x="840" y="1161"/>
                        <a:pt x="880" y="1167"/>
                        <a:pt x="932" y="1167"/>
                      </a:cubicBezTo>
                      <a:cubicBezTo>
                        <a:pt x="932" y="1252"/>
                        <a:pt x="932" y="1252"/>
                        <a:pt x="932" y="1252"/>
                      </a:cubicBezTo>
                      <a:cubicBezTo>
                        <a:pt x="305" y="1252"/>
                        <a:pt x="305" y="1252"/>
                        <a:pt x="305" y="1252"/>
                      </a:cubicBezTo>
                      <a:cubicBezTo>
                        <a:pt x="305" y="1166"/>
                        <a:pt x="305" y="1166"/>
                        <a:pt x="305" y="1166"/>
                      </a:cubicBezTo>
                      <a:cubicBezTo>
                        <a:pt x="381" y="1166"/>
                        <a:pt x="431" y="1155"/>
                        <a:pt x="453" y="1133"/>
                      </a:cubicBezTo>
                      <a:cubicBezTo>
                        <a:pt x="476" y="1111"/>
                        <a:pt x="486" y="1073"/>
                        <a:pt x="486" y="1018"/>
                      </a:cubicBezTo>
                      <a:cubicBezTo>
                        <a:pt x="486" y="102"/>
                        <a:pt x="486" y="102"/>
                        <a:pt x="486" y="102"/>
                      </a:cubicBezTo>
                      <a:cubicBezTo>
                        <a:pt x="354" y="102"/>
                        <a:pt x="354" y="102"/>
                        <a:pt x="354" y="102"/>
                      </a:cubicBezTo>
                      <a:cubicBezTo>
                        <a:pt x="301" y="102"/>
                        <a:pt x="258" y="106"/>
                        <a:pt x="224" y="114"/>
                      </a:cubicBezTo>
                      <a:cubicBezTo>
                        <a:pt x="189" y="122"/>
                        <a:pt x="159" y="146"/>
                        <a:pt x="133" y="183"/>
                      </a:cubicBezTo>
                      <a:cubicBezTo>
                        <a:pt x="107" y="220"/>
                        <a:pt x="92" y="277"/>
                        <a:pt x="88" y="355"/>
                      </a:cubicBezTo>
                      <a:cubicBezTo>
                        <a:pt x="0" y="355"/>
                        <a:pt x="0" y="355"/>
                        <a:pt x="0" y="35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37" y="0"/>
                        <a:pt x="1237" y="0"/>
                        <a:pt x="1237" y="0"/>
                      </a:cubicBezTo>
                      <a:cubicBezTo>
                        <a:pt x="1237" y="355"/>
                        <a:pt x="1237" y="355"/>
                        <a:pt x="1237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931598" y="3967543"/>
            <a:ext cx="1062224" cy="1257232"/>
            <a:chOff x="839416" y="3938733"/>
            <a:chExt cx="1062224" cy="1257232"/>
          </a:xfrm>
        </p:grpSpPr>
        <p:sp>
          <p:nvSpPr>
            <p:cNvPr id="27" name="文本框 26"/>
            <p:cNvSpPr txBox="1"/>
            <p:nvPr/>
          </p:nvSpPr>
          <p:spPr>
            <a:xfrm>
              <a:off x="839416" y="3938733"/>
              <a:ext cx="1062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2"/>
                  </a:solidFill>
                </a:rPr>
                <a:t>字</a:t>
              </a:r>
              <a:endParaRPr lang="en-US" altLang="zh-CN" sz="2800" b="1" dirty="0">
                <a:solidFill>
                  <a:schemeClr val="accent2"/>
                </a:solidFill>
              </a:endParaRPr>
            </a:p>
            <a:p>
              <a:pPr algn="ctr"/>
              <a:r>
                <a:rPr lang="zh-CN" altLang="en-US" sz="2800" b="1" dirty="0">
                  <a:solidFill>
                    <a:schemeClr val="accent2"/>
                  </a:solidFill>
                </a:rPr>
                <a:t>体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0406" y="4835720"/>
              <a:ext cx="360245" cy="360245"/>
              <a:chOff x="1190406" y="4835720"/>
              <a:chExt cx="360245" cy="36024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190406" y="4835720"/>
                <a:ext cx="360245" cy="36024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Group 9"/>
              <p:cNvGrpSpPr>
                <a:grpSpLocks noChangeAspect="1"/>
              </p:cNvGrpSpPr>
              <p:nvPr/>
            </p:nvGrpSpPr>
            <p:grpSpPr bwMode="auto">
              <a:xfrm>
                <a:off x="1249225" y="4883371"/>
                <a:ext cx="217000" cy="212231"/>
                <a:chOff x="1633" y="2"/>
                <a:chExt cx="4414" cy="4317"/>
              </a:xfrm>
              <a:solidFill>
                <a:schemeClr val="bg1"/>
              </a:solidFill>
            </p:grpSpPr>
            <p:sp>
              <p:nvSpPr>
                <p:cNvPr id="36" name="Freeform 10"/>
                <p:cNvSpPr>
                  <a:spLocks noEditPoints="1"/>
                </p:cNvSpPr>
                <p:nvPr/>
              </p:nvSpPr>
              <p:spPr bwMode="auto">
                <a:xfrm>
                  <a:off x="1633" y="2"/>
                  <a:ext cx="4414" cy="4317"/>
                </a:xfrm>
                <a:custGeom>
                  <a:avLst/>
                  <a:gdLst>
                    <a:gd name="T0" fmla="*/ 2904 w 4414"/>
                    <a:gd name="T1" fmla="*/ 3203 h 4317"/>
                    <a:gd name="T2" fmla="*/ 1098 w 4414"/>
                    <a:gd name="T3" fmla="*/ 3205 h 4317"/>
                    <a:gd name="T4" fmla="*/ 749 w 4414"/>
                    <a:gd name="T5" fmla="*/ 4036 h 4317"/>
                    <a:gd name="T6" fmla="*/ 1531 w 4414"/>
                    <a:gd name="T7" fmla="*/ 4036 h 4317"/>
                    <a:gd name="T8" fmla="*/ 1531 w 4414"/>
                    <a:gd name="T9" fmla="*/ 4317 h 4317"/>
                    <a:gd name="T10" fmla="*/ 0 w 4414"/>
                    <a:gd name="T11" fmla="*/ 4317 h 4317"/>
                    <a:gd name="T12" fmla="*/ 0 w 4414"/>
                    <a:gd name="T13" fmla="*/ 4036 h 4317"/>
                    <a:gd name="T14" fmla="*/ 273 w 4414"/>
                    <a:gd name="T15" fmla="*/ 4036 h 4317"/>
                    <a:gd name="T16" fmla="*/ 2124 w 4414"/>
                    <a:gd name="T17" fmla="*/ 0 h 4317"/>
                    <a:gd name="T18" fmla="*/ 2285 w 4414"/>
                    <a:gd name="T19" fmla="*/ 0 h 4317"/>
                    <a:gd name="T20" fmla="*/ 4188 w 4414"/>
                    <a:gd name="T21" fmla="*/ 4036 h 4317"/>
                    <a:gd name="T22" fmla="*/ 4414 w 4414"/>
                    <a:gd name="T23" fmla="*/ 4036 h 4317"/>
                    <a:gd name="T24" fmla="*/ 4414 w 4414"/>
                    <a:gd name="T25" fmla="*/ 4317 h 4317"/>
                    <a:gd name="T26" fmla="*/ 3029 w 4414"/>
                    <a:gd name="T27" fmla="*/ 4317 h 4317"/>
                    <a:gd name="T28" fmla="*/ 3029 w 4414"/>
                    <a:gd name="T29" fmla="*/ 4036 h 4317"/>
                    <a:gd name="T30" fmla="*/ 3328 w 4414"/>
                    <a:gd name="T31" fmla="*/ 4036 h 4317"/>
                    <a:gd name="T32" fmla="*/ 2904 w 4414"/>
                    <a:gd name="T33" fmla="*/ 3203 h 4317"/>
                    <a:gd name="T34" fmla="*/ 2904 w 4414"/>
                    <a:gd name="T35" fmla="*/ 3203 h 4317"/>
                    <a:gd name="T36" fmla="*/ 1356 w 4414"/>
                    <a:gd name="T37" fmla="*/ 2663 h 4317"/>
                    <a:gd name="T38" fmla="*/ 2620 w 4414"/>
                    <a:gd name="T39" fmla="*/ 2659 h 4317"/>
                    <a:gd name="T40" fmla="*/ 2049 w 4414"/>
                    <a:gd name="T41" fmla="*/ 1493 h 4317"/>
                    <a:gd name="T42" fmla="*/ 1935 w 4414"/>
                    <a:gd name="T43" fmla="*/ 1493 h 4317"/>
                    <a:gd name="T44" fmla="*/ 1356 w 4414"/>
                    <a:gd name="T45" fmla="*/ 2663 h 4317"/>
                    <a:gd name="T46" fmla="*/ 1356 w 4414"/>
                    <a:gd name="T47" fmla="*/ 2663 h 4317"/>
                    <a:gd name="T48" fmla="*/ 1356 w 4414"/>
                    <a:gd name="T49" fmla="*/ 2663 h 4317"/>
                    <a:gd name="T50" fmla="*/ 1356 w 4414"/>
                    <a:gd name="T51" fmla="*/ 2663 h 4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14" h="4317">
                      <a:moveTo>
                        <a:pt x="2904" y="3203"/>
                      </a:moveTo>
                      <a:lnTo>
                        <a:pt x="1098" y="3205"/>
                      </a:lnTo>
                      <a:lnTo>
                        <a:pt x="749" y="4036"/>
                      </a:lnTo>
                      <a:lnTo>
                        <a:pt x="1531" y="4036"/>
                      </a:lnTo>
                      <a:lnTo>
                        <a:pt x="1531" y="4317"/>
                      </a:lnTo>
                      <a:lnTo>
                        <a:pt x="0" y="4317"/>
                      </a:lnTo>
                      <a:lnTo>
                        <a:pt x="0" y="4036"/>
                      </a:lnTo>
                      <a:lnTo>
                        <a:pt x="273" y="4036"/>
                      </a:lnTo>
                      <a:lnTo>
                        <a:pt x="2124" y="0"/>
                      </a:lnTo>
                      <a:lnTo>
                        <a:pt x="2285" y="0"/>
                      </a:lnTo>
                      <a:lnTo>
                        <a:pt x="4188" y="4036"/>
                      </a:lnTo>
                      <a:lnTo>
                        <a:pt x="4414" y="4036"/>
                      </a:lnTo>
                      <a:lnTo>
                        <a:pt x="4414" y="4317"/>
                      </a:lnTo>
                      <a:lnTo>
                        <a:pt x="3029" y="4317"/>
                      </a:lnTo>
                      <a:lnTo>
                        <a:pt x="3029" y="4036"/>
                      </a:lnTo>
                      <a:lnTo>
                        <a:pt x="3328" y="4036"/>
                      </a:lnTo>
                      <a:lnTo>
                        <a:pt x="2904" y="3203"/>
                      </a:lnTo>
                      <a:lnTo>
                        <a:pt x="2904" y="3203"/>
                      </a:lnTo>
                      <a:close/>
                      <a:moveTo>
                        <a:pt x="1356" y="2663"/>
                      </a:moveTo>
                      <a:lnTo>
                        <a:pt x="2620" y="2659"/>
                      </a:lnTo>
                      <a:lnTo>
                        <a:pt x="2049" y="1493"/>
                      </a:lnTo>
                      <a:lnTo>
                        <a:pt x="1935" y="1493"/>
                      </a:lnTo>
                      <a:lnTo>
                        <a:pt x="1356" y="2663"/>
                      </a:lnTo>
                      <a:lnTo>
                        <a:pt x="1356" y="2663"/>
                      </a:lnTo>
                      <a:close/>
                      <a:moveTo>
                        <a:pt x="1356" y="2663"/>
                      </a:moveTo>
                      <a:lnTo>
                        <a:pt x="1356" y="26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11"/>
                <p:cNvSpPr>
                  <a:spLocks noEditPoints="1"/>
                </p:cNvSpPr>
                <p:nvPr/>
              </p:nvSpPr>
              <p:spPr bwMode="auto">
                <a:xfrm>
                  <a:off x="1633" y="2"/>
                  <a:ext cx="4414" cy="4317"/>
                </a:xfrm>
                <a:custGeom>
                  <a:avLst/>
                  <a:gdLst>
                    <a:gd name="T0" fmla="*/ 2904 w 4414"/>
                    <a:gd name="T1" fmla="*/ 3203 h 4317"/>
                    <a:gd name="T2" fmla="*/ 1098 w 4414"/>
                    <a:gd name="T3" fmla="*/ 3205 h 4317"/>
                    <a:gd name="T4" fmla="*/ 749 w 4414"/>
                    <a:gd name="T5" fmla="*/ 4036 h 4317"/>
                    <a:gd name="T6" fmla="*/ 1531 w 4414"/>
                    <a:gd name="T7" fmla="*/ 4036 h 4317"/>
                    <a:gd name="T8" fmla="*/ 1531 w 4414"/>
                    <a:gd name="T9" fmla="*/ 4317 h 4317"/>
                    <a:gd name="T10" fmla="*/ 0 w 4414"/>
                    <a:gd name="T11" fmla="*/ 4317 h 4317"/>
                    <a:gd name="T12" fmla="*/ 0 w 4414"/>
                    <a:gd name="T13" fmla="*/ 4036 h 4317"/>
                    <a:gd name="T14" fmla="*/ 273 w 4414"/>
                    <a:gd name="T15" fmla="*/ 4036 h 4317"/>
                    <a:gd name="T16" fmla="*/ 2124 w 4414"/>
                    <a:gd name="T17" fmla="*/ 0 h 4317"/>
                    <a:gd name="T18" fmla="*/ 2285 w 4414"/>
                    <a:gd name="T19" fmla="*/ 0 h 4317"/>
                    <a:gd name="T20" fmla="*/ 4188 w 4414"/>
                    <a:gd name="T21" fmla="*/ 4036 h 4317"/>
                    <a:gd name="T22" fmla="*/ 4414 w 4414"/>
                    <a:gd name="T23" fmla="*/ 4036 h 4317"/>
                    <a:gd name="T24" fmla="*/ 4414 w 4414"/>
                    <a:gd name="T25" fmla="*/ 4317 h 4317"/>
                    <a:gd name="T26" fmla="*/ 3029 w 4414"/>
                    <a:gd name="T27" fmla="*/ 4317 h 4317"/>
                    <a:gd name="T28" fmla="*/ 3029 w 4414"/>
                    <a:gd name="T29" fmla="*/ 4036 h 4317"/>
                    <a:gd name="T30" fmla="*/ 3328 w 4414"/>
                    <a:gd name="T31" fmla="*/ 4036 h 4317"/>
                    <a:gd name="T32" fmla="*/ 2904 w 4414"/>
                    <a:gd name="T33" fmla="*/ 3203 h 4317"/>
                    <a:gd name="T34" fmla="*/ 2904 w 4414"/>
                    <a:gd name="T35" fmla="*/ 3203 h 4317"/>
                    <a:gd name="T36" fmla="*/ 1356 w 4414"/>
                    <a:gd name="T37" fmla="*/ 2663 h 4317"/>
                    <a:gd name="T38" fmla="*/ 2620 w 4414"/>
                    <a:gd name="T39" fmla="*/ 2659 h 4317"/>
                    <a:gd name="T40" fmla="*/ 2049 w 4414"/>
                    <a:gd name="T41" fmla="*/ 1493 h 4317"/>
                    <a:gd name="T42" fmla="*/ 1935 w 4414"/>
                    <a:gd name="T43" fmla="*/ 1493 h 4317"/>
                    <a:gd name="T44" fmla="*/ 1356 w 4414"/>
                    <a:gd name="T45" fmla="*/ 2663 h 4317"/>
                    <a:gd name="T46" fmla="*/ 1356 w 4414"/>
                    <a:gd name="T47" fmla="*/ 2663 h 4317"/>
                    <a:gd name="T48" fmla="*/ 1356 w 4414"/>
                    <a:gd name="T49" fmla="*/ 2663 h 4317"/>
                    <a:gd name="T50" fmla="*/ 1356 w 4414"/>
                    <a:gd name="T51" fmla="*/ 2663 h 4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14" h="4317">
                      <a:moveTo>
                        <a:pt x="2904" y="3203"/>
                      </a:moveTo>
                      <a:lnTo>
                        <a:pt x="1098" y="3205"/>
                      </a:lnTo>
                      <a:lnTo>
                        <a:pt x="749" y="4036"/>
                      </a:lnTo>
                      <a:lnTo>
                        <a:pt x="1531" y="4036"/>
                      </a:lnTo>
                      <a:lnTo>
                        <a:pt x="1531" y="4317"/>
                      </a:lnTo>
                      <a:lnTo>
                        <a:pt x="0" y="4317"/>
                      </a:lnTo>
                      <a:lnTo>
                        <a:pt x="0" y="4036"/>
                      </a:lnTo>
                      <a:lnTo>
                        <a:pt x="273" y="4036"/>
                      </a:lnTo>
                      <a:lnTo>
                        <a:pt x="2124" y="0"/>
                      </a:lnTo>
                      <a:lnTo>
                        <a:pt x="2285" y="0"/>
                      </a:lnTo>
                      <a:lnTo>
                        <a:pt x="4188" y="4036"/>
                      </a:lnTo>
                      <a:lnTo>
                        <a:pt x="4414" y="4036"/>
                      </a:lnTo>
                      <a:lnTo>
                        <a:pt x="4414" y="4317"/>
                      </a:lnTo>
                      <a:lnTo>
                        <a:pt x="3029" y="4317"/>
                      </a:lnTo>
                      <a:lnTo>
                        <a:pt x="3029" y="4036"/>
                      </a:lnTo>
                      <a:lnTo>
                        <a:pt x="3328" y="4036"/>
                      </a:lnTo>
                      <a:lnTo>
                        <a:pt x="2904" y="3203"/>
                      </a:lnTo>
                      <a:lnTo>
                        <a:pt x="2904" y="3203"/>
                      </a:lnTo>
                      <a:moveTo>
                        <a:pt x="1356" y="2663"/>
                      </a:moveTo>
                      <a:lnTo>
                        <a:pt x="2620" y="2659"/>
                      </a:lnTo>
                      <a:lnTo>
                        <a:pt x="2049" y="1493"/>
                      </a:lnTo>
                      <a:lnTo>
                        <a:pt x="1935" y="1493"/>
                      </a:lnTo>
                      <a:lnTo>
                        <a:pt x="1356" y="2663"/>
                      </a:lnTo>
                      <a:lnTo>
                        <a:pt x="1356" y="2663"/>
                      </a:lnTo>
                      <a:moveTo>
                        <a:pt x="1356" y="2663"/>
                      </a:moveTo>
                      <a:lnTo>
                        <a:pt x="1356" y="2663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8" name="自由: 形状 27"/>
          <p:cNvSpPr/>
          <p:nvPr/>
        </p:nvSpPr>
        <p:spPr>
          <a:xfrm flipV="1">
            <a:off x="1729367" y="3902144"/>
            <a:ext cx="7329625" cy="110514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自由: 形状 29"/>
          <p:cNvSpPr/>
          <p:nvPr/>
        </p:nvSpPr>
        <p:spPr>
          <a:xfrm rot="16200000">
            <a:off x="6360798" y="3390717"/>
            <a:ext cx="975266" cy="319915"/>
          </a:xfrm>
          <a:custGeom>
            <a:avLst/>
            <a:gdLst>
              <a:gd name="connsiteX0" fmla="*/ 0 w 6874525"/>
              <a:gd name="connsiteY0" fmla="*/ 0 h 0"/>
              <a:gd name="connsiteX1" fmla="*/ 6874525 w 6874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525">
                <a:moveTo>
                  <a:pt x="0" y="0"/>
                </a:moveTo>
                <a:lnTo>
                  <a:pt x="6874525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212114" y="3075486"/>
            <a:ext cx="401032" cy="96282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595207" y="3698291"/>
            <a:ext cx="615553" cy="988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accent2"/>
                </a:solidFill>
              </a:rPr>
              <a:t>行高</a:t>
            </a:r>
          </a:p>
        </p:txBody>
      </p:sp>
      <p:sp>
        <p:nvSpPr>
          <p:cNvPr id="33" name="自由: 形状 32"/>
          <p:cNvSpPr/>
          <p:nvPr/>
        </p:nvSpPr>
        <p:spPr>
          <a:xfrm flipV="1">
            <a:off x="1718610" y="1944460"/>
            <a:ext cx="9138880" cy="4571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8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9864" y="846833"/>
            <a:ext cx="567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</a:rPr>
              <a:t>英文</a:t>
            </a:r>
            <a:r>
              <a:rPr lang="en-US" altLang="zh-CN" sz="4800" b="1" dirty="0">
                <a:solidFill>
                  <a:schemeClr val="accent1"/>
                </a:solidFill>
              </a:rPr>
              <a:t>&amp;</a:t>
            </a:r>
            <a:r>
              <a:rPr lang="zh-CN" altLang="en-US" sz="4800" b="1" dirty="0">
                <a:solidFill>
                  <a:schemeClr val="accent1"/>
                </a:solidFill>
              </a:rPr>
              <a:t>中文 </a:t>
            </a:r>
            <a:r>
              <a:rPr lang="zh-CN" altLang="en-US" sz="4800" b="1" dirty="0">
                <a:solidFill>
                  <a:schemeClr val="accent2"/>
                </a:solidFill>
              </a:rPr>
              <a:t>结构特性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1860" y="2602959"/>
            <a:ext cx="11338785" cy="517287"/>
            <a:chOff x="391860" y="2602959"/>
            <a:chExt cx="11338785" cy="517287"/>
          </a:xfrm>
        </p:grpSpPr>
        <p:grpSp>
          <p:nvGrpSpPr>
            <p:cNvPr id="308" name="组合 307"/>
            <p:cNvGrpSpPr/>
            <p:nvPr/>
          </p:nvGrpSpPr>
          <p:grpSpPr>
            <a:xfrm>
              <a:off x="7814025" y="2602959"/>
              <a:ext cx="3916620" cy="513944"/>
              <a:chOff x="6569303" y="4945142"/>
              <a:chExt cx="3046575" cy="399776"/>
            </a:xfrm>
          </p:grpSpPr>
          <p:sp>
            <p:nvSpPr>
              <p:cNvPr id="310" name="文本框 309"/>
              <p:cNvSpPr txBox="1"/>
              <p:nvPr/>
            </p:nvSpPr>
            <p:spPr>
              <a:xfrm>
                <a:off x="9223102" y="4945142"/>
                <a:ext cx="392776" cy="74796"/>
              </a:xfrm>
              <a:custGeom>
                <a:avLst/>
                <a:gdLst/>
                <a:ahLst/>
                <a:cxnLst/>
                <a:rect l="l" t="t" r="r" b="b"/>
                <a:pathLst>
                  <a:path w="392776" h="74796">
                    <a:moveTo>
                      <a:pt x="219987" y="0"/>
                    </a:moveTo>
                    <a:cubicBezTo>
                      <a:pt x="224787" y="12000"/>
                      <a:pt x="229120" y="23332"/>
                      <a:pt x="232986" y="33998"/>
                    </a:cubicBezTo>
                    <a:lnTo>
                      <a:pt x="392776" y="33998"/>
                    </a:lnTo>
                    <a:lnTo>
                      <a:pt x="392776" y="74796"/>
                    </a:lnTo>
                    <a:lnTo>
                      <a:pt x="0" y="74796"/>
                    </a:lnTo>
                    <a:lnTo>
                      <a:pt x="0" y="33998"/>
                    </a:lnTo>
                    <a:lnTo>
                      <a:pt x="166190" y="33998"/>
                    </a:lnTo>
                    <a:cubicBezTo>
                      <a:pt x="162457" y="25065"/>
                      <a:pt x="158924" y="16933"/>
                      <a:pt x="155591" y="9600"/>
                    </a:cubicBezTo>
                    <a:lnTo>
                      <a:pt x="2199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1" name="文本框 310"/>
              <p:cNvSpPr txBox="1"/>
              <p:nvPr/>
            </p:nvSpPr>
            <p:spPr>
              <a:xfrm>
                <a:off x="6616899" y="4947542"/>
                <a:ext cx="90794" cy="85995"/>
              </a:xfrm>
              <a:custGeom>
                <a:avLst/>
                <a:gdLst/>
                <a:ahLst/>
                <a:cxnLst/>
                <a:rect l="l" t="t" r="r" b="b"/>
                <a:pathLst>
                  <a:path w="90794" h="85995">
                    <a:moveTo>
                      <a:pt x="52397" y="0"/>
                    </a:moveTo>
                    <a:cubicBezTo>
                      <a:pt x="64930" y="19732"/>
                      <a:pt x="77729" y="41331"/>
                      <a:pt x="90794" y="64796"/>
                    </a:cubicBezTo>
                    <a:lnTo>
                      <a:pt x="35198" y="85995"/>
                    </a:lnTo>
                    <a:cubicBezTo>
                      <a:pt x="23198" y="60663"/>
                      <a:pt x="11466" y="38131"/>
                      <a:pt x="0" y="18399"/>
                    </a:cubicBezTo>
                    <a:lnTo>
                      <a:pt x="523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2" name="文本框 311"/>
              <p:cNvSpPr txBox="1"/>
              <p:nvPr/>
            </p:nvSpPr>
            <p:spPr>
              <a:xfrm>
                <a:off x="8786228" y="4947542"/>
                <a:ext cx="372777" cy="147591"/>
              </a:xfrm>
              <a:custGeom>
                <a:avLst/>
                <a:gdLst/>
                <a:ahLst/>
                <a:cxnLst/>
                <a:rect l="l" t="t" r="r" b="b"/>
                <a:pathLst>
                  <a:path w="372777" h="147591">
                    <a:moveTo>
                      <a:pt x="211587" y="0"/>
                    </a:moveTo>
                    <a:cubicBezTo>
                      <a:pt x="215987" y="13733"/>
                      <a:pt x="220453" y="28265"/>
                      <a:pt x="224986" y="43597"/>
                    </a:cubicBezTo>
                    <a:lnTo>
                      <a:pt x="372777" y="43597"/>
                    </a:lnTo>
                    <a:lnTo>
                      <a:pt x="372777" y="146791"/>
                    </a:lnTo>
                    <a:lnTo>
                      <a:pt x="316780" y="146791"/>
                    </a:lnTo>
                    <a:lnTo>
                      <a:pt x="316780" y="94794"/>
                    </a:lnTo>
                    <a:lnTo>
                      <a:pt x="55997" y="94794"/>
                    </a:lnTo>
                    <a:lnTo>
                      <a:pt x="55997" y="147591"/>
                    </a:lnTo>
                    <a:lnTo>
                      <a:pt x="0" y="147591"/>
                    </a:lnTo>
                    <a:lnTo>
                      <a:pt x="0" y="43597"/>
                    </a:lnTo>
                    <a:lnTo>
                      <a:pt x="154791" y="43597"/>
                    </a:lnTo>
                    <a:cubicBezTo>
                      <a:pt x="151191" y="32931"/>
                      <a:pt x="147591" y="22665"/>
                      <a:pt x="143991" y="12799"/>
                    </a:cubicBezTo>
                    <a:lnTo>
                      <a:pt x="211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3" name="文本框 312"/>
              <p:cNvSpPr txBox="1"/>
              <p:nvPr/>
            </p:nvSpPr>
            <p:spPr>
              <a:xfrm>
                <a:off x="8325354" y="4948342"/>
                <a:ext cx="396775" cy="396376"/>
              </a:xfrm>
              <a:custGeom>
                <a:avLst/>
                <a:gdLst/>
                <a:ahLst/>
                <a:cxnLst/>
                <a:rect l="l" t="t" r="r" b="b"/>
                <a:pathLst>
                  <a:path w="396775" h="396376">
                    <a:moveTo>
                      <a:pt x="215986" y="0"/>
                    </a:moveTo>
                    <a:cubicBezTo>
                      <a:pt x="225985" y="26532"/>
                      <a:pt x="233585" y="47464"/>
                      <a:pt x="238785" y="62796"/>
                    </a:cubicBezTo>
                    <a:lnTo>
                      <a:pt x="391175" y="62796"/>
                    </a:lnTo>
                    <a:lnTo>
                      <a:pt x="391175" y="116793"/>
                    </a:lnTo>
                    <a:lnTo>
                      <a:pt x="331779" y="116793"/>
                    </a:lnTo>
                    <a:cubicBezTo>
                      <a:pt x="311647" y="177323"/>
                      <a:pt x="282649" y="228453"/>
                      <a:pt x="244785" y="270184"/>
                    </a:cubicBezTo>
                    <a:cubicBezTo>
                      <a:pt x="285849" y="298582"/>
                      <a:pt x="336513" y="320247"/>
                      <a:pt x="396775" y="335180"/>
                    </a:cubicBezTo>
                    <a:cubicBezTo>
                      <a:pt x="374643" y="362111"/>
                      <a:pt x="359977" y="381710"/>
                      <a:pt x="352778" y="393976"/>
                    </a:cubicBezTo>
                    <a:cubicBezTo>
                      <a:pt x="291849" y="373577"/>
                      <a:pt x="240119" y="346646"/>
                      <a:pt x="197587" y="313181"/>
                    </a:cubicBezTo>
                    <a:cubicBezTo>
                      <a:pt x="154790" y="345446"/>
                      <a:pt x="102260" y="373177"/>
                      <a:pt x="39997" y="396376"/>
                    </a:cubicBezTo>
                    <a:cubicBezTo>
                      <a:pt x="25598" y="373177"/>
                      <a:pt x="12266" y="353845"/>
                      <a:pt x="0" y="338379"/>
                    </a:cubicBezTo>
                    <a:cubicBezTo>
                      <a:pt x="59863" y="319714"/>
                      <a:pt x="109993" y="296649"/>
                      <a:pt x="150390" y="269184"/>
                    </a:cubicBezTo>
                    <a:cubicBezTo>
                      <a:pt x="111993" y="226386"/>
                      <a:pt x="84794" y="175589"/>
                      <a:pt x="68795" y="116793"/>
                    </a:cubicBezTo>
                    <a:lnTo>
                      <a:pt x="4399" y="116793"/>
                    </a:lnTo>
                    <a:lnTo>
                      <a:pt x="4399" y="62796"/>
                    </a:lnTo>
                    <a:lnTo>
                      <a:pt x="171589" y="62796"/>
                    </a:lnTo>
                    <a:cubicBezTo>
                      <a:pt x="167456" y="49197"/>
                      <a:pt x="161857" y="32398"/>
                      <a:pt x="154790" y="12399"/>
                    </a:cubicBezTo>
                    <a:lnTo>
                      <a:pt x="215986" y="0"/>
                    </a:lnTo>
                    <a:close/>
                    <a:moveTo>
                      <a:pt x="130591" y="116793"/>
                    </a:moveTo>
                    <a:cubicBezTo>
                      <a:pt x="144325" y="160524"/>
                      <a:pt x="166589" y="198321"/>
                      <a:pt x="197387" y="230186"/>
                    </a:cubicBezTo>
                    <a:cubicBezTo>
                      <a:pt x="228453" y="198188"/>
                      <a:pt x="250584" y="160390"/>
                      <a:pt x="263783" y="116793"/>
                    </a:cubicBezTo>
                    <a:lnTo>
                      <a:pt x="130591" y="1167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4" name="文本框 313"/>
              <p:cNvSpPr txBox="1"/>
              <p:nvPr/>
            </p:nvSpPr>
            <p:spPr>
              <a:xfrm>
                <a:off x="7527124" y="4952342"/>
                <a:ext cx="146791" cy="386376"/>
              </a:xfrm>
              <a:custGeom>
                <a:avLst/>
                <a:gdLst/>
                <a:ahLst/>
                <a:cxnLst/>
                <a:rect l="l" t="t" r="r" b="b"/>
                <a:pathLst>
                  <a:path w="146791" h="386376">
                    <a:moveTo>
                      <a:pt x="84395" y="0"/>
                    </a:moveTo>
                    <a:lnTo>
                      <a:pt x="146791" y="0"/>
                    </a:lnTo>
                    <a:lnTo>
                      <a:pt x="146791" y="302781"/>
                    </a:lnTo>
                    <a:cubicBezTo>
                      <a:pt x="146791" y="329046"/>
                      <a:pt x="142691" y="348412"/>
                      <a:pt x="134491" y="360878"/>
                    </a:cubicBezTo>
                    <a:cubicBezTo>
                      <a:pt x="126292" y="373344"/>
                      <a:pt x="115759" y="380710"/>
                      <a:pt x="102894" y="382976"/>
                    </a:cubicBezTo>
                    <a:cubicBezTo>
                      <a:pt x="90028" y="385243"/>
                      <a:pt x="60662" y="386376"/>
                      <a:pt x="14799" y="386376"/>
                    </a:cubicBezTo>
                    <a:cubicBezTo>
                      <a:pt x="10799" y="363711"/>
                      <a:pt x="5866" y="342646"/>
                      <a:pt x="0" y="323180"/>
                    </a:cubicBezTo>
                    <a:cubicBezTo>
                      <a:pt x="21332" y="325580"/>
                      <a:pt x="39997" y="326780"/>
                      <a:pt x="55996" y="326780"/>
                    </a:cubicBezTo>
                    <a:cubicBezTo>
                      <a:pt x="74928" y="326780"/>
                      <a:pt x="84395" y="315714"/>
                      <a:pt x="84395" y="293582"/>
                    </a:cubicBezTo>
                    <a:lnTo>
                      <a:pt x="843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5" name="文本框 314"/>
              <p:cNvSpPr txBox="1"/>
              <p:nvPr/>
            </p:nvSpPr>
            <p:spPr>
              <a:xfrm>
                <a:off x="6721293" y="4966741"/>
                <a:ext cx="213586" cy="375577"/>
              </a:xfrm>
              <a:custGeom>
                <a:avLst/>
                <a:gdLst/>
                <a:ahLst/>
                <a:cxnLst/>
                <a:rect l="l" t="t" r="r" b="b"/>
                <a:pathLst>
                  <a:path w="213586" h="375577">
                    <a:moveTo>
                      <a:pt x="0" y="0"/>
                    </a:moveTo>
                    <a:lnTo>
                      <a:pt x="213586" y="0"/>
                    </a:lnTo>
                    <a:lnTo>
                      <a:pt x="213586" y="300782"/>
                    </a:lnTo>
                    <a:cubicBezTo>
                      <a:pt x="213586" y="320114"/>
                      <a:pt x="210353" y="335579"/>
                      <a:pt x="203887" y="347179"/>
                    </a:cubicBezTo>
                    <a:cubicBezTo>
                      <a:pt x="197421" y="358778"/>
                      <a:pt x="187122" y="366411"/>
                      <a:pt x="172989" y="370077"/>
                    </a:cubicBezTo>
                    <a:cubicBezTo>
                      <a:pt x="158857" y="373744"/>
                      <a:pt x="127458" y="375577"/>
                      <a:pt x="78795" y="375577"/>
                    </a:cubicBezTo>
                    <a:cubicBezTo>
                      <a:pt x="75595" y="355845"/>
                      <a:pt x="71329" y="337179"/>
                      <a:pt x="65995" y="319580"/>
                    </a:cubicBezTo>
                    <a:cubicBezTo>
                      <a:pt x="83061" y="320647"/>
                      <a:pt x="104793" y="321180"/>
                      <a:pt x="131191" y="321180"/>
                    </a:cubicBezTo>
                    <a:cubicBezTo>
                      <a:pt x="149057" y="321180"/>
                      <a:pt x="157990" y="313314"/>
                      <a:pt x="157990" y="297582"/>
                    </a:cubicBezTo>
                    <a:lnTo>
                      <a:pt x="157990" y="49197"/>
                    </a:lnTo>
                    <a:lnTo>
                      <a:pt x="0" y="49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6" name="文本框 315"/>
              <p:cNvSpPr txBox="1"/>
              <p:nvPr/>
            </p:nvSpPr>
            <p:spPr>
              <a:xfrm>
                <a:off x="7168643" y="4971141"/>
                <a:ext cx="216787" cy="359178"/>
              </a:xfrm>
              <a:custGeom>
                <a:avLst/>
                <a:gdLst/>
                <a:ahLst/>
                <a:cxnLst/>
                <a:rect l="l" t="t" r="r" b="b"/>
                <a:pathLst>
                  <a:path w="216787" h="359178">
                    <a:moveTo>
                      <a:pt x="0" y="0"/>
                    </a:moveTo>
                    <a:lnTo>
                      <a:pt x="211187" y="0"/>
                    </a:lnTo>
                    <a:lnTo>
                      <a:pt x="211187" y="49997"/>
                    </a:lnTo>
                    <a:lnTo>
                      <a:pt x="53197" y="49997"/>
                    </a:lnTo>
                    <a:lnTo>
                      <a:pt x="53197" y="95994"/>
                    </a:lnTo>
                    <a:lnTo>
                      <a:pt x="198388" y="95994"/>
                    </a:lnTo>
                    <a:lnTo>
                      <a:pt x="198388" y="259184"/>
                    </a:lnTo>
                    <a:lnTo>
                      <a:pt x="53197" y="259184"/>
                    </a:lnTo>
                    <a:lnTo>
                      <a:pt x="53197" y="309181"/>
                    </a:lnTo>
                    <a:lnTo>
                      <a:pt x="216787" y="309181"/>
                    </a:lnTo>
                    <a:lnTo>
                      <a:pt x="216787" y="359178"/>
                    </a:lnTo>
                    <a:lnTo>
                      <a:pt x="0" y="359178"/>
                    </a:lnTo>
                    <a:lnTo>
                      <a:pt x="0" y="0"/>
                    </a:lnTo>
                    <a:close/>
                    <a:moveTo>
                      <a:pt x="53197" y="145191"/>
                    </a:moveTo>
                    <a:lnTo>
                      <a:pt x="53197" y="209987"/>
                    </a:lnTo>
                    <a:lnTo>
                      <a:pt x="145592" y="209987"/>
                    </a:lnTo>
                    <a:lnTo>
                      <a:pt x="145592" y="145191"/>
                    </a:lnTo>
                    <a:lnTo>
                      <a:pt x="53197" y="1451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7" name="文本框 316"/>
              <p:cNvSpPr txBox="1"/>
              <p:nvPr/>
            </p:nvSpPr>
            <p:spPr>
              <a:xfrm>
                <a:off x="6992253" y="4971941"/>
                <a:ext cx="169990" cy="359978"/>
              </a:xfrm>
              <a:custGeom>
                <a:avLst/>
                <a:gdLst/>
                <a:ahLst/>
                <a:cxnLst/>
                <a:rect l="l" t="t" r="r" b="b"/>
                <a:pathLst>
                  <a:path w="169990" h="359978">
                    <a:moveTo>
                      <a:pt x="21199" y="0"/>
                    </a:moveTo>
                    <a:lnTo>
                      <a:pt x="160390" y="0"/>
                    </a:lnTo>
                    <a:lnTo>
                      <a:pt x="160390" y="137591"/>
                    </a:lnTo>
                    <a:lnTo>
                      <a:pt x="125192" y="137591"/>
                    </a:lnTo>
                    <a:lnTo>
                      <a:pt x="125192" y="185588"/>
                    </a:lnTo>
                    <a:lnTo>
                      <a:pt x="156390" y="185588"/>
                    </a:lnTo>
                    <a:lnTo>
                      <a:pt x="156390" y="231985"/>
                    </a:lnTo>
                    <a:lnTo>
                      <a:pt x="125192" y="231985"/>
                    </a:lnTo>
                    <a:lnTo>
                      <a:pt x="125192" y="289382"/>
                    </a:lnTo>
                    <a:lnTo>
                      <a:pt x="169990" y="283582"/>
                    </a:lnTo>
                    <a:cubicBezTo>
                      <a:pt x="169456" y="295315"/>
                      <a:pt x="168923" y="313181"/>
                      <a:pt x="168390" y="337179"/>
                    </a:cubicBezTo>
                    <a:cubicBezTo>
                      <a:pt x="108927" y="344912"/>
                      <a:pt x="54797" y="352511"/>
                      <a:pt x="5999" y="359978"/>
                    </a:cubicBezTo>
                    <a:lnTo>
                      <a:pt x="0" y="303581"/>
                    </a:lnTo>
                    <a:lnTo>
                      <a:pt x="13199" y="302181"/>
                    </a:lnTo>
                    <a:lnTo>
                      <a:pt x="13199" y="163190"/>
                    </a:lnTo>
                    <a:lnTo>
                      <a:pt x="53197" y="163190"/>
                    </a:lnTo>
                    <a:lnTo>
                      <a:pt x="53197" y="297981"/>
                    </a:lnTo>
                    <a:lnTo>
                      <a:pt x="75595" y="295182"/>
                    </a:lnTo>
                    <a:lnTo>
                      <a:pt x="75595" y="137591"/>
                    </a:lnTo>
                    <a:lnTo>
                      <a:pt x="21199" y="137591"/>
                    </a:lnTo>
                    <a:lnTo>
                      <a:pt x="21199" y="0"/>
                    </a:lnTo>
                    <a:close/>
                    <a:moveTo>
                      <a:pt x="70795" y="51197"/>
                    </a:moveTo>
                    <a:lnTo>
                      <a:pt x="70795" y="92794"/>
                    </a:lnTo>
                    <a:lnTo>
                      <a:pt x="110793" y="92794"/>
                    </a:lnTo>
                    <a:lnTo>
                      <a:pt x="110793" y="51197"/>
                    </a:lnTo>
                    <a:lnTo>
                      <a:pt x="70795" y="51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8" name="文本框 317"/>
              <p:cNvSpPr txBox="1"/>
              <p:nvPr/>
            </p:nvSpPr>
            <p:spPr>
              <a:xfrm>
                <a:off x="6569303" y="5000339"/>
                <a:ext cx="55597" cy="340779"/>
              </a:xfrm>
              <a:custGeom>
                <a:avLst/>
                <a:gdLst/>
                <a:ahLst/>
                <a:cxnLst/>
                <a:rect l="l" t="t" r="r" b="b"/>
                <a:pathLst>
                  <a:path w="55597" h="340779">
                    <a:moveTo>
                      <a:pt x="0" y="0"/>
                    </a:moveTo>
                    <a:lnTo>
                      <a:pt x="55597" y="0"/>
                    </a:lnTo>
                    <a:lnTo>
                      <a:pt x="55597" y="340779"/>
                    </a:lnTo>
                    <a:lnTo>
                      <a:pt x="0" y="3407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9" name="文本框 318"/>
              <p:cNvSpPr txBox="1"/>
              <p:nvPr/>
            </p:nvSpPr>
            <p:spPr>
              <a:xfrm>
                <a:off x="9280300" y="5036737"/>
                <a:ext cx="279183" cy="89594"/>
              </a:xfrm>
              <a:custGeom>
                <a:avLst/>
                <a:gdLst/>
                <a:ahLst/>
                <a:cxnLst/>
                <a:rect l="l" t="t" r="r" b="b"/>
                <a:pathLst>
                  <a:path w="279183" h="89594">
                    <a:moveTo>
                      <a:pt x="0" y="0"/>
                    </a:moveTo>
                    <a:lnTo>
                      <a:pt x="279183" y="0"/>
                    </a:lnTo>
                    <a:lnTo>
                      <a:pt x="279183" y="89594"/>
                    </a:lnTo>
                    <a:lnTo>
                      <a:pt x="0" y="89594"/>
                    </a:lnTo>
                    <a:lnTo>
                      <a:pt x="0" y="0"/>
                    </a:lnTo>
                    <a:close/>
                    <a:moveTo>
                      <a:pt x="53596" y="34398"/>
                    </a:moveTo>
                    <a:lnTo>
                      <a:pt x="53596" y="55196"/>
                    </a:lnTo>
                    <a:lnTo>
                      <a:pt x="225586" y="55196"/>
                    </a:lnTo>
                    <a:lnTo>
                      <a:pt x="225586" y="34398"/>
                    </a:lnTo>
                    <a:lnTo>
                      <a:pt x="53596" y="343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0" name="文本框 319"/>
              <p:cNvSpPr txBox="1"/>
              <p:nvPr/>
            </p:nvSpPr>
            <p:spPr>
              <a:xfrm>
                <a:off x="7709913" y="5038737"/>
                <a:ext cx="129991" cy="208787"/>
              </a:xfrm>
              <a:custGeom>
                <a:avLst/>
                <a:gdLst/>
                <a:ahLst/>
                <a:cxnLst/>
                <a:rect l="l" t="t" r="r" b="b"/>
                <a:pathLst>
                  <a:path w="129991" h="208787">
                    <a:moveTo>
                      <a:pt x="56396" y="0"/>
                    </a:moveTo>
                    <a:cubicBezTo>
                      <a:pt x="81728" y="58396"/>
                      <a:pt x="106259" y="119859"/>
                      <a:pt x="129991" y="184388"/>
                    </a:cubicBezTo>
                    <a:lnTo>
                      <a:pt x="66795" y="208787"/>
                    </a:lnTo>
                    <a:cubicBezTo>
                      <a:pt x="44930" y="139724"/>
                      <a:pt x="22665" y="76395"/>
                      <a:pt x="0" y="18798"/>
                    </a:cubicBezTo>
                    <a:lnTo>
                      <a:pt x="563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1" name="文本框 320"/>
              <p:cNvSpPr txBox="1"/>
              <p:nvPr/>
            </p:nvSpPr>
            <p:spPr>
              <a:xfrm>
                <a:off x="7440328" y="5039137"/>
                <a:ext cx="121192" cy="210787"/>
              </a:xfrm>
              <a:custGeom>
                <a:avLst/>
                <a:gdLst/>
                <a:ahLst/>
                <a:cxnLst/>
                <a:rect l="l" t="t" r="r" b="b"/>
                <a:pathLst>
                  <a:path w="121192" h="210787">
                    <a:moveTo>
                      <a:pt x="61196" y="0"/>
                    </a:moveTo>
                    <a:lnTo>
                      <a:pt x="121192" y="14399"/>
                    </a:lnTo>
                    <a:cubicBezTo>
                      <a:pt x="101727" y="85861"/>
                      <a:pt x="81061" y="151324"/>
                      <a:pt x="59197" y="210787"/>
                    </a:cubicBezTo>
                    <a:lnTo>
                      <a:pt x="0" y="188388"/>
                    </a:lnTo>
                    <a:cubicBezTo>
                      <a:pt x="23465" y="127592"/>
                      <a:pt x="43864" y="64796"/>
                      <a:pt x="61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2" name="文本框 321"/>
              <p:cNvSpPr txBox="1"/>
              <p:nvPr/>
            </p:nvSpPr>
            <p:spPr>
              <a:xfrm>
                <a:off x="6661697" y="5048336"/>
                <a:ext cx="178789" cy="232386"/>
              </a:xfrm>
              <a:custGeom>
                <a:avLst/>
                <a:gdLst/>
                <a:ahLst/>
                <a:cxnLst/>
                <a:rect l="l" t="t" r="r" b="b"/>
                <a:pathLst>
                  <a:path w="178789" h="232386">
                    <a:moveTo>
                      <a:pt x="0" y="0"/>
                    </a:moveTo>
                    <a:lnTo>
                      <a:pt x="178789" y="0"/>
                    </a:lnTo>
                    <a:lnTo>
                      <a:pt x="178789" y="210387"/>
                    </a:lnTo>
                    <a:lnTo>
                      <a:pt x="50397" y="210387"/>
                    </a:lnTo>
                    <a:lnTo>
                      <a:pt x="50397" y="232386"/>
                    </a:lnTo>
                    <a:lnTo>
                      <a:pt x="0" y="232386"/>
                    </a:lnTo>
                    <a:lnTo>
                      <a:pt x="0" y="0"/>
                    </a:lnTo>
                    <a:close/>
                    <a:moveTo>
                      <a:pt x="50397" y="44797"/>
                    </a:moveTo>
                    <a:lnTo>
                      <a:pt x="50397" y="82795"/>
                    </a:lnTo>
                    <a:lnTo>
                      <a:pt x="128392" y="82795"/>
                    </a:lnTo>
                    <a:lnTo>
                      <a:pt x="128392" y="44797"/>
                    </a:lnTo>
                    <a:lnTo>
                      <a:pt x="50397" y="44797"/>
                    </a:lnTo>
                    <a:close/>
                    <a:moveTo>
                      <a:pt x="50397" y="127592"/>
                    </a:moveTo>
                    <a:lnTo>
                      <a:pt x="50397" y="165590"/>
                    </a:lnTo>
                    <a:lnTo>
                      <a:pt x="128392" y="165590"/>
                    </a:lnTo>
                    <a:lnTo>
                      <a:pt x="128392" y="127592"/>
                    </a:lnTo>
                    <a:lnTo>
                      <a:pt x="50397" y="1275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3" name="文本框 322"/>
              <p:cNvSpPr txBox="1"/>
              <p:nvPr/>
            </p:nvSpPr>
            <p:spPr>
              <a:xfrm>
                <a:off x="8777429" y="5074334"/>
                <a:ext cx="388775" cy="266784"/>
              </a:xfrm>
              <a:custGeom>
                <a:avLst/>
                <a:gdLst/>
                <a:ahLst/>
                <a:cxnLst/>
                <a:rect l="l" t="t" r="r" b="b"/>
                <a:pathLst>
                  <a:path w="388775" h="266784">
                    <a:moveTo>
                      <a:pt x="81994" y="0"/>
                    </a:moveTo>
                    <a:lnTo>
                      <a:pt x="307580" y="0"/>
                    </a:lnTo>
                    <a:lnTo>
                      <a:pt x="307580" y="50797"/>
                    </a:lnTo>
                    <a:lnTo>
                      <a:pt x="233185" y="99994"/>
                    </a:lnTo>
                    <a:lnTo>
                      <a:pt x="233185" y="102394"/>
                    </a:lnTo>
                    <a:lnTo>
                      <a:pt x="388775" y="102394"/>
                    </a:lnTo>
                    <a:lnTo>
                      <a:pt x="388775" y="155191"/>
                    </a:lnTo>
                    <a:lnTo>
                      <a:pt x="233185" y="155191"/>
                    </a:lnTo>
                    <a:lnTo>
                      <a:pt x="233185" y="209588"/>
                    </a:lnTo>
                    <a:cubicBezTo>
                      <a:pt x="233185" y="247719"/>
                      <a:pt x="212520" y="266784"/>
                      <a:pt x="171189" y="266784"/>
                    </a:cubicBezTo>
                    <a:lnTo>
                      <a:pt x="104794" y="266784"/>
                    </a:lnTo>
                    <a:cubicBezTo>
                      <a:pt x="101594" y="248385"/>
                      <a:pt x="96927" y="229586"/>
                      <a:pt x="90794" y="210388"/>
                    </a:cubicBezTo>
                    <a:cubicBezTo>
                      <a:pt x="107460" y="211721"/>
                      <a:pt x="123526" y="212387"/>
                      <a:pt x="138991" y="212387"/>
                    </a:cubicBezTo>
                    <a:cubicBezTo>
                      <a:pt x="152724" y="212387"/>
                      <a:pt x="162123" y="210554"/>
                      <a:pt x="167190" y="206888"/>
                    </a:cubicBezTo>
                    <a:cubicBezTo>
                      <a:pt x="172256" y="203221"/>
                      <a:pt x="174789" y="196788"/>
                      <a:pt x="174789" y="187589"/>
                    </a:cubicBezTo>
                    <a:lnTo>
                      <a:pt x="174789" y="155191"/>
                    </a:lnTo>
                    <a:lnTo>
                      <a:pt x="0" y="155191"/>
                    </a:lnTo>
                    <a:lnTo>
                      <a:pt x="0" y="102394"/>
                    </a:lnTo>
                    <a:lnTo>
                      <a:pt x="174789" y="102394"/>
                    </a:lnTo>
                    <a:lnTo>
                      <a:pt x="174789" y="85595"/>
                    </a:lnTo>
                    <a:lnTo>
                      <a:pt x="229185" y="51197"/>
                    </a:lnTo>
                    <a:lnTo>
                      <a:pt x="81994" y="51197"/>
                    </a:lnTo>
                    <a:lnTo>
                      <a:pt x="819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4" name="文本框 323"/>
              <p:cNvSpPr txBox="1"/>
              <p:nvPr/>
            </p:nvSpPr>
            <p:spPr>
              <a:xfrm>
                <a:off x="9242301" y="5143530"/>
                <a:ext cx="355978" cy="198388"/>
              </a:xfrm>
              <a:custGeom>
                <a:avLst/>
                <a:gdLst/>
                <a:ahLst/>
                <a:cxnLst/>
                <a:rect l="l" t="t" r="r" b="b"/>
                <a:pathLst>
                  <a:path w="355978" h="198388">
                    <a:moveTo>
                      <a:pt x="0" y="0"/>
                    </a:moveTo>
                    <a:lnTo>
                      <a:pt x="355978" y="0"/>
                    </a:lnTo>
                    <a:lnTo>
                      <a:pt x="355978" y="131992"/>
                    </a:lnTo>
                    <a:cubicBezTo>
                      <a:pt x="355978" y="151058"/>
                      <a:pt x="352245" y="165790"/>
                      <a:pt x="344779" y="176189"/>
                    </a:cubicBezTo>
                    <a:cubicBezTo>
                      <a:pt x="337313" y="186589"/>
                      <a:pt x="327314" y="192888"/>
                      <a:pt x="314781" y="195088"/>
                    </a:cubicBezTo>
                    <a:cubicBezTo>
                      <a:pt x="302248" y="197288"/>
                      <a:pt x="276650" y="198388"/>
                      <a:pt x="237986" y="198388"/>
                    </a:cubicBezTo>
                    <a:cubicBezTo>
                      <a:pt x="235053" y="182122"/>
                      <a:pt x="231586" y="166523"/>
                      <a:pt x="227586" y="151591"/>
                    </a:cubicBezTo>
                    <a:cubicBezTo>
                      <a:pt x="242785" y="152924"/>
                      <a:pt x="259051" y="153591"/>
                      <a:pt x="276383" y="153591"/>
                    </a:cubicBezTo>
                    <a:cubicBezTo>
                      <a:pt x="294249" y="153591"/>
                      <a:pt x="303182" y="144925"/>
                      <a:pt x="303182" y="127592"/>
                    </a:cubicBezTo>
                    <a:lnTo>
                      <a:pt x="303182" y="39998"/>
                    </a:lnTo>
                    <a:lnTo>
                      <a:pt x="52797" y="39998"/>
                    </a:lnTo>
                    <a:lnTo>
                      <a:pt x="52797" y="197188"/>
                    </a:lnTo>
                    <a:lnTo>
                      <a:pt x="0" y="197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5" name="文本框 324"/>
              <p:cNvSpPr txBox="1"/>
              <p:nvPr/>
            </p:nvSpPr>
            <p:spPr>
              <a:xfrm>
                <a:off x="9329897" y="5201127"/>
                <a:ext cx="179989" cy="103193"/>
              </a:xfrm>
              <a:custGeom>
                <a:avLst/>
                <a:gdLst/>
                <a:ahLst/>
                <a:cxnLst/>
                <a:rect l="l" t="t" r="r" b="b"/>
                <a:pathLst>
                  <a:path w="179989" h="103193">
                    <a:moveTo>
                      <a:pt x="0" y="0"/>
                    </a:moveTo>
                    <a:lnTo>
                      <a:pt x="179989" y="0"/>
                    </a:lnTo>
                    <a:lnTo>
                      <a:pt x="179989" y="90794"/>
                    </a:lnTo>
                    <a:lnTo>
                      <a:pt x="47997" y="90794"/>
                    </a:lnTo>
                    <a:lnTo>
                      <a:pt x="47997" y="103193"/>
                    </a:lnTo>
                    <a:lnTo>
                      <a:pt x="0" y="103193"/>
                    </a:lnTo>
                    <a:lnTo>
                      <a:pt x="0" y="0"/>
                    </a:lnTo>
                    <a:close/>
                    <a:moveTo>
                      <a:pt x="47997" y="33598"/>
                    </a:moveTo>
                    <a:lnTo>
                      <a:pt x="47997" y="57196"/>
                    </a:lnTo>
                    <a:lnTo>
                      <a:pt x="131992" y="57196"/>
                    </a:lnTo>
                    <a:lnTo>
                      <a:pt x="131992" y="33598"/>
                    </a:lnTo>
                    <a:lnTo>
                      <a:pt x="47997" y="335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6" name="文本框 325"/>
              <p:cNvSpPr txBox="1"/>
              <p:nvPr/>
            </p:nvSpPr>
            <p:spPr>
              <a:xfrm>
                <a:off x="8036395" y="5236524"/>
                <a:ext cx="79595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79595" h="108394">
                    <a:moveTo>
                      <a:pt x="22998" y="0"/>
                    </a:moveTo>
                    <a:lnTo>
                      <a:pt x="79595" y="0"/>
                    </a:lnTo>
                    <a:lnTo>
                      <a:pt x="47197" y="108394"/>
                    </a:lnTo>
                    <a:lnTo>
                      <a:pt x="0" y="108394"/>
                    </a:lnTo>
                    <a:lnTo>
                      <a:pt x="229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91860" y="2604502"/>
              <a:ext cx="7190207" cy="515744"/>
              <a:chOff x="391860" y="2604502"/>
              <a:chExt cx="7190207" cy="515744"/>
            </a:xfrm>
          </p:grpSpPr>
          <p:sp>
            <p:nvSpPr>
              <p:cNvPr id="281" name="文本框 280"/>
              <p:cNvSpPr txBox="1"/>
              <p:nvPr/>
            </p:nvSpPr>
            <p:spPr>
              <a:xfrm>
                <a:off x="6145544" y="2604502"/>
                <a:ext cx="512658" cy="372795"/>
              </a:xfrm>
              <a:custGeom>
                <a:avLst/>
                <a:gdLst/>
                <a:ahLst/>
                <a:cxnLst/>
                <a:rect l="l" t="t" r="r" b="b"/>
                <a:pathLst>
                  <a:path w="398775" h="289982">
                    <a:moveTo>
                      <a:pt x="69196" y="0"/>
                    </a:moveTo>
                    <a:lnTo>
                      <a:pt x="121993" y="19599"/>
                    </a:lnTo>
                    <a:cubicBezTo>
                      <a:pt x="100927" y="59063"/>
                      <a:pt x="80129" y="94528"/>
                      <a:pt x="59597" y="125993"/>
                    </a:cubicBezTo>
                    <a:lnTo>
                      <a:pt x="96394" y="124193"/>
                    </a:lnTo>
                    <a:lnTo>
                      <a:pt x="120393" y="83195"/>
                    </a:lnTo>
                    <a:lnTo>
                      <a:pt x="146791" y="95794"/>
                    </a:lnTo>
                    <a:lnTo>
                      <a:pt x="146791" y="51997"/>
                    </a:lnTo>
                    <a:lnTo>
                      <a:pt x="242786" y="51997"/>
                    </a:lnTo>
                    <a:lnTo>
                      <a:pt x="242786" y="1600"/>
                    </a:lnTo>
                    <a:lnTo>
                      <a:pt x="298782" y="1600"/>
                    </a:lnTo>
                    <a:lnTo>
                      <a:pt x="298782" y="51997"/>
                    </a:lnTo>
                    <a:lnTo>
                      <a:pt x="398775" y="51997"/>
                    </a:lnTo>
                    <a:lnTo>
                      <a:pt x="398775" y="99594"/>
                    </a:lnTo>
                    <a:lnTo>
                      <a:pt x="298782" y="99594"/>
                    </a:lnTo>
                    <a:lnTo>
                      <a:pt x="298782" y="143191"/>
                    </a:lnTo>
                    <a:lnTo>
                      <a:pt x="386777" y="143191"/>
                    </a:lnTo>
                    <a:lnTo>
                      <a:pt x="386777" y="190789"/>
                    </a:lnTo>
                    <a:lnTo>
                      <a:pt x="158791" y="190789"/>
                    </a:lnTo>
                    <a:lnTo>
                      <a:pt x="158791" y="143191"/>
                    </a:lnTo>
                    <a:lnTo>
                      <a:pt x="242786" y="143191"/>
                    </a:lnTo>
                    <a:lnTo>
                      <a:pt x="242786" y="99594"/>
                    </a:lnTo>
                    <a:lnTo>
                      <a:pt x="154591" y="99594"/>
                    </a:lnTo>
                    <a:lnTo>
                      <a:pt x="167990" y="105994"/>
                    </a:lnTo>
                    <a:cubicBezTo>
                      <a:pt x="134925" y="156391"/>
                      <a:pt x="106527" y="197455"/>
                      <a:pt x="82795" y="229186"/>
                    </a:cubicBezTo>
                    <a:cubicBezTo>
                      <a:pt x="101994" y="226786"/>
                      <a:pt x="122526" y="224520"/>
                      <a:pt x="144392" y="222387"/>
                    </a:cubicBezTo>
                    <a:cubicBezTo>
                      <a:pt x="142792" y="240519"/>
                      <a:pt x="141725" y="257051"/>
                      <a:pt x="141192" y="271984"/>
                    </a:cubicBezTo>
                    <a:cubicBezTo>
                      <a:pt x="82795" y="278383"/>
                      <a:pt x="43064" y="284383"/>
                      <a:pt x="21999" y="289982"/>
                    </a:cubicBezTo>
                    <a:lnTo>
                      <a:pt x="6400" y="245185"/>
                    </a:lnTo>
                    <a:cubicBezTo>
                      <a:pt x="23332" y="230253"/>
                      <a:pt x="43464" y="205454"/>
                      <a:pt x="66796" y="170790"/>
                    </a:cubicBezTo>
                    <a:cubicBezTo>
                      <a:pt x="46798" y="172256"/>
                      <a:pt x="29465" y="173990"/>
                      <a:pt x="14799" y="175989"/>
                    </a:cubicBezTo>
                    <a:lnTo>
                      <a:pt x="0" y="130392"/>
                    </a:lnTo>
                    <a:cubicBezTo>
                      <a:pt x="21065" y="104527"/>
                      <a:pt x="44131" y="61063"/>
                      <a:pt x="69196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2" name="文本框 281"/>
              <p:cNvSpPr txBox="1"/>
              <p:nvPr/>
            </p:nvSpPr>
            <p:spPr>
              <a:xfrm>
                <a:off x="2712976" y="2606044"/>
                <a:ext cx="479235" cy="189740"/>
              </a:xfrm>
              <a:custGeom>
                <a:avLst/>
                <a:gdLst/>
                <a:ahLst/>
                <a:cxnLst/>
                <a:rect l="l" t="t" r="r" b="b"/>
                <a:pathLst>
                  <a:path w="372777" h="147591">
                    <a:moveTo>
                      <a:pt x="211587" y="0"/>
                    </a:moveTo>
                    <a:cubicBezTo>
                      <a:pt x="215987" y="13733"/>
                      <a:pt x="220453" y="28265"/>
                      <a:pt x="224987" y="43597"/>
                    </a:cubicBezTo>
                    <a:lnTo>
                      <a:pt x="372777" y="43597"/>
                    </a:lnTo>
                    <a:lnTo>
                      <a:pt x="372777" y="146791"/>
                    </a:lnTo>
                    <a:lnTo>
                      <a:pt x="316781" y="146791"/>
                    </a:lnTo>
                    <a:lnTo>
                      <a:pt x="316781" y="94794"/>
                    </a:lnTo>
                    <a:lnTo>
                      <a:pt x="55997" y="94794"/>
                    </a:lnTo>
                    <a:lnTo>
                      <a:pt x="55997" y="147591"/>
                    </a:lnTo>
                    <a:lnTo>
                      <a:pt x="0" y="147591"/>
                    </a:lnTo>
                    <a:lnTo>
                      <a:pt x="0" y="43597"/>
                    </a:lnTo>
                    <a:lnTo>
                      <a:pt x="154791" y="43597"/>
                    </a:lnTo>
                    <a:cubicBezTo>
                      <a:pt x="151191" y="32931"/>
                      <a:pt x="147591" y="22665"/>
                      <a:pt x="143992" y="12799"/>
                    </a:cubicBezTo>
                    <a:lnTo>
                      <a:pt x="2115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3" name="文本框 282"/>
              <p:cNvSpPr txBox="1"/>
              <p:nvPr/>
            </p:nvSpPr>
            <p:spPr>
              <a:xfrm>
                <a:off x="5015066" y="2606044"/>
                <a:ext cx="479235" cy="189740"/>
              </a:xfrm>
              <a:custGeom>
                <a:avLst/>
                <a:gdLst/>
                <a:ahLst/>
                <a:cxnLst/>
                <a:rect l="l" t="t" r="r" b="b"/>
                <a:pathLst>
                  <a:path w="372777" h="147591">
                    <a:moveTo>
                      <a:pt x="211587" y="0"/>
                    </a:moveTo>
                    <a:cubicBezTo>
                      <a:pt x="215987" y="13733"/>
                      <a:pt x="220453" y="28265"/>
                      <a:pt x="224986" y="43597"/>
                    </a:cubicBezTo>
                    <a:lnTo>
                      <a:pt x="372777" y="43597"/>
                    </a:lnTo>
                    <a:lnTo>
                      <a:pt x="372777" y="146791"/>
                    </a:lnTo>
                    <a:lnTo>
                      <a:pt x="316781" y="146791"/>
                    </a:lnTo>
                    <a:lnTo>
                      <a:pt x="316781" y="94794"/>
                    </a:lnTo>
                    <a:lnTo>
                      <a:pt x="55997" y="94794"/>
                    </a:lnTo>
                    <a:lnTo>
                      <a:pt x="55997" y="147591"/>
                    </a:lnTo>
                    <a:lnTo>
                      <a:pt x="0" y="147591"/>
                    </a:lnTo>
                    <a:lnTo>
                      <a:pt x="0" y="43597"/>
                    </a:lnTo>
                    <a:lnTo>
                      <a:pt x="154791" y="43597"/>
                    </a:lnTo>
                    <a:cubicBezTo>
                      <a:pt x="151191" y="32931"/>
                      <a:pt x="147591" y="22665"/>
                      <a:pt x="143991" y="12799"/>
                    </a:cubicBezTo>
                    <a:lnTo>
                      <a:pt x="2115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4" name="文本框 283"/>
              <p:cNvSpPr txBox="1"/>
              <p:nvPr/>
            </p:nvSpPr>
            <p:spPr>
              <a:xfrm>
                <a:off x="4419490" y="2607587"/>
                <a:ext cx="189740" cy="449926"/>
              </a:xfrm>
              <a:custGeom>
                <a:avLst/>
                <a:gdLst/>
                <a:ahLst/>
                <a:cxnLst/>
                <a:rect l="l" t="t" r="r" b="b"/>
                <a:pathLst>
                  <a:path w="147591" h="349979">
                    <a:moveTo>
                      <a:pt x="48797" y="0"/>
                    </a:moveTo>
                    <a:lnTo>
                      <a:pt x="101994" y="0"/>
                    </a:lnTo>
                    <a:lnTo>
                      <a:pt x="101994" y="96794"/>
                    </a:lnTo>
                    <a:lnTo>
                      <a:pt x="142791" y="96794"/>
                    </a:lnTo>
                    <a:lnTo>
                      <a:pt x="142791" y="149991"/>
                    </a:lnTo>
                    <a:lnTo>
                      <a:pt x="101994" y="149991"/>
                    </a:lnTo>
                    <a:lnTo>
                      <a:pt x="101994" y="266984"/>
                    </a:lnTo>
                    <a:lnTo>
                      <a:pt x="142391" y="253985"/>
                    </a:lnTo>
                    <a:cubicBezTo>
                      <a:pt x="143191" y="271583"/>
                      <a:pt x="144925" y="288916"/>
                      <a:pt x="147591" y="305981"/>
                    </a:cubicBezTo>
                    <a:cubicBezTo>
                      <a:pt x="103594" y="320380"/>
                      <a:pt x="60263" y="335046"/>
                      <a:pt x="17599" y="349979"/>
                    </a:cubicBezTo>
                    <a:lnTo>
                      <a:pt x="0" y="296382"/>
                    </a:lnTo>
                    <a:cubicBezTo>
                      <a:pt x="16533" y="291982"/>
                      <a:pt x="32798" y="287449"/>
                      <a:pt x="48797" y="282783"/>
                    </a:cubicBezTo>
                    <a:lnTo>
                      <a:pt x="48797" y="149991"/>
                    </a:lnTo>
                    <a:lnTo>
                      <a:pt x="7200" y="149991"/>
                    </a:lnTo>
                    <a:lnTo>
                      <a:pt x="7200" y="96794"/>
                    </a:lnTo>
                    <a:lnTo>
                      <a:pt x="48797" y="96794"/>
                    </a:lnTo>
                    <a:lnTo>
                      <a:pt x="4879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5" name="文本框 284"/>
              <p:cNvSpPr txBox="1"/>
              <p:nvPr/>
            </p:nvSpPr>
            <p:spPr>
              <a:xfrm>
                <a:off x="1564500" y="2608616"/>
                <a:ext cx="474608" cy="500832"/>
              </a:xfrm>
              <a:custGeom>
                <a:avLst/>
                <a:gdLst/>
                <a:ahLst/>
                <a:cxnLst/>
                <a:rect l="l" t="t" r="r" b="b"/>
                <a:pathLst>
                  <a:path w="369178" h="389576">
                    <a:moveTo>
                      <a:pt x="229586" y="0"/>
                    </a:moveTo>
                    <a:lnTo>
                      <a:pt x="284783" y="14399"/>
                    </a:lnTo>
                    <a:cubicBezTo>
                      <a:pt x="278916" y="32131"/>
                      <a:pt x="272650" y="49464"/>
                      <a:pt x="265984" y="66396"/>
                    </a:cubicBezTo>
                    <a:lnTo>
                      <a:pt x="369178" y="66396"/>
                    </a:lnTo>
                    <a:lnTo>
                      <a:pt x="364578" y="296582"/>
                    </a:lnTo>
                    <a:cubicBezTo>
                      <a:pt x="363911" y="321380"/>
                      <a:pt x="361845" y="338746"/>
                      <a:pt x="358378" y="348679"/>
                    </a:cubicBezTo>
                    <a:cubicBezTo>
                      <a:pt x="354912" y="358611"/>
                      <a:pt x="349512" y="366711"/>
                      <a:pt x="342179" y="372977"/>
                    </a:cubicBezTo>
                    <a:cubicBezTo>
                      <a:pt x="334846" y="379244"/>
                      <a:pt x="324614" y="383510"/>
                      <a:pt x="311481" y="385776"/>
                    </a:cubicBezTo>
                    <a:cubicBezTo>
                      <a:pt x="298348" y="388043"/>
                      <a:pt x="269717" y="389176"/>
                      <a:pt x="225586" y="389176"/>
                    </a:cubicBezTo>
                    <a:cubicBezTo>
                      <a:pt x="221587" y="365711"/>
                      <a:pt x="216520" y="345579"/>
                      <a:pt x="210387" y="328780"/>
                    </a:cubicBezTo>
                    <a:cubicBezTo>
                      <a:pt x="230119" y="330380"/>
                      <a:pt x="251118" y="331180"/>
                      <a:pt x="273383" y="331180"/>
                    </a:cubicBezTo>
                    <a:cubicBezTo>
                      <a:pt x="279783" y="331180"/>
                      <a:pt x="285316" y="330446"/>
                      <a:pt x="289982" y="328980"/>
                    </a:cubicBezTo>
                    <a:cubicBezTo>
                      <a:pt x="294649" y="327513"/>
                      <a:pt x="298482" y="325280"/>
                      <a:pt x="301482" y="322280"/>
                    </a:cubicBezTo>
                    <a:cubicBezTo>
                      <a:pt x="304481" y="319281"/>
                      <a:pt x="306515" y="315914"/>
                      <a:pt x="307581" y="312181"/>
                    </a:cubicBezTo>
                    <a:cubicBezTo>
                      <a:pt x="308648" y="308448"/>
                      <a:pt x="309514" y="292049"/>
                      <a:pt x="310181" y="262984"/>
                    </a:cubicBezTo>
                    <a:lnTo>
                      <a:pt x="311981" y="181189"/>
                    </a:lnTo>
                    <a:cubicBezTo>
                      <a:pt x="312514" y="155724"/>
                      <a:pt x="312781" y="135058"/>
                      <a:pt x="312781" y="119193"/>
                    </a:cubicBezTo>
                    <a:lnTo>
                      <a:pt x="243185" y="119193"/>
                    </a:lnTo>
                    <a:cubicBezTo>
                      <a:pt x="234386" y="137858"/>
                      <a:pt x="225053" y="155990"/>
                      <a:pt x="215187" y="173589"/>
                    </a:cubicBezTo>
                    <a:cubicBezTo>
                      <a:pt x="202521" y="165323"/>
                      <a:pt x="186789" y="157124"/>
                      <a:pt x="167990" y="148991"/>
                    </a:cubicBezTo>
                    <a:lnTo>
                      <a:pt x="167990" y="387176"/>
                    </a:lnTo>
                    <a:lnTo>
                      <a:pt x="112393" y="387176"/>
                    </a:lnTo>
                    <a:lnTo>
                      <a:pt x="112393" y="358378"/>
                    </a:lnTo>
                    <a:lnTo>
                      <a:pt x="55597" y="358378"/>
                    </a:lnTo>
                    <a:lnTo>
                      <a:pt x="55597" y="389576"/>
                    </a:lnTo>
                    <a:lnTo>
                      <a:pt x="0" y="389576"/>
                    </a:lnTo>
                    <a:lnTo>
                      <a:pt x="0" y="64396"/>
                    </a:lnTo>
                    <a:lnTo>
                      <a:pt x="42197" y="64396"/>
                    </a:lnTo>
                    <a:cubicBezTo>
                      <a:pt x="49930" y="38264"/>
                      <a:pt x="55330" y="17066"/>
                      <a:pt x="58396" y="800"/>
                    </a:cubicBezTo>
                    <a:lnTo>
                      <a:pt x="117993" y="9999"/>
                    </a:lnTo>
                    <a:lnTo>
                      <a:pt x="99994" y="64396"/>
                    </a:lnTo>
                    <a:lnTo>
                      <a:pt x="167990" y="64396"/>
                    </a:lnTo>
                    <a:lnTo>
                      <a:pt x="167990" y="142391"/>
                    </a:lnTo>
                    <a:cubicBezTo>
                      <a:pt x="189455" y="106394"/>
                      <a:pt x="209987" y="58930"/>
                      <a:pt x="229586" y="0"/>
                    </a:cubicBezTo>
                    <a:close/>
                    <a:moveTo>
                      <a:pt x="55597" y="116793"/>
                    </a:moveTo>
                    <a:lnTo>
                      <a:pt x="55597" y="185189"/>
                    </a:lnTo>
                    <a:lnTo>
                      <a:pt x="112393" y="185189"/>
                    </a:lnTo>
                    <a:lnTo>
                      <a:pt x="112393" y="116793"/>
                    </a:lnTo>
                    <a:lnTo>
                      <a:pt x="55597" y="116793"/>
                    </a:lnTo>
                    <a:close/>
                    <a:moveTo>
                      <a:pt x="55597" y="237585"/>
                    </a:moveTo>
                    <a:lnTo>
                      <a:pt x="55597" y="305981"/>
                    </a:lnTo>
                    <a:lnTo>
                      <a:pt x="112393" y="305981"/>
                    </a:lnTo>
                    <a:lnTo>
                      <a:pt x="112393" y="237585"/>
                    </a:lnTo>
                    <a:lnTo>
                      <a:pt x="55597" y="23758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" name="文本框 285"/>
              <p:cNvSpPr txBox="1"/>
              <p:nvPr/>
            </p:nvSpPr>
            <p:spPr>
              <a:xfrm>
                <a:off x="3846537" y="2608616"/>
                <a:ext cx="500317" cy="509574"/>
              </a:xfrm>
              <a:custGeom>
                <a:avLst/>
                <a:gdLst/>
                <a:ahLst/>
                <a:cxnLst/>
                <a:rect l="l" t="t" r="r" b="b"/>
                <a:pathLst>
                  <a:path w="389176" h="396376">
                    <a:moveTo>
                      <a:pt x="222786" y="0"/>
                    </a:moveTo>
                    <a:cubicBezTo>
                      <a:pt x="231586" y="21999"/>
                      <a:pt x="238252" y="40398"/>
                      <a:pt x="242785" y="55197"/>
                    </a:cubicBezTo>
                    <a:lnTo>
                      <a:pt x="389176" y="55197"/>
                    </a:lnTo>
                    <a:lnTo>
                      <a:pt x="389176" y="107993"/>
                    </a:lnTo>
                    <a:lnTo>
                      <a:pt x="159990" y="107993"/>
                    </a:lnTo>
                    <a:cubicBezTo>
                      <a:pt x="159724" y="124526"/>
                      <a:pt x="159257" y="141591"/>
                      <a:pt x="158590" y="159190"/>
                    </a:cubicBezTo>
                    <a:lnTo>
                      <a:pt x="345579" y="159190"/>
                    </a:lnTo>
                    <a:cubicBezTo>
                      <a:pt x="344379" y="194255"/>
                      <a:pt x="342779" y="230419"/>
                      <a:pt x="340779" y="267684"/>
                    </a:cubicBezTo>
                    <a:cubicBezTo>
                      <a:pt x="338779" y="304948"/>
                      <a:pt x="336880" y="328113"/>
                      <a:pt x="335080" y="337179"/>
                    </a:cubicBezTo>
                    <a:cubicBezTo>
                      <a:pt x="333279" y="346246"/>
                      <a:pt x="329480" y="354745"/>
                      <a:pt x="323680" y="362678"/>
                    </a:cubicBezTo>
                    <a:cubicBezTo>
                      <a:pt x="317880" y="370611"/>
                      <a:pt x="310914" y="376277"/>
                      <a:pt x="302782" y="379677"/>
                    </a:cubicBezTo>
                    <a:cubicBezTo>
                      <a:pt x="294649" y="383077"/>
                      <a:pt x="282016" y="385310"/>
                      <a:pt x="264884" y="386376"/>
                    </a:cubicBezTo>
                    <a:cubicBezTo>
                      <a:pt x="247752" y="387443"/>
                      <a:pt x="220920" y="387976"/>
                      <a:pt x="184389" y="387976"/>
                    </a:cubicBezTo>
                    <a:cubicBezTo>
                      <a:pt x="179589" y="363978"/>
                      <a:pt x="174789" y="343579"/>
                      <a:pt x="169989" y="326780"/>
                    </a:cubicBezTo>
                    <a:cubicBezTo>
                      <a:pt x="203188" y="328113"/>
                      <a:pt x="226053" y="328780"/>
                      <a:pt x="238585" y="328780"/>
                    </a:cubicBezTo>
                    <a:cubicBezTo>
                      <a:pt x="247518" y="328780"/>
                      <a:pt x="254351" y="328013"/>
                      <a:pt x="259084" y="326480"/>
                    </a:cubicBezTo>
                    <a:cubicBezTo>
                      <a:pt x="263817" y="324947"/>
                      <a:pt x="267717" y="322480"/>
                      <a:pt x="270783" y="319081"/>
                    </a:cubicBezTo>
                    <a:cubicBezTo>
                      <a:pt x="273850" y="315681"/>
                      <a:pt x="275917" y="311848"/>
                      <a:pt x="276983" y="307581"/>
                    </a:cubicBezTo>
                    <a:cubicBezTo>
                      <a:pt x="278049" y="303315"/>
                      <a:pt x="279216" y="288649"/>
                      <a:pt x="280483" y="263584"/>
                    </a:cubicBezTo>
                    <a:cubicBezTo>
                      <a:pt x="281749" y="238519"/>
                      <a:pt x="282383" y="221320"/>
                      <a:pt x="282383" y="211987"/>
                    </a:cubicBezTo>
                    <a:lnTo>
                      <a:pt x="155990" y="211987"/>
                    </a:lnTo>
                    <a:cubicBezTo>
                      <a:pt x="147857" y="288382"/>
                      <a:pt x="110260" y="349845"/>
                      <a:pt x="43197" y="396376"/>
                    </a:cubicBezTo>
                    <a:cubicBezTo>
                      <a:pt x="36531" y="386776"/>
                      <a:pt x="22132" y="369177"/>
                      <a:pt x="0" y="343579"/>
                    </a:cubicBezTo>
                    <a:cubicBezTo>
                      <a:pt x="29465" y="324380"/>
                      <a:pt x="51830" y="302715"/>
                      <a:pt x="67096" y="278583"/>
                    </a:cubicBezTo>
                    <a:cubicBezTo>
                      <a:pt x="82362" y="254451"/>
                      <a:pt x="91328" y="230753"/>
                      <a:pt x="93994" y="207487"/>
                    </a:cubicBezTo>
                    <a:cubicBezTo>
                      <a:pt x="96661" y="184222"/>
                      <a:pt x="98327" y="151057"/>
                      <a:pt x="98994" y="107993"/>
                    </a:cubicBezTo>
                    <a:lnTo>
                      <a:pt x="8799" y="107993"/>
                    </a:lnTo>
                    <a:lnTo>
                      <a:pt x="8799" y="55197"/>
                    </a:lnTo>
                    <a:lnTo>
                      <a:pt x="174989" y="55197"/>
                    </a:lnTo>
                    <a:lnTo>
                      <a:pt x="159190" y="14799"/>
                    </a:lnTo>
                    <a:lnTo>
                      <a:pt x="22278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7" name="文本框 286"/>
              <p:cNvSpPr txBox="1"/>
              <p:nvPr/>
            </p:nvSpPr>
            <p:spPr>
              <a:xfrm>
                <a:off x="5593159" y="2608616"/>
                <a:ext cx="474608" cy="500832"/>
              </a:xfrm>
              <a:custGeom>
                <a:avLst/>
                <a:gdLst/>
                <a:ahLst/>
                <a:cxnLst/>
                <a:rect l="l" t="t" r="r" b="b"/>
                <a:pathLst>
                  <a:path w="369178" h="389576">
                    <a:moveTo>
                      <a:pt x="229586" y="0"/>
                    </a:moveTo>
                    <a:lnTo>
                      <a:pt x="284783" y="14399"/>
                    </a:lnTo>
                    <a:cubicBezTo>
                      <a:pt x="278916" y="32131"/>
                      <a:pt x="272650" y="49464"/>
                      <a:pt x="265984" y="66396"/>
                    </a:cubicBezTo>
                    <a:lnTo>
                      <a:pt x="369178" y="66396"/>
                    </a:lnTo>
                    <a:lnTo>
                      <a:pt x="364578" y="296582"/>
                    </a:lnTo>
                    <a:cubicBezTo>
                      <a:pt x="363911" y="321380"/>
                      <a:pt x="361844" y="338746"/>
                      <a:pt x="358378" y="348679"/>
                    </a:cubicBezTo>
                    <a:cubicBezTo>
                      <a:pt x="354912" y="358611"/>
                      <a:pt x="349512" y="366711"/>
                      <a:pt x="342179" y="372977"/>
                    </a:cubicBezTo>
                    <a:cubicBezTo>
                      <a:pt x="334846" y="379244"/>
                      <a:pt x="324614" y="383510"/>
                      <a:pt x="311481" y="385776"/>
                    </a:cubicBezTo>
                    <a:cubicBezTo>
                      <a:pt x="298348" y="388043"/>
                      <a:pt x="269717" y="389176"/>
                      <a:pt x="225587" y="389176"/>
                    </a:cubicBezTo>
                    <a:cubicBezTo>
                      <a:pt x="221587" y="365711"/>
                      <a:pt x="216520" y="345579"/>
                      <a:pt x="210387" y="328780"/>
                    </a:cubicBezTo>
                    <a:cubicBezTo>
                      <a:pt x="230119" y="330380"/>
                      <a:pt x="251118" y="331180"/>
                      <a:pt x="273384" y="331180"/>
                    </a:cubicBezTo>
                    <a:cubicBezTo>
                      <a:pt x="279783" y="331180"/>
                      <a:pt x="285316" y="330446"/>
                      <a:pt x="289983" y="328980"/>
                    </a:cubicBezTo>
                    <a:cubicBezTo>
                      <a:pt x="294649" y="327513"/>
                      <a:pt x="298482" y="325280"/>
                      <a:pt x="301482" y="322280"/>
                    </a:cubicBezTo>
                    <a:cubicBezTo>
                      <a:pt x="304482" y="319281"/>
                      <a:pt x="306515" y="315914"/>
                      <a:pt x="307582" y="312181"/>
                    </a:cubicBezTo>
                    <a:cubicBezTo>
                      <a:pt x="308648" y="308448"/>
                      <a:pt x="309515" y="292049"/>
                      <a:pt x="310181" y="262984"/>
                    </a:cubicBezTo>
                    <a:lnTo>
                      <a:pt x="311981" y="181189"/>
                    </a:lnTo>
                    <a:cubicBezTo>
                      <a:pt x="312514" y="155724"/>
                      <a:pt x="312781" y="135058"/>
                      <a:pt x="312781" y="119193"/>
                    </a:cubicBezTo>
                    <a:lnTo>
                      <a:pt x="243185" y="119193"/>
                    </a:lnTo>
                    <a:cubicBezTo>
                      <a:pt x="234386" y="137858"/>
                      <a:pt x="225053" y="155990"/>
                      <a:pt x="215187" y="173589"/>
                    </a:cubicBezTo>
                    <a:cubicBezTo>
                      <a:pt x="202521" y="165323"/>
                      <a:pt x="186789" y="157124"/>
                      <a:pt x="167990" y="148991"/>
                    </a:cubicBezTo>
                    <a:lnTo>
                      <a:pt x="167990" y="387176"/>
                    </a:lnTo>
                    <a:lnTo>
                      <a:pt x="112393" y="387176"/>
                    </a:lnTo>
                    <a:lnTo>
                      <a:pt x="112393" y="358378"/>
                    </a:lnTo>
                    <a:lnTo>
                      <a:pt x="55597" y="358378"/>
                    </a:lnTo>
                    <a:lnTo>
                      <a:pt x="55597" y="389576"/>
                    </a:lnTo>
                    <a:lnTo>
                      <a:pt x="0" y="389576"/>
                    </a:lnTo>
                    <a:lnTo>
                      <a:pt x="0" y="64396"/>
                    </a:lnTo>
                    <a:lnTo>
                      <a:pt x="42198" y="64396"/>
                    </a:lnTo>
                    <a:cubicBezTo>
                      <a:pt x="49930" y="38264"/>
                      <a:pt x="55330" y="17066"/>
                      <a:pt x="58397" y="800"/>
                    </a:cubicBezTo>
                    <a:lnTo>
                      <a:pt x="117993" y="9999"/>
                    </a:lnTo>
                    <a:lnTo>
                      <a:pt x="99994" y="64396"/>
                    </a:lnTo>
                    <a:lnTo>
                      <a:pt x="167990" y="64396"/>
                    </a:lnTo>
                    <a:lnTo>
                      <a:pt x="167990" y="142391"/>
                    </a:lnTo>
                    <a:cubicBezTo>
                      <a:pt x="189455" y="106394"/>
                      <a:pt x="209987" y="58930"/>
                      <a:pt x="229586" y="0"/>
                    </a:cubicBezTo>
                    <a:close/>
                    <a:moveTo>
                      <a:pt x="55597" y="116793"/>
                    </a:moveTo>
                    <a:lnTo>
                      <a:pt x="55597" y="185189"/>
                    </a:lnTo>
                    <a:lnTo>
                      <a:pt x="112393" y="185189"/>
                    </a:lnTo>
                    <a:lnTo>
                      <a:pt x="112393" y="116793"/>
                    </a:lnTo>
                    <a:lnTo>
                      <a:pt x="55597" y="116793"/>
                    </a:lnTo>
                    <a:close/>
                    <a:moveTo>
                      <a:pt x="55597" y="237585"/>
                    </a:moveTo>
                    <a:lnTo>
                      <a:pt x="55597" y="305981"/>
                    </a:lnTo>
                    <a:lnTo>
                      <a:pt x="112393" y="305981"/>
                    </a:lnTo>
                    <a:lnTo>
                      <a:pt x="112393" y="237585"/>
                    </a:lnTo>
                    <a:lnTo>
                      <a:pt x="55597" y="23758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8" name="文本框 287"/>
              <p:cNvSpPr txBox="1"/>
              <p:nvPr/>
            </p:nvSpPr>
            <p:spPr>
              <a:xfrm>
                <a:off x="391860" y="2609644"/>
                <a:ext cx="515229" cy="504431"/>
              </a:xfrm>
              <a:custGeom>
                <a:avLst/>
                <a:gdLst/>
                <a:ahLst/>
                <a:cxnLst/>
                <a:rect l="l" t="t" r="r" b="b"/>
                <a:pathLst>
                  <a:path w="400775" h="392376">
                    <a:moveTo>
                      <a:pt x="204787" y="0"/>
                    </a:moveTo>
                    <a:lnTo>
                      <a:pt x="261584" y="0"/>
                    </a:lnTo>
                    <a:cubicBezTo>
                      <a:pt x="262384" y="38798"/>
                      <a:pt x="263651" y="76662"/>
                      <a:pt x="265384" y="113593"/>
                    </a:cubicBezTo>
                    <a:lnTo>
                      <a:pt x="396776" y="113593"/>
                    </a:lnTo>
                    <a:lnTo>
                      <a:pt x="396776" y="164790"/>
                    </a:lnTo>
                    <a:lnTo>
                      <a:pt x="267784" y="164790"/>
                    </a:lnTo>
                    <a:cubicBezTo>
                      <a:pt x="269650" y="195321"/>
                      <a:pt x="272517" y="221120"/>
                      <a:pt x="276383" y="242185"/>
                    </a:cubicBezTo>
                    <a:cubicBezTo>
                      <a:pt x="299848" y="220453"/>
                      <a:pt x="320914" y="196121"/>
                      <a:pt x="339579" y="169190"/>
                    </a:cubicBezTo>
                    <a:lnTo>
                      <a:pt x="382377" y="203987"/>
                    </a:lnTo>
                    <a:cubicBezTo>
                      <a:pt x="356112" y="237719"/>
                      <a:pt x="326180" y="268517"/>
                      <a:pt x="292582" y="296382"/>
                    </a:cubicBezTo>
                    <a:cubicBezTo>
                      <a:pt x="303248" y="321847"/>
                      <a:pt x="315247" y="334580"/>
                      <a:pt x="328580" y="334580"/>
                    </a:cubicBezTo>
                    <a:cubicBezTo>
                      <a:pt x="330313" y="334580"/>
                      <a:pt x="332213" y="334113"/>
                      <a:pt x="334279" y="333180"/>
                    </a:cubicBezTo>
                    <a:cubicBezTo>
                      <a:pt x="336346" y="332246"/>
                      <a:pt x="339113" y="324980"/>
                      <a:pt x="342579" y="311381"/>
                    </a:cubicBezTo>
                    <a:cubicBezTo>
                      <a:pt x="346045" y="297782"/>
                      <a:pt x="349179" y="281316"/>
                      <a:pt x="351979" y="261984"/>
                    </a:cubicBezTo>
                    <a:cubicBezTo>
                      <a:pt x="370644" y="274250"/>
                      <a:pt x="386910" y="283316"/>
                      <a:pt x="400775" y="289182"/>
                    </a:cubicBezTo>
                    <a:cubicBezTo>
                      <a:pt x="393176" y="329447"/>
                      <a:pt x="384576" y="356712"/>
                      <a:pt x="374977" y="370977"/>
                    </a:cubicBezTo>
                    <a:cubicBezTo>
                      <a:pt x="365378" y="385243"/>
                      <a:pt x="351979" y="392376"/>
                      <a:pt x="334779" y="392376"/>
                    </a:cubicBezTo>
                    <a:cubicBezTo>
                      <a:pt x="296382" y="392376"/>
                      <a:pt x="267050" y="371977"/>
                      <a:pt x="246785" y="331180"/>
                    </a:cubicBezTo>
                    <a:cubicBezTo>
                      <a:pt x="224253" y="346645"/>
                      <a:pt x="200254" y="361178"/>
                      <a:pt x="174789" y="374777"/>
                    </a:cubicBezTo>
                    <a:cubicBezTo>
                      <a:pt x="166523" y="359845"/>
                      <a:pt x="155590" y="344246"/>
                      <a:pt x="141991" y="327980"/>
                    </a:cubicBezTo>
                    <a:cubicBezTo>
                      <a:pt x="173456" y="314781"/>
                      <a:pt x="202454" y="298915"/>
                      <a:pt x="228986" y="280383"/>
                    </a:cubicBezTo>
                    <a:cubicBezTo>
                      <a:pt x="221520" y="250518"/>
                      <a:pt x="216187" y="211987"/>
                      <a:pt x="212987" y="164790"/>
                    </a:cubicBezTo>
                    <a:lnTo>
                      <a:pt x="132392" y="164790"/>
                    </a:lnTo>
                    <a:lnTo>
                      <a:pt x="132392" y="208987"/>
                    </a:lnTo>
                    <a:cubicBezTo>
                      <a:pt x="155324" y="206054"/>
                      <a:pt x="177989" y="202921"/>
                      <a:pt x="200388" y="199588"/>
                    </a:cubicBezTo>
                    <a:cubicBezTo>
                      <a:pt x="199588" y="211320"/>
                      <a:pt x="199188" y="222053"/>
                      <a:pt x="199188" y="231786"/>
                    </a:cubicBezTo>
                    <a:cubicBezTo>
                      <a:pt x="199188" y="239519"/>
                      <a:pt x="199454" y="246652"/>
                      <a:pt x="199988" y="253184"/>
                    </a:cubicBezTo>
                    <a:lnTo>
                      <a:pt x="132392" y="261584"/>
                    </a:lnTo>
                    <a:lnTo>
                      <a:pt x="132392" y="341179"/>
                    </a:lnTo>
                    <a:cubicBezTo>
                      <a:pt x="132392" y="355845"/>
                      <a:pt x="129125" y="367078"/>
                      <a:pt x="122592" y="374877"/>
                    </a:cubicBezTo>
                    <a:cubicBezTo>
                      <a:pt x="116059" y="382677"/>
                      <a:pt x="104127" y="387210"/>
                      <a:pt x="86795" y="388476"/>
                    </a:cubicBezTo>
                    <a:cubicBezTo>
                      <a:pt x="69462" y="389743"/>
                      <a:pt x="49197" y="390376"/>
                      <a:pt x="25998" y="390376"/>
                    </a:cubicBezTo>
                    <a:cubicBezTo>
                      <a:pt x="21199" y="366911"/>
                      <a:pt x="16132" y="349312"/>
                      <a:pt x="10799" y="337579"/>
                    </a:cubicBezTo>
                    <a:cubicBezTo>
                      <a:pt x="23732" y="338646"/>
                      <a:pt x="36931" y="339179"/>
                      <a:pt x="50397" y="339179"/>
                    </a:cubicBezTo>
                    <a:lnTo>
                      <a:pt x="58396" y="339379"/>
                    </a:lnTo>
                    <a:cubicBezTo>
                      <a:pt x="63196" y="339379"/>
                      <a:pt x="66862" y="337679"/>
                      <a:pt x="69396" y="334280"/>
                    </a:cubicBezTo>
                    <a:cubicBezTo>
                      <a:pt x="71929" y="330880"/>
                      <a:pt x="73195" y="325580"/>
                      <a:pt x="73195" y="318381"/>
                    </a:cubicBezTo>
                    <a:lnTo>
                      <a:pt x="73195" y="269983"/>
                    </a:lnTo>
                    <a:lnTo>
                      <a:pt x="9999" y="279983"/>
                    </a:lnTo>
                    <a:lnTo>
                      <a:pt x="0" y="223186"/>
                    </a:lnTo>
                    <a:cubicBezTo>
                      <a:pt x="24665" y="221053"/>
                      <a:pt x="49064" y="218653"/>
                      <a:pt x="73195" y="215987"/>
                    </a:cubicBezTo>
                    <a:lnTo>
                      <a:pt x="73195" y="164790"/>
                    </a:lnTo>
                    <a:lnTo>
                      <a:pt x="400" y="164790"/>
                    </a:lnTo>
                    <a:lnTo>
                      <a:pt x="400" y="113593"/>
                    </a:lnTo>
                    <a:lnTo>
                      <a:pt x="73195" y="113593"/>
                    </a:lnTo>
                    <a:lnTo>
                      <a:pt x="73195" y="74195"/>
                    </a:lnTo>
                    <a:lnTo>
                      <a:pt x="16799" y="78395"/>
                    </a:lnTo>
                    <a:cubicBezTo>
                      <a:pt x="15732" y="66129"/>
                      <a:pt x="13332" y="49064"/>
                      <a:pt x="9599" y="27198"/>
                    </a:cubicBezTo>
                    <a:cubicBezTo>
                      <a:pt x="69329" y="23998"/>
                      <a:pt x="126659" y="18399"/>
                      <a:pt x="181589" y="10399"/>
                    </a:cubicBezTo>
                    <a:lnTo>
                      <a:pt x="193988" y="60396"/>
                    </a:lnTo>
                    <a:cubicBezTo>
                      <a:pt x="174656" y="63329"/>
                      <a:pt x="154124" y="65996"/>
                      <a:pt x="132392" y="68396"/>
                    </a:cubicBezTo>
                    <a:lnTo>
                      <a:pt x="132392" y="113593"/>
                    </a:lnTo>
                    <a:lnTo>
                      <a:pt x="209987" y="113593"/>
                    </a:lnTo>
                    <a:lnTo>
                      <a:pt x="2047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9" name="文本框 288"/>
              <p:cNvSpPr txBox="1"/>
              <p:nvPr/>
            </p:nvSpPr>
            <p:spPr>
              <a:xfrm>
                <a:off x="969438" y="2609644"/>
                <a:ext cx="161459" cy="500317"/>
              </a:xfrm>
              <a:custGeom>
                <a:avLst/>
                <a:gdLst/>
                <a:ahLst/>
                <a:cxnLst/>
                <a:rect l="l" t="t" r="r" b="b"/>
                <a:pathLst>
                  <a:path w="125592" h="389176">
                    <a:moveTo>
                      <a:pt x="71995" y="0"/>
                    </a:moveTo>
                    <a:lnTo>
                      <a:pt x="125592" y="15199"/>
                    </a:lnTo>
                    <a:cubicBezTo>
                      <a:pt x="117859" y="40797"/>
                      <a:pt x="109460" y="65263"/>
                      <a:pt x="100394" y="88595"/>
                    </a:cubicBezTo>
                    <a:lnTo>
                      <a:pt x="100394" y="389176"/>
                    </a:lnTo>
                    <a:lnTo>
                      <a:pt x="47197" y="389176"/>
                    </a:lnTo>
                    <a:lnTo>
                      <a:pt x="47197" y="198188"/>
                    </a:lnTo>
                    <a:cubicBezTo>
                      <a:pt x="36531" y="215920"/>
                      <a:pt x="25332" y="232652"/>
                      <a:pt x="13599" y="248385"/>
                    </a:cubicBezTo>
                    <a:cubicBezTo>
                      <a:pt x="10132" y="224920"/>
                      <a:pt x="5600" y="200254"/>
                      <a:pt x="0" y="174389"/>
                    </a:cubicBezTo>
                    <a:cubicBezTo>
                      <a:pt x="32798" y="122126"/>
                      <a:pt x="56796" y="63996"/>
                      <a:pt x="7199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0" name="文本框 289"/>
              <p:cNvSpPr txBox="1"/>
              <p:nvPr/>
            </p:nvSpPr>
            <p:spPr>
              <a:xfrm>
                <a:off x="1146838" y="2609644"/>
                <a:ext cx="117753" cy="121351"/>
              </a:xfrm>
              <a:custGeom>
                <a:avLst/>
                <a:gdLst/>
                <a:ahLst/>
                <a:cxnLst/>
                <a:rect l="l" t="t" r="r" b="b"/>
                <a:pathLst>
                  <a:path w="91595" h="94394">
                    <a:moveTo>
                      <a:pt x="43198" y="0"/>
                    </a:moveTo>
                    <a:cubicBezTo>
                      <a:pt x="64263" y="25865"/>
                      <a:pt x="80395" y="47064"/>
                      <a:pt x="91595" y="63596"/>
                    </a:cubicBezTo>
                    <a:lnTo>
                      <a:pt x="45998" y="94394"/>
                    </a:lnTo>
                    <a:cubicBezTo>
                      <a:pt x="30265" y="69862"/>
                      <a:pt x="14933" y="47464"/>
                      <a:pt x="0" y="27198"/>
                    </a:cubicBezTo>
                    <a:lnTo>
                      <a:pt x="43198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1" name="文本框 290"/>
              <p:cNvSpPr txBox="1"/>
              <p:nvPr/>
            </p:nvSpPr>
            <p:spPr>
              <a:xfrm>
                <a:off x="6710363" y="2609644"/>
                <a:ext cx="492090" cy="503917"/>
              </a:xfrm>
              <a:custGeom>
                <a:avLst/>
                <a:gdLst/>
                <a:ahLst/>
                <a:cxnLst/>
                <a:rect l="l" t="t" r="r" b="b"/>
                <a:pathLst>
                  <a:path w="382776" h="391976">
                    <a:moveTo>
                      <a:pt x="52797" y="0"/>
                    </a:moveTo>
                    <a:lnTo>
                      <a:pt x="104793" y="0"/>
                    </a:lnTo>
                    <a:lnTo>
                      <a:pt x="104793" y="77595"/>
                    </a:lnTo>
                    <a:lnTo>
                      <a:pt x="143191" y="77595"/>
                    </a:lnTo>
                    <a:lnTo>
                      <a:pt x="143191" y="98994"/>
                    </a:lnTo>
                    <a:cubicBezTo>
                      <a:pt x="165057" y="70196"/>
                      <a:pt x="181855" y="37731"/>
                      <a:pt x="193588" y="1600"/>
                    </a:cubicBezTo>
                    <a:lnTo>
                      <a:pt x="248785" y="6000"/>
                    </a:lnTo>
                    <a:cubicBezTo>
                      <a:pt x="243985" y="19065"/>
                      <a:pt x="238785" y="31731"/>
                      <a:pt x="233185" y="43997"/>
                    </a:cubicBezTo>
                    <a:lnTo>
                      <a:pt x="382776" y="43997"/>
                    </a:lnTo>
                    <a:cubicBezTo>
                      <a:pt x="382776" y="102527"/>
                      <a:pt x="382476" y="153791"/>
                      <a:pt x="381876" y="197788"/>
                    </a:cubicBezTo>
                    <a:cubicBezTo>
                      <a:pt x="381276" y="241785"/>
                      <a:pt x="380477" y="276916"/>
                      <a:pt x="379477" y="303181"/>
                    </a:cubicBezTo>
                    <a:cubicBezTo>
                      <a:pt x="378477" y="329447"/>
                      <a:pt x="372277" y="349345"/>
                      <a:pt x="360878" y="362878"/>
                    </a:cubicBezTo>
                    <a:cubicBezTo>
                      <a:pt x="349478" y="376410"/>
                      <a:pt x="335346" y="384043"/>
                      <a:pt x="318480" y="385776"/>
                    </a:cubicBezTo>
                    <a:cubicBezTo>
                      <a:pt x="301614" y="387510"/>
                      <a:pt x="272250" y="387976"/>
                      <a:pt x="230386" y="387176"/>
                    </a:cubicBezTo>
                    <a:cubicBezTo>
                      <a:pt x="226653" y="366111"/>
                      <a:pt x="222786" y="347579"/>
                      <a:pt x="218786" y="331580"/>
                    </a:cubicBezTo>
                    <a:cubicBezTo>
                      <a:pt x="247851" y="333980"/>
                      <a:pt x="271450" y="335179"/>
                      <a:pt x="289582" y="335179"/>
                    </a:cubicBezTo>
                    <a:cubicBezTo>
                      <a:pt x="300781" y="335179"/>
                      <a:pt x="309814" y="332180"/>
                      <a:pt x="316680" y="326180"/>
                    </a:cubicBezTo>
                    <a:cubicBezTo>
                      <a:pt x="323547" y="320180"/>
                      <a:pt x="327113" y="307048"/>
                      <a:pt x="327380" y="286782"/>
                    </a:cubicBezTo>
                    <a:lnTo>
                      <a:pt x="300781" y="300382"/>
                    </a:lnTo>
                    <a:lnTo>
                      <a:pt x="292382" y="283183"/>
                    </a:lnTo>
                    <a:cubicBezTo>
                      <a:pt x="228519" y="287849"/>
                      <a:pt x="181589" y="293315"/>
                      <a:pt x="151590" y="299582"/>
                    </a:cubicBezTo>
                    <a:lnTo>
                      <a:pt x="135191" y="253984"/>
                    </a:lnTo>
                    <a:cubicBezTo>
                      <a:pt x="155723" y="238785"/>
                      <a:pt x="181322" y="193588"/>
                      <a:pt x="211987" y="118393"/>
                    </a:cubicBezTo>
                    <a:lnTo>
                      <a:pt x="263184" y="139191"/>
                    </a:lnTo>
                    <a:lnTo>
                      <a:pt x="200387" y="246385"/>
                    </a:lnTo>
                    <a:lnTo>
                      <a:pt x="271383" y="241785"/>
                    </a:lnTo>
                    <a:cubicBezTo>
                      <a:pt x="262451" y="224586"/>
                      <a:pt x="253051" y="207054"/>
                      <a:pt x="243185" y="189188"/>
                    </a:cubicBezTo>
                    <a:lnTo>
                      <a:pt x="284382" y="167590"/>
                    </a:lnTo>
                    <a:cubicBezTo>
                      <a:pt x="299181" y="191988"/>
                      <a:pt x="313914" y="217653"/>
                      <a:pt x="328580" y="244585"/>
                    </a:cubicBezTo>
                    <a:cubicBezTo>
                      <a:pt x="329513" y="204587"/>
                      <a:pt x="329980" y="154257"/>
                      <a:pt x="329980" y="93594"/>
                    </a:cubicBezTo>
                    <a:lnTo>
                      <a:pt x="207187" y="93594"/>
                    </a:lnTo>
                    <a:cubicBezTo>
                      <a:pt x="193455" y="116793"/>
                      <a:pt x="178122" y="138525"/>
                      <a:pt x="161190" y="158790"/>
                    </a:cubicBezTo>
                    <a:cubicBezTo>
                      <a:pt x="149457" y="145858"/>
                      <a:pt x="138324" y="134525"/>
                      <a:pt x="127792" y="124792"/>
                    </a:cubicBezTo>
                    <a:lnTo>
                      <a:pt x="104793" y="124792"/>
                    </a:lnTo>
                    <a:lnTo>
                      <a:pt x="104793" y="147991"/>
                    </a:lnTo>
                    <a:cubicBezTo>
                      <a:pt x="123592" y="164923"/>
                      <a:pt x="141991" y="181989"/>
                      <a:pt x="159990" y="199188"/>
                    </a:cubicBezTo>
                    <a:lnTo>
                      <a:pt x="125192" y="231986"/>
                    </a:lnTo>
                    <a:cubicBezTo>
                      <a:pt x="118392" y="222253"/>
                      <a:pt x="111593" y="212920"/>
                      <a:pt x="104793" y="203987"/>
                    </a:cubicBezTo>
                    <a:lnTo>
                      <a:pt x="104793" y="391976"/>
                    </a:lnTo>
                    <a:lnTo>
                      <a:pt x="52797" y="391976"/>
                    </a:lnTo>
                    <a:lnTo>
                      <a:pt x="52797" y="223186"/>
                    </a:lnTo>
                    <a:cubicBezTo>
                      <a:pt x="41997" y="251318"/>
                      <a:pt x="28931" y="277983"/>
                      <a:pt x="13599" y="303181"/>
                    </a:cubicBezTo>
                    <a:cubicBezTo>
                      <a:pt x="10666" y="284783"/>
                      <a:pt x="6132" y="260384"/>
                      <a:pt x="0" y="229986"/>
                    </a:cubicBezTo>
                    <a:cubicBezTo>
                      <a:pt x="20265" y="198521"/>
                      <a:pt x="36331" y="163457"/>
                      <a:pt x="48197" y="124792"/>
                    </a:cubicBezTo>
                    <a:lnTo>
                      <a:pt x="3999" y="124792"/>
                    </a:lnTo>
                    <a:lnTo>
                      <a:pt x="3999" y="77595"/>
                    </a:lnTo>
                    <a:lnTo>
                      <a:pt x="52797" y="77595"/>
                    </a:lnTo>
                    <a:lnTo>
                      <a:pt x="5279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2" name="文本框 291"/>
              <p:cNvSpPr txBox="1"/>
              <p:nvPr/>
            </p:nvSpPr>
            <p:spPr>
              <a:xfrm>
                <a:off x="4540326" y="2610672"/>
                <a:ext cx="387194" cy="509574"/>
              </a:xfrm>
              <a:custGeom>
                <a:avLst/>
                <a:gdLst/>
                <a:ahLst/>
                <a:cxnLst/>
                <a:rect l="l" t="t" r="r" b="b"/>
                <a:pathLst>
                  <a:path w="301182" h="396376">
                    <a:moveTo>
                      <a:pt x="123993" y="0"/>
                    </a:moveTo>
                    <a:lnTo>
                      <a:pt x="175990" y="0"/>
                    </a:lnTo>
                    <a:lnTo>
                      <a:pt x="175389" y="59196"/>
                    </a:lnTo>
                    <a:lnTo>
                      <a:pt x="273184" y="59196"/>
                    </a:lnTo>
                    <a:lnTo>
                      <a:pt x="273184" y="188788"/>
                    </a:lnTo>
                    <a:lnTo>
                      <a:pt x="301182" y="188788"/>
                    </a:lnTo>
                    <a:lnTo>
                      <a:pt x="301182" y="239585"/>
                    </a:lnTo>
                    <a:lnTo>
                      <a:pt x="188589" y="239585"/>
                    </a:lnTo>
                    <a:cubicBezTo>
                      <a:pt x="211521" y="287449"/>
                      <a:pt x="249052" y="321180"/>
                      <a:pt x="301182" y="340779"/>
                    </a:cubicBezTo>
                    <a:cubicBezTo>
                      <a:pt x="292382" y="353845"/>
                      <a:pt x="281583" y="370911"/>
                      <a:pt x="268784" y="391976"/>
                    </a:cubicBezTo>
                    <a:cubicBezTo>
                      <a:pt x="214921" y="370777"/>
                      <a:pt x="175923" y="329180"/>
                      <a:pt x="151791" y="267184"/>
                    </a:cubicBezTo>
                    <a:cubicBezTo>
                      <a:pt x="136459" y="314514"/>
                      <a:pt x="98128" y="357578"/>
                      <a:pt x="36798" y="396376"/>
                    </a:cubicBezTo>
                    <a:cubicBezTo>
                      <a:pt x="25066" y="379043"/>
                      <a:pt x="12800" y="361978"/>
                      <a:pt x="0" y="345179"/>
                    </a:cubicBezTo>
                    <a:cubicBezTo>
                      <a:pt x="58663" y="317714"/>
                      <a:pt x="94995" y="282516"/>
                      <a:pt x="108994" y="239585"/>
                    </a:cubicBezTo>
                    <a:lnTo>
                      <a:pt x="34798" y="239585"/>
                    </a:lnTo>
                    <a:lnTo>
                      <a:pt x="34798" y="188788"/>
                    </a:lnTo>
                    <a:lnTo>
                      <a:pt x="117993" y="188788"/>
                    </a:lnTo>
                    <a:cubicBezTo>
                      <a:pt x="119859" y="168523"/>
                      <a:pt x="121326" y="142258"/>
                      <a:pt x="122393" y="109993"/>
                    </a:cubicBezTo>
                    <a:lnTo>
                      <a:pt x="58797" y="109993"/>
                    </a:lnTo>
                    <a:lnTo>
                      <a:pt x="58797" y="59196"/>
                    </a:lnTo>
                    <a:lnTo>
                      <a:pt x="123393" y="59196"/>
                    </a:lnTo>
                    <a:lnTo>
                      <a:pt x="123993" y="0"/>
                    </a:lnTo>
                    <a:close/>
                    <a:moveTo>
                      <a:pt x="174190" y="109993"/>
                    </a:moveTo>
                    <a:cubicBezTo>
                      <a:pt x="173256" y="142791"/>
                      <a:pt x="171990" y="169056"/>
                      <a:pt x="170390" y="188788"/>
                    </a:cubicBezTo>
                    <a:lnTo>
                      <a:pt x="221987" y="188788"/>
                    </a:lnTo>
                    <a:lnTo>
                      <a:pt x="221987" y="109993"/>
                    </a:lnTo>
                    <a:lnTo>
                      <a:pt x="174190" y="10999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3" name="文本框 292"/>
              <p:cNvSpPr txBox="1"/>
              <p:nvPr/>
            </p:nvSpPr>
            <p:spPr>
              <a:xfrm>
                <a:off x="2137966" y="2619927"/>
                <a:ext cx="133179" cy="123924"/>
              </a:xfrm>
              <a:custGeom>
                <a:avLst/>
                <a:gdLst/>
                <a:ahLst/>
                <a:cxnLst/>
                <a:rect l="l" t="t" r="r" b="b"/>
                <a:pathLst>
                  <a:path w="103594" h="96395">
                    <a:moveTo>
                      <a:pt x="33598" y="0"/>
                    </a:moveTo>
                    <a:cubicBezTo>
                      <a:pt x="55997" y="16533"/>
                      <a:pt x="79329" y="35332"/>
                      <a:pt x="103594" y="56397"/>
                    </a:cubicBezTo>
                    <a:lnTo>
                      <a:pt x="66396" y="96395"/>
                    </a:lnTo>
                    <a:cubicBezTo>
                      <a:pt x="42398" y="73729"/>
                      <a:pt x="20266" y="53731"/>
                      <a:pt x="0" y="36398"/>
                    </a:cubicBezTo>
                    <a:lnTo>
                      <a:pt x="33598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4" name="文本框 293"/>
              <p:cNvSpPr txBox="1"/>
              <p:nvPr/>
            </p:nvSpPr>
            <p:spPr>
              <a:xfrm>
                <a:off x="744600" y="2621984"/>
                <a:ext cx="133693" cy="124437"/>
              </a:xfrm>
              <a:custGeom>
                <a:avLst/>
                <a:gdLst/>
                <a:ahLst/>
                <a:cxnLst/>
                <a:rect l="l" t="t" r="r" b="b"/>
                <a:pathLst>
                  <a:path w="103994" h="96794">
                    <a:moveTo>
                      <a:pt x="33998" y="0"/>
                    </a:moveTo>
                    <a:cubicBezTo>
                      <a:pt x="64930" y="25066"/>
                      <a:pt x="88261" y="45331"/>
                      <a:pt x="103994" y="60797"/>
                    </a:cubicBezTo>
                    <a:cubicBezTo>
                      <a:pt x="88528" y="74929"/>
                      <a:pt x="75996" y="86928"/>
                      <a:pt x="66396" y="96794"/>
                    </a:cubicBezTo>
                    <a:cubicBezTo>
                      <a:pt x="46931" y="74929"/>
                      <a:pt x="24799" y="53730"/>
                      <a:pt x="0" y="33198"/>
                    </a:cubicBezTo>
                    <a:lnTo>
                      <a:pt x="33998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5" name="文本框 294"/>
              <p:cNvSpPr txBox="1"/>
              <p:nvPr/>
            </p:nvSpPr>
            <p:spPr>
              <a:xfrm>
                <a:off x="3332204" y="2623527"/>
                <a:ext cx="389251" cy="214936"/>
              </a:xfrm>
              <a:custGeom>
                <a:avLst/>
                <a:gdLst/>
                <a:ahLst/>
                <a:cxnLst/>
                <a:rect l="l" t="t" r="r" b="b"/>
                <a:pathLst>
                  <a:path w="302782" h="167190">
                    <a:moveTo>
                      <a:pt x="0" y="0"/>
                    </a:moveTo>
                    <a:lnTo>
                      <a:pt x="302782" y="0"/>
                    </a:lnTo>
                    <a:lnTo>
                      <a:pt x="302782" y="167190"/>
                    </a:lnTo>
                    <a:lnTo>
                      <a:pt x="0" y="167190"/>
                    </a:lnTo>
                    <a:lnTo>
                      <a:pt x="0" y="0"/>
                    </a:lnTo>
                    <a:close/>
                    <a:moveTo>
                      <a:pt x="55597" y="44398"/>
                    </a:moveTo>
                    <a:lnTo>
                      <a:pt x="55597" y="65996"/>
                    </a:lnTo>
                    <a:lnTo>
                      <a:pt x="247185" y="65996"/>
                    </a:lnTo>
                    <a:lnTo>
                      <a:pt x="247185" y="44398"/>
                    </a:lnTo>
                    <a:lnTo>
                      <a:pt x="55597" y="44398"/>
                    </a:lnTo>
                    <a:close/>
                    <a:moveTo>
                      <a:pt x="55597" y="101194"/>
                    </a:moveTo>
                    <a:lnTo>
                      <a:pt x="55597" y="122793"/>
                    </a:lnTo>
                    <a:lnTo>
                      <a:pt x="247185" y="122793"/>
                    </a:lnTo>
                    <a:lnTo>
                      <a:pt x="247185" y="101194"/>
                    </a:lnTo>
                    <a:lnTo>
                      <a:pt x="55597" y="10119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6" name="文本框 295"/>
              <p:cNvSpPr txBox="1"/>
              <p:nvPr/>
            </p:nvSpPr>
            <p:spPr>
              <a:xfrm>
                <a:off x="2236695" y="2632269"/>
                <a:ext cx="395420" cy="485406"/>
              </a:xfrm>
              <a:custGeom>
                <a:avLst/>
                <a:gdLst/>
                <a:ahLst/>
                <a:cxnLst/>
                <a:rect l="l" t="t" r="r" b="b"/>
                <a:pathLst>
                  <a:path w="307581" h="377577">
                    <a:moveTo>
                      <a:pt x="33997" y="0"/>
                    </a:moveTo>
                    <a:lnTo>
                      <a:pt x="283182" y="0"/>
                    </a:lnTo>
                    <a:lnTo>
                      <a:pt x="283182" y="50397"/>
                    </a:lnTo>
                    <a:cubicBezTo>
                      <a:pt x="269050" y="134658"/>
                      <a:pt x="241718" y="202388"/>
                      <a:pt x="201187" y="253584"/>
                    </a:cubicBezTo>
                    <a:cubicBezTo>
                      <a:pt x="229052" y="277183"/>
                      <a:pt x="264517" y="297982"/>
                      <a:pt x="307581" y="315981"/>
                    </a:cubicBezTo>
                    <a:cubicBezTo>
                      <a:pt x="292382" y="334646"/>
                      <a:pt x="279449" y="353045"/>
                      <a:pt x="268783" y="371177"/>
                    </a:cubicBezTo>
                    <a:cubicBezTo>
                      <a:pt x="226519" y="350645"/>
                      <a:pt x="189788" y="326180"/>
                      <a:pt x="158590" y="297782"/>
                    </a:cubicBezTo>
                    <a:cubicBezTo>
                      <a:pt x="126192" y="325913"/>
                      <a:pt x="86127" y="352512"/>
                      <a:pt x="38397" y="377577"/>
                    </a:cubicBezTo>
                    <a:cubicBezTo>
                      <a:pt x="28531" y="360778"/>
                      <a:pt x="15732" y="343179"/>
                      <a:pt x="0" y="324780"/>
                    </a:cubicBezTo>
                    <a:cubicBezTo>
                      <a:pt x="45997" y="302781"/>
                      <a:pt x="84861" y="278383"/>
                      <a:pt x="116592" y="251585"/>
                    </a:cubicBezTo>
                    <a:cubicBezTo>
                      <a:pt x="83528" y="206787"/>
                      <a:pt x="58396" y="148791"/>
                      <a:pt x="41197" y="77595"/>
                    </a:cubicBezTo>
                    <a:lnTo>
                      <a:pt x="94794" y="55996"/>
                    </a:lnTo>
                    <a:cubicBezTo>
                      <a:pt x="107593" y="117326"/>
                      <a:pt x="128991" y="168123"/>
                      <a:pt x="158990" y="208387"/>
                    </a:cubicBezTo>
                    <a:cubicBezTo>
                      <a:pt x="189921" y="168523"/>
                      <a:pt x="211320" y="116126"/>
                      <a:pt x="223186" y="51197"/>
                    </a:cubicBezTo>
                    <a:lnTo>
                      <a:pt x="33997" y="51197"/>
                    </a:lnTo>
                    <a:lnTo>
                      <a:pt x="3399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7" name="文本框 296"/>
              <p:cNvSpPr txBox="1"/>
              <p:nvPr/>
            </p:nvSpPr>
            <p:spPr>
              <a:xfrm>
                <a:off x="1263563" y="2641010"/>
                <a:ext cx="192826" cy="471523"/>
              </a:xfrm>
              <a:custGeom>
                <a:avLst/>
                <a:gdLst/>
                <a:ahLst/>
                <a:cxnLst/>
                <a:rect l="l" t="t" r="r" b="b"/>
                <a:pathLst>
                  <a:path w="149991" h="366778">
                    <a:moveTo>
                      <a:pt x="15999" y="0"/>
                    </a:moveTo>
                    <a:lnTo>
                      <a:pt x="149991" y="0"/>
                    </a:lnTo>
                    <a:lnTo>
                      <a:pt x="149991" y="286383"/>
                    </a:lnTo>
                    <a:cubicBezTo>
                      <a:pt x="149991" y="310515"/>
                      <a:pt x="145224" y="328980"/>
                      <a:pt x="135692" y="341780"/>
                    </a:cubicBezTo>
                    <a:cubicBezTo>
                      <a:pt x="126159" y="354579"/>
                      <a:pt x="112826" y="361845"/>
                      <a:pt x="95694" y="363578"/>
                    </a:cubicBezTo>
                    <a:cubicBezTo>
                      <a:pt x="78562" y="365311"/>
                      <a:pt x="51330" y="366378"/>
                      <a:pt x="13999" y="366778"/>
                    </a:cubicBezTo>
                    <a:cubicBezTo>
                      <a:pt x="10266" y="348113"/>
                      <a:pt x="5600" y="329314"/>
                      <a:pt x="0" y="310382"/>
                    </a:cubicBezTo>
                    <a:cubicBezTo>
                      <a:pt x="15466" y="311315"/>
                      <a:pt x="30065" y="311781"/>
                      <a:pt x="43797" y="311781"/>
                    </a:cubicBezTo>
                    <a:cubicBezTo>
                      <a:pt x="59130" y="311781"/>
                      <a:pt x="69862" y="310948"/>
                      <a:pt x="75995" y="309282"/>
                    </a:cubicBezTo>
                    <a:cubicBezTo>
                      <a:pt x="82128" y="307615"/>
                      <a:pt x="87128" y="303715"/>
                      <a:pt x="90994" y="297582"/>
                    </a:cubicBezTo>
                    <a:cubicBezTo>
                      <a:pt x="94861" y="291449"/>
                      <a:pt x="96794" y="283317"/>
                      <a:pt x="96794" y="273184"/>
                    </a:cubicBezTo>
                    <a:lnTo>
                      <a:pt x="96794" y="53597"/>
                    </a:lnTo>
                    <a:lnTo>
                      <a:pt x="15999" y="53597"/>
                    </a:lnTo>
                    <a:lnTo>
                      <a:pt x="15999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8" name="文本框 297"/>
              <p:cNvSpPr txBox="1"/>
              <p:nvPr/>
            </p:nvSpPr>
            <p:spPr>
              <a:xfrm>
                <a:off x="1146324" y="2740251"/>
                <a:ext cx="68389" cy="369710"/>
              </a:xfrm>
              <a:custGeom>
                <a:avLst/>
                <a:gdLst/>
                <a:ahLst/>
                <a:cxnLst/>
                <a:rect l="l" t="t" r="r" b="b"/>
                <a:pathLst>
                  <a:path w="53197" h="287582">
                    <a:moveTo>
                      <a:pt x="0" y="0"/>
                    </a:moveTo>
                    <a:lnTo>
                      <a:pt x="53197" y="0"/>
                    </a:lnTo>
                    <a:lnTo>
                      <a:pt x="53197" y="287582"/>
                    </a:lnTo>
                    <a:lnTo>
                      <a:pt x="0" y="287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9" name="文本框 298"/>
              <p:cNvSpPr txBox="1"/>
              <p:nvPr/>
            </p:nvSpPr>
            <p:spPr>
              <a:xfrm>
                <a:off x="2119456" y="2748478"/>
                <a:ext cx="143462" cy="131636"/>
              </a:xfrm>
              <a:custGeom>
                <a:avLst/>
                <a:gdLst/>
                <a:ahLst/>
                <a:cxnLst/>
                <a:rect l="l" t="t" r="r" b="b"/>
                <a:pathLst>
                  <a:path w="111593" h="102394">
                    <a:moveTo>
                      <a:pt x="32798" y="0"/>
                    </a:moveTo>
                    <a:cubicBezTo>
                      <a:pt x="62930" y="22132"/>
                      <a:pt x="89195" y="42531"/>
                      <a:pt x="111593" y="61197"/>
                    </a:cubicBezTo>
                    <a:lnTo>
                      <a:pt x="74396" y="102394"/>
                    </a:lnTo>
                    <a:cubicBezTo>
                      <a:pt x="53597" y="83729"/>
                      <a:pt x="28798" y="62663"/>
                      <a:pt x="0" y="39198"/>
                    </a:cubicBezTo>
                    <a:lnTo>
                      <a:pt x="32798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0" name="文本框 299"/>
              <p:cNvSpPr txBox="1"/>
              <p:nvPr/>
            </p:nvSpPr>
            <p:spPr>
              <a:xfrm>
                <a:off x="2701663" y="2769046"/>
                <a:ext cx="499803" cy="342972"/>
              </a:xfrm>
              <a:custGeom>
                <a:avLst/>
                <a:gdLst/>
                <a:ahLst/>
                <a:cxnLst/>
                <a:rect l="l" t="t" r="r" b="b"/>
                <a:pathLst>
                  <a:path w="388776" h="266784">
                    <a:moveTo>
                      <a:pt x="81995" y="0"/>
                    </a:moveTo>
                    <a:lnTo>
                      <a:pt x="307581" y="0"/>
                    </a:lnTo>
                    <a:lnTo>
                      <a:pt x="307581" y="50797"/>
                    </a:lnTo>
                    <a:lnTo>
                      <a:pt x="233185" y="99994"/>
                    </a:lnTo>
                    <a:lnTo>
                      <a:pt x="233185" y="102394"/>
                    </a:lnTo>
                    <a:lnTo>
                      <a:pt x="388776" y="102394"/>
                    </a:lnTo>
                    <a:lnTo>
                      <a:pt x="388776" y="155191"/>
                    </a:lnTo>
                    <a:lnTo>
                      <a:pt x="233185" y="155191"/>
                    </a:lnTo>
                    <a:lnTo>
                      <a:pt x="233185" y="209588"/>
                    </a:lnTo>
                    <a:cubicBezTo>
                      <a:pt x="233185" y="247719"/>
                      <a:pt x="212520" y="266784"/>
                      <a:pt x="171189" y="266784"/>
                    </a:cubicBezTo>
                    <a:lnTo>
                      <a:pt x="104793" y="266784"/>
                    </a:lnTo>
                    <a:cubicBezTo>
                      <a:pt x="101594" y="248385"/>
                      <a:pt x="96927" y="229586"/>
                      <a:pt x="90794" y="210388"/>
                    </a:cubicBezTo>
                    <a:cubicBezTo>
                      <a:pt x="107460" y="211721"/>
                      <a:pt x="123525" y="212387"/>
                      <a:pt x="138991" y="212387"/>
                    </a:cubicBezTo>
                    <a:cubicBezTo>
                      <a:pt x="152724" y="212387"/>
                      <a:pt x="162123" y="210554"/>
                      <a:pt x="167190" y="206888"/>
                    </a:cubicBezTo>
                    <a:cubicBezTo>
                      <a:pt x="172256" y="203221"/>
                      <a:pt x="174789" y="196788"/>
                      <a:pt x="174789" y="187589"/>
                    </a:cubicBezTo>
                    <a:lnTo>
                      <a:pt x="174789" y="155191"/>
                    </a:lnTo>
                    <a:lnTo>
                      <a:pt x="0" y="155191"/>
                    </a:lnTo>
                    <a:lnTo>
                      <a:pt x="0" y="102394"/>
                    </a:lnTo>
                    <a:lnTo>
                      <a:pt x="174789" y="102394"/>
                    </a:lnTo>
                    <a:lnTo>
                      <a:pt x="174789" y="85595"/>
                    </a:lnTo>
                    <a:lnTo>
                      <a:pt x="229186" y="51197"/>
                    </a:lnTo>
                    <a:lnTo>
                      <a:pt x="81995" y="51197"/>
                    </a:lnTo>
                    <a:lnTo>
                      <a:pt x="8199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1" name="文本框 300"/>
              <p:cNvSpPr txBox="1"/>
              <p:nvPr/>
            </p:nvSpPr>
            <p:spPr>
              <a:xfrm>
                <a:off x="5003753" y="2769046"/>
                <a:ext cx="499803" cy="342972"/>
              </a:xfrm>
              <a:custGeom>
                <a:avLst/>
                <a:gdLst/>
                <a:ahLst/>
                <a:cxnLst/>
                <a:rect l="l" t="t" r="r" b="b"/>
                <a:pathLst>
                  <a:path w="388776" h="266784">
                    <a:moveTo>
                      <a:pt x="81995" y="0"/>
                    </a:moveTo>
                    <a:lnTo>
                      <a:pt x="307581" y="0"/>
                    </a:lnTo>
                    <a:lnTo>
                      <a:pt x="307581" y="50797"/>
                    </a:lnTo>
                    <a:lnTo>
                      <a:pt x="233185" y="99994"/>
                    </a:lnTo>
                    <a:lnTo>
                      <a:pt x="233185" y="102394"/>
                    </a:lnTo>
                    <a:lnTo>
                      <a:pt x="388776" y="102394"/>
                    </a:lnTo>
                    <a:lnTo>
                      <a:pt x="388776" y="155191"/>
                    </a:lnTo>
                    <a:lnTo>
                      <a:pt x="233185" y="155191"/>
                    </a:lnTo>
                    <a:lnTo>
                      <a:pt x="233185" y="209588"/>
                    </a:lnTo>
                    <a:cubicBezTo>
                      <a:pt x="233185" y="247719"/>
                      <a:pt x="212520" y="266784"/>
                      <a:pt x="171189" y="266784"/>
                    </a:cubicBezTo>
                    <a:lnTo>
                      <a:pt x="104793" y="266784"/>
                    </a:lnTo>
                    <a:cubicBezTo>
                      <a:pt x="101593" y="248385"/>
                      <a:pt x="96927" y="229586"/>
                      <a:pt x="90794" y="210388"/>
                    </a:cubicBezTo>
                    <a:cubicBezTo>
                      <a:pt x="107460" y="211721"/>
                      <a:pt x="123525" y="212387"/>
                      <a:pt x="138991" y="212387"/>
                    </a:cubicBezTo>
                    <a:cubicBezTo>
                      <a:pt x="152724" y="212387"/>
                      <a:pt x="162123" y="210554"/>
                      <a:pt x="167189" y="206888"/>
                    </a:cubicBezTo>
                    <a:cubicBezTo>
                      <a:pt x="172256" y="203221"/>
                      <a:pt x="174789" y="196788"/>
                      <a:pt x="174789" y="187589"/>
                    </a:cubicBezTo>
                    <a:lnTo>
                      <a:pt x="174789" y="155191"/>
                    </a:lnTo>
                    <a:lnTo>
                      <a:pt x="0" y="155191"/>
                    </a:lnTo>
                    <a:lnTo>
                      <a:pt x="0" y="102394"/>
                    </a:lnTo>
                    <a:lnTo>
                      <a:pt x="174789" y="102394"/>
                    </a:lnTo>
                    <a:lnTo>
                      <a:pt x="174789" y="85595"/>
                    </a:lnTo>
                    <a:lnTo>
                      <a:pt x="229186" y="51197"/>
                    </a:lnTo>
                    <a:lnTo>
                      <a:pt x="81995" y="51197"/>
                    </a:lnTo>
                    <a:lnTo>
                      <a:pt x="8199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2" name="文本框 301"/>
              <p:cNvSpPr txBox="1"/>
              <p:nvPr/>
            </p:nvSpPr>
            <p:spPr>
              <a:xfrm>
                <a:off x="1801549" y="2823552"/>
                <a:ext cx="139348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108393" h="117193">
                    <a:moveTo>
                      <a:pt x="46397" y="0"/>
                    </a:moveTo>
                    <a:cubicBezTo>
                      <a:pt x="65596" y="22932"/>
                      <a:pt x="86261" y="50797"/>
                      <a:pt x="108393" y="83595"/>
                    </a:cubicBezTo>
                    <a:lnTo>
                      <a:pt x="57996" y="117193"/>
                    </a:lnTo>
                    <a:cubicBezTo>
                      <a:pt x="37731" y="83861"/>
                      <a:pt x="18399" y="55463"/>
                      <a:pt x="0" y="31998"/>
                    </a:cubicBezTo>
                    <a:lnTo>
                      <a:pt x="4639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3" name="文本框 302"/>
              <p:cNvSpPr txBox="1"/>
              <p:nvPr/>
            </p:nvSpPr>
            <p:spPr>
              <a:xfrm>
                <a:off x="5830207" y="2823552"/>
                <a:ext cx="139348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108393" h="117193">
                    <a:moveTo>
                      <a:pt x="46397" y="0"/>
                    </a:moveTo>
                    <a:cubicBezTo>
                      <a:pt x="65596" y="22932"/>
                      <a:pt x="86261" y="50797"/>
                      <a:pt x="108393" y="83595"/>
                    </a:cubicBezTo>
                    <a:lnTo>
                      <a:pt x="57996" y="117193"/>
                    </a:lnTo>
                    <a:cubicBezTo>
                      <a:pt x="37731" y="83861"/>
                      <a:pt x="18399" y="55463"/>
                      <a:pt x="0" y="31998"/>
                    </a:cubicBezTo>
                    <a:lnTo>
                      <a:pt x="4639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4" name="文本框 303"/>
              <p:cNvSpPr txBox="1"/>
              <p:nvPr/>
            </p:nvSpPr>
            <p:spPr>
              <a:xfrm>
                <a:off x="3272043" y="2863145"/>
                <a:ext cx="510088" cy="254015"/>
              </a:xfrm>
              <a:custGeom>
                <a:avLst/>
                <a:gdLst/>
                <a:ahLst/>
                <a:cxnLst/>
                <a:rect l="l" t="t" r="r" b="b"/>
                <a:pathLst>
                  <a:path w="396776" h="197588">
                    <a:moveTo>
                      <a:pt x="800" y="0"/>
                    </a:moveTo>
                    <a:lnTo>
                      <a:pt x="395976" y="0"/>
                    </a:lnTo>
                    <a:lnTo>
                      <a:pt x="395976" y="45997"/>
                    </a:lnTo>
                    <a:lnTo>
                      <a:pt x="229186" y="45997"/>
                    </a:lnTo>
                    <a:lnTo>
                      <a:pt x="229186" y="70396"/>
                    </a:lnTo>
                    <a:lnTo>
                      <a:pt x="365177" y="70396"/>
                    </a:lnTo>
                    <a:lnTo>
                      <a:pt x="365177" y="113993"/>
                    </a:lnTo>
                    <a:lnTo>
                      <a:pt x="229186" y="113993"/>
                    </a:lnTo>
                    <a:lnTo>
                      <a:pt x="229186" y="139391"/>
                    </a:lnTo>
                    <a:cubicBezTo>
                      <a:pt x="246651" y="139791"/>
                      <a:pt x="268117" y="139991"/>
                      <a:pt x="293582" y="139991"/>
                    </a:cubicBezTo>
                    <a:cubicBezTo>
                      <a:pt x="322647" y="139991"/>
                      <a:pt x="357045" y="139725"/>
                      <a:pt x="396776" y="139191"/>
                    </a:cubicBezTo>
                    <a:cubicBezTo>
                      <a:pt x="390110" y="156524"/>
                      <a:pt x="384910" y="172256"/>
                      <a:pt x="381177" y="186389"/>
                    </a:cubicBezTo>
                    <a:cubicBezTo>
                      <a:pt x="361711" y="186789"/>
                      <a:pt x="327580" y="186655"/>
                      <a:pt x="278783" y="185989"/>
                    </a:cubicBezTo>
                    <a:lnTo>
                      <a:pt x="220387" y="185189"/>
                    </a:lnTo>
                    <a:cubicBezTo>
                      <a:pt x="159057" y="185189"/>
                      <a:pt x="114526" y="170789"/>
                      <a:pt x="86795" y="141991"/>
                    </a:cubicBezTo>
                    <a:cubicBezTo>
                      <a:pt x="74529" y="163857"/>
                      <a:pt x="60796" y="182389"/>
                      <a:pt x="45598" y="197588"/>
                    </a:cubicBezTo>
                    <a:cubicBezTo>
                      <a:pt x="31732" y="186922"/>
                      <a:pt x="16532" y="175989"/>
                      <a:pt x="0" y="164790"/>
                    </a:cubicBezTo>
                    <a:cubicBezTo>
                      <a:pt x="29865" y="136258"/>
                      <a:pt x="52730" y="96661"/>
                      <a:pt x="68596" y="45997"/>
                    </a:cubicBezTo>
                    <a:lnTo>
                      <a:pt x="800" y="45997"/>
                    </a:lnTo>
                    <a:lnTo>
                      <a:pt x="800" y="0"/>
                    </a:lnTo>
                    <a:close/>
                    <a:moveTo>
                      <a:pt x="69596" y="45997"/>
                    </a:moveTo>
                    <a:lnTo>
                      <a:pt x="119993" y="64796"/>
                    </a:lnTo>
                    <a:cubicBezTo>
                      <a:pt x="116126" y="76662"/>
                      <a:pt x="111993" y="87928"/>
                      <a:pt x="107593" y="98594"/>
                    </a:cubicBezTo>
                    <a:cubicBezTo>
                      <a:pt x="124926" y="116859"/>
                      <a:pt x="147457" y="128992"/>
                      <a:pt x="175189" y="134992"/>
                    </a:cubicBezTo>
                    <a:lnTo>
                      <a:pt x="175189" y="45997"/>
                    </a:lnTo>
                    <a:lnTo>
                      <a:pt x="69596" y="4599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5" name="文本框 304"/>
              <p:cNvSpPr txBox="1"/>
              <p:nvPr/>
            </p:nvSpPr>
            <p:spPr>
              <a:xfrm>
                <a:off x="2123570" y="2893482"/>
                <a:ext cx="134206" cy="218536"/>
              </a:xfrm>
              <a:custGeom>
                <a:avLst/>
                <a:gdLst/>
                <a:ahLst/>
                <a:cxnLst/>
                <a:rect l="l" t="t" r="r" b="b"/>
                <a:pathLst>
                  <a:path w="104393" h="169990">
                    <a:moveTo>
                      <a:pt x="51597" y="0"/>
                    </a:moveTo>
                    <a:cubicBezTo>
                      <a:pt x="70796" y="8800"/>
                      <a:pt x="88395" y="15733"/>
                      <a:pt x="104393" y="20799"/>
                    </a:cubicBezTo>
                    <a:lnTo>
                      <a:pt x="54397" y="169990"/>
                    </a:lnTo>
                    <a:cubicBezTo>
                      <a:pt x="35998" y="163057"/>
                      <a:pt x="17865" y="156791"/>
                      <a:pt x="0" y="151191"/>
                    </a:cubicBezTo>
                    <a:cubicBezTo>
                      <a:pt x="17599" y="107727"/>
                      <a:pt x="34798" y="57330"/>
                      <a:pt x="51597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6" name="文本框 305"/>
              <p:cNvSpPr txBox="1"/>
              <p:nvPr/>
            </p:nvSpPr>
            <p:spPr>
              <a:xfrm>
                <a:off x="6354309" y="2893997"/>
                <a:ext cx="282297" cy="221107"/>
              </a:xfrm>
              <a:custGeom>
                <a:avLst/>
                <a:gdLst/>
                <a:ahLst/>
                <a:cxnLst/>
                <a:rect l="l" t="t" r="r" b="b"/>
                <a:pathLst>
                  <a:path w="219587" h="171990">
                    <a:moveTo>
                      <a:pt x="0" y="0"/>
                    </a:moveTo>
                    <a:lnTo>
                      <a:pt x="219587" y="0"/>
                    </a:lnTo>
                    <a:lnTo>
                      <a:pt x="219587" y="171990"/>
                    </a:lnTo>
                    <a:lnTo>
                      <a:pt x="165990" y="171990"/>
                    </a:lnTo>
                    <a:lnTo>
                      <a:pt x="165990" y="148391"/>
                    </a:lnTo>
                    <a:lnTo>
                      <a:pt x="53597" y="148391"/>
                    </a:lnTo>
                    <a:lnTo>
                      <a:pt x="53597" y="171990"/>
                    </a:lnTo>
                    <a:lnTo>
                      <a:pt x="0" y="171990"/>
                    </a:lnTo>
                    <a:lnTo>
                      <a:pt x="0" y="0"/>
                    </a:lnTo>
                    <a:close/>
                    <a:moveTo>
                      <a:pt x="53597" y="48797"/>
                    </a:moveTo>
                    <a:lnTo>
                      <a:pt x="53597" y="99594"/>
                    </a:lnTo>
                    <a:lnTo>
                      <a:pt x="165990" y="99594"/>
                    </a:lnTo>
                    <a:lnTo>
                      <a:pt x="165990" y="48797"/>
                    </a:lnTo>
                    <a:lnTo>
                      <a:pt x="53597" y="4879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7" name="文本框 306"/>
              <p:cNvSpPr txBox="1"/>
              <p:nvPr/>
            </p:nvSpPr>
            <p:spPr>
              <a:xfrm>
                <a:off x="7479741" y="2977554"/>
                <a:ext cx="102326" cy="139349"/>
              </a:xfrm>
              <a:custGeom>
                <a:avLst/>
                <a:gdLst/>
                <a:ahLst/>
                <a:cxnLst/>
                <a:rect l="l" t="t" r="r" b="b"/>
                <a:pathLst>
                  <a:path w="79595" h="108394">
                    <a:moveTo>
                      <a:pt x="22998" y="0"/>
                    </a:moveTo>
                    <a:lnTo>
                      <a:pt x="79595" y="0"/>
                    </a:lnTo>
                    <a:lnTo>
                      <a:pt x="47197" y="108394"/>
                    </a:lnTo>
                    <a:lnTo>
                      <a:pt x="0" y="108394"/>
                    </a:lnTo>
                    <a:lnTo>
                      <a:pt x="22998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9" name="文本框 308"/>
              <p:cNvSpPr txBox="1"/>
              <p:nvPr/>
            </p:nvSpPr>
            <p:spPr>
              <a:xfrm>
                <a:off x="6148629" y="2989639"/>
                <a:ext cx="190254" cy="98726"/>
              </a:xfrm>
              <a:custGeom>
                <a:avLst/>
                <a:gdLst/>
                <a:ahLst/>
                <a:cxnLst/>
                <a:rect l="l" t="t" r="r" b="b"/>
                <a:pathLst>
                  <a:path w="147991" h="76795">
                    <a:moveTo>
                      <a:pt x="147991" y="0"/>
                    </a:moveTo>
                    <a:cubicBezTo>
                      <a:pt x="146391" y="22399"/>
                      <a:pt x="145724" y="40931"/>
                      <a:pt x="145991" y="55597"/>
                    </a:cubicBezTo>
                    <a:cubicBezTo>
                      <a:pt x="98527" y="62263"/>
                      <a:pt x="52797" y="69329"/>
                      <a:pt x="8800" y="76795"/>
                    </a:cubicBezTo>
                    <a:lnTo>
                      <a:pt x="0" y="20799"/>
                    </a:lnTo>
                    <a:cubicBezTo>
                      <a:pt x="46131" y="14932"/>
                      <a:pt x="95461" y="7999"/>
                      <a:pt x="14799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3200" b="1" spc="3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453279" y="3268141"/>
            <a:ext cx="11232001" cy="606420"/>
            <a:chOff x="789629" y="5462559"/>
            <a:chExt cx="8736904" cy="471709"/>
          </a:xfrm>
        </p:grpSpPr>
        <p:grpSp>
          <p:nvGrpSpPr>
            <p:cNvPr id="191" name="组合 190"/>
            <p:cNvGrpSpPr/>
            <p:nvPr/>
          </p:nvGrpSpPr>
          <p:grpSpPr>
            <a:xfrm>
              <a:off x="789629" y="5462559"/>
              <a:ext cx="311968" cy="471709"/>
              <a:chOff x="968192" y="4837588"/>
              <a:chExt cx="394314" cy="303429"/>
            </a:xfrm>
          </p:grpSpPr>
          <p:sp>
            <p:nvSpPr>
              <p:cNvPr id="277" name="文本框 276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8" name="文本框 277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9" name="文本框 278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80" name="文本框 279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1236321" y="5462559"/>
              <a:ext cx="311968" cy="471709"/>
              <a:chOff x="968192" y="4837588"/>
              <a:chExt cx="394314" cy="303429"/>
            </a:xfrm>
          </p:grpSpPr>
          <p:sp>
            <p:nvSpPr>
              <p:cNvPr id="273" name="文本框 272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4" name="文本框 273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5" name="文本框 274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6" name="文本框 275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1683013" y="5462559"/>
              <a:ext cx="311968" cy="471709"/>
              <a:chOff x="968192" y="4837588"/>
              <a:chExt cx="394314" cy="303429"/>
            </a:xfrm>
          </p:grpSpPr>
          <p:sp>
            <p:nvSpPr>
              <p:cNvPr id="269" name="文本框 268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0" name="文本框 269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1" name="文本框 270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72" name="文本框 271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2129705" y="5462559"/>
              <a:ext cx="311968" cy="471709"/>
              <a:chOff x="968192" y="4837588"/>
              <a:chExt cx="394314" cy="303429"/>
            </a:xfrm>
          </p:grpSpPr>
          <p:sp>
            <p:nvSpPr>
              <p:cNvPr id="265" name="文本框 264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6" name="文本框 265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7" name="文本框 266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8" name="文本框 267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2576397" y="5462559"/>
              <a:ext cx="311968" cy="471709"/>
              <a:chOff x="968192" y="4837588"/>
              <a:chExt cx="394314" cy="303429"/>
            </a:xfrm>
          </p:grpSpPr>
          <p:sp>
            <p:nvSpPr>
              <p:cNvPr id="261" name="文本框 260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2" name="文本框 261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3" name="文本框 262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4" name="文本框 263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3023089" y="5462559"/>
              <a:ext cx="311968" cy="471709"/>
              <a:chOff x="968192" y="4837588"/>
              <a:chExt cx="394314" cy="303429"/>
            </a:xfrm>
          </p:grpSpPr>
          <p:sp>
            <p:nvSpPr>
              <p:cNvPr id="257" name="文本框 256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8" name="文本框 257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9" name="文本框 258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60" name="文本框 259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3469781" y="5462559"/>
              <a:ext cx="311968" cy="471709"/>
              <a:chOff x="968192" y="4837588"/>
              <a:chExt cx="394314" cy="303429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4" name="文本框 253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6" name="文本框 255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3916473" y="5462559"/>
              <a:ext cx="311968" cy="471709"/>
              <a:chOff x="968192" y="4837588"/>
              <a:chExt cx="394314" cy="303429"/>
            </a:xfrm>
          </p:grpSpPr>
          <p:sp>
            <p:nvSpPr>
              <p:cNvPr id="249" name="文本框 248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0" name="文本框 249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1" name="文本框 250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52" name="文本框 251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363165" y="5462559"/>
              <a:ext cx="311968" cy="471709"/>
              <a:chOff x="968192" y="4837588"/>
              <a:chExt cx="394314" cy="303429"/>
            </a:xfrm>
          </p:grpSpPr>
          <p:sp>
            <p:nvSpPr>
              <p:cNvPr id="245" name="文本框 244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6" name="文本框 245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7" name="文本框 246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8" name="文本框 247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>
              <a:off x="4809857" y="5462559"/>
              <a:ext cx="311968" cy="471709"/>
              <a:chOff x="968192" y="4837588"/>
              <a:chExt cx="394314" cy="303429"/>
            </a:xfrm>
          </p:grpSpPr>
          <p:sp>
            <p:nvSpPr>
              <p:cNvPr id="241" name="文本框 240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2" name="文本框 241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3" name="文本框 242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5256549" y="5462559"/>
              <a:ext cx="311968" cy="471709"/>
              <a:chOff x="968192" y="4837588"/>
              <a:chExt cx="394314" cy="303429"/>
            </a:xfrm>
          </p:grpSpPr>
          <p:sp>
            <p:nvSpPr>
              <p:cNvPr id="237" name="文本框 236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9" name="文本框 238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40" name="文本框 239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5703241" y="5462559"/>
              <a:ext cx="311968" cy="471709"/>
              <a:chOff x="968192" y="4837588"/>
              <a:chExt cx="394314" cy="303429"/>
            </a:xfrm>
          </p:grpSpPr>
          <p:sp>
            <p:nvSpPr>
              <p:cNvPr id="233" name="文本框 232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4" name="文本框 233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5" name="文本框 234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6" name="文本框 235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6537193" y="5462559"/>
              <a:ext cx="311968" cy="471709"/>
              <a:chOff x="968192" y="4837588"/>
              <a:chExt cx="394314" cy="303429"/>
            </a:xfrm>
          </p:grpSpPr>
          <p:sp>
            <p:nvSpPr>
              <p:cNvPr id="229" name="文本框 228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0" name="文本框 229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32" name="文本框 231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6983885" y="5462559"/>
              <a:ext cx="311968" cy="471709"/>
              <a:chOff x="968192" y="4837588"/>
              <a:chExt cx="394314" cy="303429"/>
            </a:xfrm>
          </p:grpSpPr>
          <p:sp>
            <p:nvSpPr>
              <p:cNvPr id="225" name="文本框 224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7" name="文本框 226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8" name="文本框 227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7430577" y="5462559"/>
              <a:ext cx="311968" cy="471709"/>
              <a:chOff x="968192" y="4837588"/>
              <a:chExt cx="394314" cy="303429"/>
            </a:xfrm>
          </p:grpSpPr>
          <p:sp>
            <p:nvSpPr>
              <p:cNvPr id="221" name="文本框 220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2" name="文本框 221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4" name="文本框 223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8321181" y="5462559"/>
              <a:ext cx="311968" cy="471709"/>
              <a:chOff x="968192" y="4837588"/>
              <a:chExt cx="394314" cy="303429"/>
            </a:xfrm>
          </p:grpSpPr>
          <p:sp>
            <p:nvSpPr>
              <p:cNvPr id="217" name="文本框 216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>
              <a:off x="8767873" y="5462559"/>
              <a:ext cx="311968" cy="471709"/>
              <a:chOff x="968192" y="4837588"/>
              <a:chExt cx="394314" cy="303429"/>
            </a:xfrm>
          </p:grpSpPr>
          <p:sp>
            <p:nvSpPr>
              <p:cNvPr id="213" name="文本框 212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4" name="文本框 213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5" name="文本框 214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6" name="文本框 215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9214565" y="5462559"/>
              <a:ext cx="311968" cy="471709"/>
              <a:chOff x="968192" y="4837588"/>
              <a:chExt cx="394314" cy="303429"/>
            </a:xfrm>
          </p:grpSpPr>
          <p:sp>
            <p:nvSpPr>
              <p:cNvPr id="209" name="文本框 208"/>
              <p:cNvSpPr txBox="1"/>
              <p:nvPr/>
            </p:nvSpPr>
            <p:spPr>
              <a:xfrm>
                <a:off x="968192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0" name="文本框 209"/>
              <p:cNvSpPr txBox="1"/>
              <p:nvPr/>
            </p:nvSpPr>
            <p:spPr>
              <a:xfrm>
                <a:off x="1076500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3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3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1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1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1" name="文本框 210"/>
              <p:cNvSpPr txBox="1"/>
              <p:nvPr/>
            </p:nvSpPr>
            <p:spPr>
              <a:xfrm>
                <a:off x="1184808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>
                <a:off x="1293116" y="4837588"/>
                <a:ext cx="69390" cy="303429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</p:grpSp>
      </p:grpSp>
      <p:sp>
        <p:nvSpPr>
          <p:cNvPr id="327" name="矩形 326"/>
          <p:cNvSpPr/>
          <p:nvPr/>
        </p:nvSpPr>
        <p:spPr>
          <a:xfrm>
            <a:off x="155340" y="2482983"/>
            <a:ext cx="11881320" cy="15115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4" name="组合 363"/>
          <p:cNvGrpSpPr/>
          <p:nvPr/>
        </p:nvGrpSpPr>
        <p:grpSpPr>
          <a:xfrm>
            <a:off x="155340" y="4499612"/>
            <a:ext cx="11881320" cy="1511555"/>
            <a:chOff x="155340" y="4495139"/>
            <a:chExt cx="11881320" cy="1511555"/>
          </a:xfrm>
        </p:grpSpPr>
        <p:sp>
          <p:nvSpPr>
            <p:cNvPr id="329" name="矩形 328"/>
            <p:cNvSpPr/>
            <p:nvPr/>
          </p:nvSpPr>
          <p:spPr>
            <a:xfrm>
              <a:off x="155340" y="4495139"/>
              <a:ext cx="11881320" cy="15115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63423" y="5387658"/>
              <a:ext cx="10065153" cy="533382"/>
              <a:chOff x="550863" y="5302489"/>
              <a:chExt cx="10906664" cy="55338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50863" y="5417935"/>
                <a:ext cx="226278" cy="316130"/>
                <a:chOff x="550863" y="5273110"/>
                <a:chExt cx="226278" cy="431576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50863" y="5273110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722242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1271464" y="5302489"/>
                <a:ext cx="226278" cy="431576"/>
                <a:chOff x="1271464" y="5157900"/>
                <a:chExt cx="226278" cy="431576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1271464" y="5273110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26" name="文本框 25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27" name="文本框 26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28" name="文本框 27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2077320" y="5417935"/>
                <a:ext cx="226278" cy="316130"/>
                <a:chOff x="550863" y="5273110"/>
                <a:chExt cx="226278" cy="431576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550863" y="5273110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33" name="文本框 32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32" name="文本框 31"/>
                <p:cNvSpPr txBox="1"/>
                <p:nvPr/>
              </p:nvSpPr>
              <p:spPr>
                <a:xfrm>
                  <a:off x="722242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flipH="1">
                <a:off x="2783632" y="5302489"/>
                <a:ext cx="226278" cy="431576"/>
                <a:chOff x="1271464" y="5157900"/>
                <a:chExt cx="226278" cy="431576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1271464" y="5273110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40" name="文本框 39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41" name="文本框 40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39" name="文本框 38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37" name="文本框 36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3503712" y="5417935"/>
                <a:ext cx="226278" cy="316130"/>
                <a:chOff x="550863" y="5273110"/>
                <a:chExt cx="226278" cy="431576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550863" y="5273110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45" name="文本框 44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46" name="文本框 45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44" name="文本框 43"/>
                <p:cNvSpPr txBox="1"/>
                <p:nvPr/>
              </p:nvSpPr>
              <p:spPr>
                <a:xfrm>
                  <a:off x="722242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4202474" y="5302489"/>
                <a:ext cx="140589" cy="431576"/>
                <a:chOff x="550863" y="5273110"/>
                <a:chExt cx="140589" cy="431576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550863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636553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3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3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6368068" y="5302489"/>
                <a:ext cx="54899" cy="431576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4804617" y="5417699"/>
                <a:ext cx="226278" cy="431576"/>
                <a:chOff x="-113139" y="5439001"/>
                <a:chExt cx="226278" cy="431576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>
                  <a:off x="-113139" y="5439001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58" name="文本框 57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56" name="文本框 55"/>
                <p:cNvSpPr txBox="1"/>
                <p:nvPr/>
              </p:nvSpPr>
              <p:spPr>
                <a:xfrm>
                  <a:off x="58240" y="5439001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5589069" y="5302489"/>
                <a:ext cx="226278" cy="431576"/>
                <a:chOff x="1271464" y="5157900"/>
                <a:chExt cx="226278" cy="431576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1271464" y="5273110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62" name="组合 61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64" name="文本框 63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65" name="文本框 64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61" name="文本框 60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 flipH="1">
                <a:off x="6839008" y="5302489"/>
                <a:ext cx="140589" cy="431576"/>
                <a:chOff x="1271464" y="5157900"/>
                <a:chExt cx="140589" cy="431576"/>
              </a:xfrm>
            </p:grpSpPr>
            <p:grpSp>
              <p:nvGrpSpPr>
                <p:cNvPr id="69" name="组合 68"/>
                <p:cNvGrpSpPr/>
                <p:nvPr/>
              </p:nvGrpSpPr>
              <p:grpSpPr>
                <a:xfrm>
                  <a:off x="1271464" y="5273110"/>
                  <a:ext cx="140589" cy="316130"/>
                  <a:chOff x="550863" y="5273110"/>
                  <a:chExt cx="140589" cy="431576"/>
                </a:xfrm>
              </p:grpSpPr>
              <p:sp>
                <p:nvSpPr>
                  <p:cNvPr id="71" name="文本框 70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72" name="文本框 71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68" name="文本框 67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7504189" y="5302489"/>
                <a:ext cx="226278" cy="431576"/>
                <a:chOff x="1271464" y="5157900"/>
                <a:chExt cx="226278" cy="431576"/>
              </a:xfrm>
            </p:grpSpPr>
            <p:grpSp>
              <p:nvGrpSpPr>
                <p:cNvPr id="74" name="组合 73"/>
                <p:cNvGrpSpPr/>
                <p:nvPr/>
              </p:nvGrpSpPr>
              <p:grpSpPr>
                <a:xfrm>
                  <a:off x="1271464" y="5273110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76" name="组合 75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78" name="文本框 77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79" name="文本框 78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77" name="文本框 76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75" name="文本框 74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sp>
            <p:nvSpPr>
              <p:cNvPr id="80" name="文本框 79"/>
              <p:cNvSpPr txBox="1"/>
              <p:nvPr/>
            </p:nvSpPr>
            <p:spPr>
              <a:xfrm>
                <a:off x="8214549" y="5302489"/>
                <a:ext cx="54899" cy="431576"/>
              </a:xfrm>
              <a:custGeom>
                <a:avLst/>
                <a:gdLst/>
                <a:ahLst/>
                <a:cxnLst/>
                <a:rect l="l" t="t" r="r" b="b"/>
                <a:pathLst>
                  <a:path w="35272" h="269527">
                    <a:moveTo>
                      <a:pt x="17562" y="0"/>
                    </a:moveTo>
                    <a:cubicBezTo>
                      <a:pt x="21034" y="0"/>
                      <a:pt x="23887" y="148"/>
                      <a:pt x="26119" y="446"/>
                    </a:cubicBezTo>
                    <a:cubicBezTo>
                      <a:pt x="28352" y="744"/>
                      <a:pt x="30162" y="1165"/>
                      <a:pt x="31552" y="1711"/>
                    </a:cubicBezTo>
                    <a:cubicBezTo>
                      <a:pt x="32941" y="2257"/>
                      <a:pt x="33908" y="2927"/>
                      <a:pt x="34454" y="3720"/>
                    </a:cubicBezTo>
                    <a:cubicBezTo>
                      <a:pt x="34999" y="4514"/>
                      <a:pt x="35272" y="5407"/>
                      <a:pt x="35272" y="6399"/>
                    </a:cubicBezTo>
                    <a:lnTo>
                      <a:pt x="35272" y="263277"/>
                    </a:lnTo>
                    <a:cubicBezTo>
                      <a:pt x="35272" y="264269"/>
                      <a:pt x="34999" y="265162"/>
                      <a:pt x="34454" y="265956"/>
                    </a:cubicBezTo>
                    <a:cubicBezTo>
                      <a:pt x="33908" y="266749"/>
                      <a:pt x="32941" y="267419"/>
                      <a:pt x="31552" y="267965"/>
                    </a:cubicBezTo>
                    <a:cubicBezTo>
                      <a:pt x="30162" y="268510"/>
                      <a:pt x="28352" y="268907"/>
                      <a:pt x="26119" y="269155"/>
                    </a:cubicBezTo>
                    <a:cubicBezTo>
                      <a:pt x="23887" y="269403"/>
                      <a:pt x="21034" y="269527"/>
                      <a:pt x="17562" y="269527"/>
                    </a:cubicBezTo>
                    <a:cubicBezTo>
                      <a:pt x="14188" y="269527"/>
                      <a:pt x="11385" y="269403"/>
                      <a:pt x="9153" y="269155"/>
                    </a:cubicBezTo>
                    <a:cubicBezTo>
                      <a:pt x="6920" y="268907"/>
                      <a:pt x="5110" y="268510"/>
                      <a:pt x="3721" y="267965"/>
                    </a:cubicBezTo>
                    <a:cubicBezTo>
                      <a:pt x="2332" y="267419"/>
                      <a:pt x="1364" y="266749"/>
                      <a:pt x="819" y="265956"/>
                    </a:cubicBezTo>
                    <a:cubicBezTo>
                      <a:pt x="273" y="265162"/>
                      <a:pt x="0" y="264269"/>
                      <a:pt x="0" y="263277"/>
                    </a:cubicBezTo>
                    <a:lnTo>
                      <a:pt x="0" y="6399"/>
                    </a:lnTo>
                    <a:cubicBezTo>
                      <a:pt x="0" y="5407"/>
                      <a:pt x="273" y="4514"/>
                      <a:pt x="819" y="3720"/>
                    </a:cubicBezTo>
                    <a:cubicBezTo>
                      <a:pt x="1364" y="2927"/>
                      <a:pt x="2332" y="2257"/>
                      <a:pt x="3721" y="1711"/>
                    </a:cubicBezTo>
                    <a:cubicBezTo>
                      <a:pt x="5110" y="1165"/>
                      <a:pt x="6920" y="744"/>
                      <a:pt x="9153" y="446"/>
                    </a:cubicBezTo>
                    <a:cubicBezTo>
                      <a:pt x="11385" y="148"/>
                      <a:pt x="14188" y="0"/>
                      <a:pt x="17562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 b="1" spc="-300" dirty="0">
                  <a:solidFill>
                    <a:srgbClr val="3D3D3D"/>
                  </a:solidFill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8816692" y="5417935"/>
                <a:ext cx="399078" cy="316130"/>
                <a:chOff x="8783685" y="5373688"/>
                <a:chExt cx="399078" cy="316130"/>
              </a:xfrm>
            </p:grpSpPr>
            <p:grpSp>
              <p:nvGrpSpPr>
                <p:cNvPr id="81" name="组合 80"/>
                <p:cNvGrpSpPr/>
                <p:nvPr/>
              </p:nvGrpSpPr>
              <p:grpSpPr>
                <a:xfrm>
                  <a:off x="8783685" y="5373688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84" name="文本框 83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85" name="文本框 84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83" name="文本框 82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9042174" y="5373688"/>
                  <a:ext cx="140589" cy="316130"/>
                  <a:chOff x="550863" y="5273110"/>
                  <a:chExt cx="140589" cy="431576"/>
                </a:xfrm>
              </p:grpSpPr>
              <p:sp>
                <p:nvSpPr>
                  <p:cNvPr id="89" name="文本框 88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90" name="文本框 89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9725280" y="5417935"/>
                <a:ext cx="226278" cy="316130"/>
                <a:chOff x="550863" y="5273110"/>
                <a:chExt cx="226278" cy="431576"/>
              </a:xfrm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550863" y="5273110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95" name="文本框 94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96" name="文本框 95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94" name="文本框 93"/>
                <p:cNvSpPr txBox="1"/>
                <p:nvPr/>
              </p:nvSpPr>
              <p:spPr>
                <a:xfrm>
                  <a:off x="722242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>
                <a:off x="10483923" y="5417935"/>
                <a:ext cx="226278" cy="316130"/>
                <a:chOff x="550863" y="5273110"/>
                <a:chExt cx="226278" cy="431576"/>
              </a:xfrm>
            </p:grpSpPr>
            <p:grpSp>
              <p:nvGrpSpPr>
                <p:cNvPr id="98" name="组合 97"/>
                <p:cNvGrpSpPr/>
                <p:nvPr/>
              </p:nvGrpSpPr>
              <p:grpSpPr>
                <a:xfrm>
                  <a:off x="550863" y="5273110"/>
                  <a:ext cx="140589" cy="431576"/>
                  <a:chOff x="550863" y="5273110"/>
                  <a:chExt cx="140589" cy="431576"/>
                </a:xfrm>
              </p:grpSpPr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55086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  <p:sp>
                <p:nvSpPr>
                  <p:cNvPr id="101" name="文本框 100"/>
                  <p:cNvSpPr txBox="1"/>
                  <p:nvPr/>
                </p:nvSpPr>
                <p:spPr>
                  <a:xfrm>
                    <a:off x="636553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3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3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1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1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99" name="文本框 98"/>
                <p:cNvSpPr txBox="1"/>
                <p:nvPr/>
              </p:nvSpPr>
              <p:spPr>
                <a:xfrm>
                  <a:off x="722242" y="527311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0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0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 flipV="1">
                <a:off x="11231249" y="5424293"/>
                <a:ext cx="226278" cy="431576"/>
                <a:chOff x="1271464" y="5157900"/>
                <a:chExt cx="226278" cy="431576"/>
              </a:xfrm>
            </p:grpSpPr>
            <p:grpSp>
              <p:nvGrpSpPr>
                <p:cNvPr id="103" name="组合 102"/>
                <p:cNvGrpSpPr/>
                <p:nvPr/>
              </p:nvGrpSpPr>
              <p:grpSpPr>
                <a:xfrm>
                  <a:off x="1271464" y="5273110"/>
                  <a:ext cx="226278" cy="316130"/>
                  <a:chOff x="550863" y="5273110"/>
                  <a:chExt cx="226278" cy="431576"/>
                </a:xfrm>
              </p:grpSpPr>
              <p:grpSp>
                <p:nvGrpSpPr>
                  <p:cNvPr id="105" name="组合 104"/>
                  <p:cNvGrpSpPr/>
                  <p:nvPr/>
                </p:nvGrpSpPr>
                <p:grpSpPr>
                  <a:xfrm>
                    <a:off x="550863" y="5273110"/>
                    <a:ext cx="140589" cy="431576"/>
                    <a:chOff x="550863" y="5273110"/>
                    <a:chExt cx="140589" cy="431576"/>
                  </a:xfrm>
                </p:grpSpPr>
                <p:sp>
                  <p:nvSpPr>
                    <p:cNvPr id="107" name="文本框 106"/>
                    <p:cNvSpPr txBox="1"/>
                    <p:nvPr/>
                  </p:nvSpPr>
                  <p:spPr>
                    <a:xfrm>
                      <a:off x="55086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2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2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  <p:sp>
                  <p:nvSpPr>
                    <p:cNvPr id="108" name="文本框 107"/>
                    <p:cNvSpPr txBox="1"/>
                    <p:nvPr/>
                  </p:nvSpPr>
                  <p:spPr>
                    <a:xfrm>
                      <a:off x="636553" y="5273110"/>
                      <a:ext cx="54899" cy="431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72" h="269527">
                          <a:moveTo>
                            <a:pt x="17562" y="0"/>
                          </a:moveTo>
                          <a:cubicBezTo>
                            <a:pt x="21034" y="0"/>
                            <a:pt x="23887" y="148"/>
                            <a:pt x="26119" y="446"/>
                          </a:cubicBezTo>
                          <a:cubicBezTo>
                            <a:pt x="28352" y="744"/>
                            <a:pt x="30163" y="1165"/>
                            <a:pt x="31552" y="1711"/>
                          </a:cubicBezTo>
                          <a:cubicBezTo>
                            <a:pt x="32941" y="2257"/>
                            <a:pt x="33908" y="2927"/>
                            <a:pt x="34454" y="3720"/>
                          </a:cubicBezTo>
                          <a:cubicBezTo>
                            <a:pt x="34999" y="4514"/>
                            <a:pt x="35272" y="5407"/>
                            <a:pt x="35272" y="6399"/>
                          </a:cubicBezTo>
                          <a:lnTo>
                            <a:pt x="35272" y="263277"/>
                          </a:lnTo>
                          <a:cubicBezTo>
                            <a:pt x="35272" y="264269"/>
                            <a:pt x="34999" y="265162"/>
                            <a:pt x="34454" y="265956"/>
                          </a:cubicBezTo>
                          <a:cubicBezTo>
                            <a:pt x="33908" y="266749"/>
                            <a:pt x="32941" y="267419"/>
                            <a:pt x="31552" y="267965"/>
                          </a:cubicBezTo>
                          <a:cubicBezTo>
                            <a:pt x="30163" y="268510"/>
                            <a:pt x="28352" y="268907"/>
                            <a:pt x="26119" y="269155"/>
                          </a:cubicBezTo>
                          <a:cubicBezTo>
                            <a:pt x="23887" y="269403"/>
                            <a:pt x="21034" y="269527"/>
                            <a:pt x="17562" y="269527"/>
                          </a:cubicBezTo>
                          <a:cubicBezTo>
                            <a:pt x="14188" y="269527"/>
                            <a:pt x="11385" y="269403"/>
                            <a:pt x="9153" y="269155"/>
                          </a:cubicBezTo>
                          <a:cubicBezTo>
                            <a:pt x="6921" y="268907"/>
                            <a:pt x="5110" y="268510"/>
                            <a:pt x="3721" y="267965"/>
                          </a:cubicBezTo>
                          <a:cubicBezTo>
                            <a:pt x="2332" y="267419"/>
                            <a:pt x="1364" y="266749"/>
                            <a:pt x="819" y="265956"/>
                          </a:cubicBezTo>
                          <a:cubicBezTo>
                            <a:pt x="273" y="265162"/>
                            <a:pt x="0" y="264269"/>
                            <a:pt x="0" y="263277"/>
                          </a:cubicBezTo>
                          <a:lnTo>
                            <a:pt x="0" y="6399"/>
                          </a:lnTo>
                          <a:cubicBezTo>
                            <a:pt x="0" y="5407"/>
                            <a:pt x="273" y="4514"/>
                            <a:pt x="819" y="3720"/>
                          </a:cubicBezTo>
                          <a:cubicBezTo>
                            <a:pt x="1364" y="2927"/>
                            <a:pt x="2332" y="2257"/>
                            <a:pt x="3721" y="1711"/>
                          </a:cubicBezTo>
                          <a:cubicBezTo>
                            <a:pt x="5110" y="1165"/>
                            <a:pt x="6921" y="744"/>
                            <a:pt x="9153" y="446"/>
                          </a:cubicBezTo>
                          <a:cubicBezTo>
                            <a:pt x="11385" y="148"/>
                            <a:pt x="14188" y="0"/>
                            <a:pt x="17562" y="0"/>
                          </a:cubicBezTo>
                          <a:close/>
                        </a:path>
                      </a:pathLst>
                    </a:custGeom>
                    <a:solidFill>
                      <a:srgbClr val="3D3D3D"/>
                    </a:solidFill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 sz="2400" b="1" spc="-300" dirty="0">
                        <a:solidFill>
                          <a:srgbClr val="3D3D3D"/>
                        </a:solidFill>
                      </a:endParaRPr>
                    </a:p>
                  </p:txBody>
                </p:sp>
              </p:grpSp>
              <p:sp>
                <p:nvSpPr>
                  <p:cNvPr id="106" name="文本框 105"/>
                  <p:cNvSpPr txBox="1"/>
                  <p:nvPr/>
                </p:nvSpPr>
                <p:spPr>
                  <a:xfrm>
                    <a:off x="722242" y="5273110"/>
                    <a:ext cx="54899" cy="431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2" h="269527">
                        <a:moveTo>
                          <a:pt x="17562" y="0"/>
                        </a:moveTo>
                        <a:cubicBezTo>
                          <a:pt x="21034" y="0"/>
                          <a:pt x="23887" y="148"/>
                          <a:pt x="26119" y="446"/>
                        </a:cubicBezTo>
                        <a:cubicBezTo>
                          <a:pt x="28352" y="744"/>
                          <a:pt x="30162" y="1165"/>
                          <a:pt x="31552" y="1711"/>
                        </a:cubicBezTo>
                        <a:cubicBezTo>
                          <a:pt x="32941" y="2257"/>
                          <a:pt x="33908" y="2927"/>
                          <a:pt x="34454" y="3720"/>
                        </a:cubicBezTo>
                        <a:cubicBezTo>
                          <a:pt x="34999" y="4514"/>
                          <a:pt x="35272" y="5407"/>
                          <a:pt x="35272" y="6399"/>
                        </a:cubicBezTo>
                        <a:lnTo>
                          <a:pt x="35272" y="263277"/>
                        </a:lnTo>
                        <a:cubicBezTo>
                          <a:pt x="35272" y="264269"/>
                          <a:pt x="34999" y="265162"/>
                          <a:pt x="34454" y="265956"/>
                        </a:cubicBezTo>
                        <a:cubicBezTo>
                          <a:pt x="33908" y="266749"/>
                          <a:pt x="32941" y="267419"/>
                          <a:pt x="31552" y="267965"/>
                        </a:cubicBezTo>
                        <a:cubicBezTo>
                          <a:pt x="30162" y="268510"/>
                          <a:pt x="28352" y="268907"/>
                          <a:pt x="26119" y="269155"/>
                        </a:cubicBezTo>
                        <a:cubicBezTo>
                          <a:pt x="23887" y="269403"/>
                          <a:pt x="21034" y="269527"/>
                          <a:pt x="17562" y="269527"/>
                        </a:cubicBezTo>
                        <a:cubicBezTo>
                          <a:pt x="14188" y="269527"/>
                          <a:pt x="11385" y="269403"/>
                          <a:pt x="9153" y="269155"/>
                        </a:cubicBezTo>
                        <a:cubicBezTo>
                          <a:pt x="6920" y="268907"/>
                          <a:pt x="5110" y="268510"/>
                          <a:pt x="3721" y="267965"/>
                        </a:cubicBezTo>
                        <a:cubicBezTo>
                          <a:pt x="2332" y="267419"/>
                          <a:pt x="1364" y="266749"/>
                          <a:pt x="819" y="265956"/>
                        </a:cubicBezTo>
                        <a:cubicBezTo>
                          <a:pt x="273" y="265162"/>
                          <a:pt x="0" y="264269"/>
                          <a:pt x="0" y="263277"/>
                        </a:cubicBezTo>
                        <a:lnTo>
                          <a:pt x="0" y="6399"/>
                        </a:lnTo>
                        <a:cubicBezTo>
                          <a:pt x="0" y="5407"/>
                          <a:pt x="273" y="4514"/>
                          <a:pt x="819" y="3720"/>
                        </a:cubicBezTo>
                        <a:cubicBezTo>
                          <a:pt x="1364" y="2927"/>
                          <a:pt x="2332" y="2257"/>
                          <a:pt x="3721" y="1711"/>
                        </a:cubicBezTo>
                        <a:cubicBezTo>
                          <a:pt x="5110" y="1165"/>
                          <a:pt x="6920" y="744"/>
                          <a:pt x="9153" y="446"/>
                        </a:cubicBezTo>
                        <a:cubicBezTo>
                          <a:pt x="11385" y="148"/>
                          <a:pt x="14188" y="0"/>
                          <a:pt x="17562" y="0"/>
                        </a:cubicBezTo>
                        <a:close/>
                      </a:path>
                    </a:pathLst>
                  </a:custGeom>
                  <a:solidFill>
                    <a:srgbClr val="3D3D3D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2400" b="1" spc="-300" dirty="0">
                      <a:solidFill>
                        <a:srgbClr val="3D3D3D"/>
                      </a:solidFill>
                    </a:endParaRPr>
                  </a:p>
                </p:txBody>
              </p:sp>
            </p:grpSp>
            <p:sp>
              <p:nvSpPr>
                <p:cNvPr id="104" name="文本框 103"/>
                <p:cNvSpPr txBox="1"/>
                <p:nvPr/>
              </p:nvSpPr>
              <p:spPr>
                <a:xfrm>
                  <a:off x="1271464" y="5157900"/>
                  <a:ext cx="54899" cy="431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2" h="269527">
                      <a:moveTo>
                        <a:pt x="17562" y="0"/>
                      </a:moveTo>
                      <a:cubicBezTo>
                        <a:pt x="21034" y="0"/>
                        <a:pt x="23887" y="148"/>
                        <a:pt x="26119" y="446"/>
                      </a:cubicBezTo>
                      <a:cubicBezTo>
                        <a:pt x="28352" y="744"/>
                        <a:pt x="30162" y="1165"/>
                        <a:pt x="31552" y="1711"/>
                      </a:cubicBezTo>
                      <a:cubicBezTo>
                        <a:pt x="32941" y="2257"/>
                        <a:pt x="33908" y="2927"/>
                        <a:pt x="34454" y="3720"/>
                      </a:cubicBezTo>
                      <a:cubicBezTo>
                        <a:pt x="34999" y="4514"/>
                        <a:pt x="35272" y="5407"/>
                        <a:pt x="35272" y="6399"/>
                      </a:cubicBezTo>
                      <a:lnTo>
                        <a:pt x="35272" y="263277"/>
                      </a:lnTo>
                      <a:cubicBezTo>
                        <a:pt x="35272" y="264269"/>
                        <a:pt x="34999" y="265162"/>
                        <a:pt x="34454" y="265956"/>
                      </a:cubicBezTo>
                      <a:cubicBezTo>
                        <a:pt x="33908" y="266749"/>
                        <a:pt x="32941" y="267419"/>
                        <a:pt x="31552" y="267965"/>
                      </a:cubicBezTo>
                      <a:cubicBezTo>
                        <a:pt x="30162" y="268510"/>
                        <a:pt x="28352" y="268907"/>
                        <a:pt x="26119" y="269155"/>
                      </a:cubicBezTo>
                      <a:cubicBezTo>
                        <a:pt x="23887" y="269403"/>
                        <a:pt x="21034" y="269527"/>
                        <a:pt x="17562" y="269527"/>
                      </a:cubicBezTo>
                      <a:cubicBezTo>
                        <a:pt x="14188" y="269527"/>
                        <a:pt x="11385" y="269403"/>
                        <a:pt x="9153" y="269155"/>
                      </a:cubicBezTo>
                      <a:cubicBezTo>
                        <a:pt x="6921" y="268907"/>
                        <a:pt x="5110" y="268510"/>
                        <a:pt x="3721" y="267965"/>
                      </a:cubicBezTo>
                      <a:cubicBezTo>
                        <a:pt x="2332" y="267419"/>
                        <a:pt x="1364" y="266749"/>
                        <a:pt x="819" y="265956"/>
                      </a:cubicBezTo>
                      <a:cubicBezTo>
                        <a:pt x="273" y="265162"/>
                        <a:pt x="0" y="264269"/>
                        <a:pt x="0" y="263277"/>
                      </a:cubicBezTo>
                      <a:lnTo>
                        <a:pt x="0" y="6399"/>
                      </a:lnTo>
                      <a:cubicBezTo>
                        <a:pt x="0" y="5407"/>
                        <a:pt x="273" y="4514"/>
                        <a:pt x="819" y="3720"/>
                      </a:cubicBezTo>
                      <a:cubicBezTo>
                        <a:pt x="1364" y="2927"/>
                        <a:pt x="2332" y="2257"/>
                        <a:pt x="3721" y="1711"/>
                      </a:cubicBezTo>
                      <a:cubicBezTo>
                        <a:pt x="5110" y="1165"/>
                        <a:pt x="6921" y="744"/>
                        <a:pt x="9153" y="446"/>
                      </a:cubicBezTo>
                      <a:cubicBezTo>
                        <a:pt x="11385" y="148"/>
                        <a:pt x="14188" y="0"/>
                        <a:pt x="17562" y="0"/>
                      </a:cubicBez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b="1" spc="-300" dirty="0">
                    <a:solidFill>
                      <a:srgbClr val="3D3D3D"/>
                    </a:solidFill>
                  </a:endParaRPr>
                </a:p>
              </p:txBody>
            </p:sp>
          </p:grpSp>
        </p:grpSp>
        <p:grpSp>
          <p:nvGrpSpPr>
            <p:cNvPr id="361" name="组合 360"/>
            <p:cNvGrpSpPr/>
            <p:nvPr/>
          </p:nvGrpSpPr>
          <p:grpSpPr>
            <a:xfrm>
              <a:off x="1044346" y="4661365"/>
              <a:ext cx="10133375" cy="578448"/>
              <a:chOff x="1044346" y="4661365"/>
              <a:chExt cx="10133375" cy="57844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2" name="自由: 形状 351"/>
              <p:cNvSpPr>
                <a:spLocks noChangeArrowheads="1"/>
              </p:cNvSpPr>
              <p:nvPr/>
            </p:nvSpPr>
            <p:spPr bwMode="auto">
              <a:xfrm>
                <a:off x="4402694" y="4661365"/>
                <a:ext cx="211815" cy="440861"/>
              </a:xfrm>
              <a:custGeom>
                <a:avLst/>
                <a:gdLst/>
                <a:ahLst/>
                <a:cxnLst/>
                <a:rect l="l" t="t" r="r" b="b"/>
                <a:pathLst>
                  <a:path w="211815" h="440861">
                    <a:moveTo>
                      <a:pt x="167279" y="0"/>
                    </a:moveTo>
                    <a:cubicBezTo>
                      <a:pt x="185305" y="0"/>
                      <a:pt x="200151" y="1855"/>
                      <a:pt x="211815" y="5567"/>
                    </a:cubicBezTo>
                    <a:lnTo>
                      <a:pt x="211815" y="72902"/>
                    </a:lnTo>
                    <a:cubicBezTo>
                      <a:pt x="200151" y="68307"/>
                      <a:pt x="189105" y="66010"/>
                      <a:pt x="178678" y="66010"/>
                    </a:cubicBezTo>
                    <a:cubicBezTo>
                      <a:pt x="149340" y="66010"/>
                      <a:pt x="134671" y="82269"/>
                      <a:pt x="134671" y="114788"/>
                    </a:cubicBezTo>
                    <a:lnTo>
                      <a:pt x="134671" y="147661"/>
                    </a:lnTo>
                    <a:lnTo>
                      <a:pt x="201476" y="147661"/>
                    </a:lnTo>
                    <a:lnTo>
                      <a:pt x="201476" y="211550"/>
                    </a:lnTo>
                    <a:lnTo>
                      <a:pt x="134671" y="211550"/>
                    </a:lnTo>
                    <a:lnTo>
                      <a:pt x="134671" y="440861"/>
                    </a:lnTo>
                    <a:lnTo>
                      <a:pt x="49044" y="440861"/>
                    </a:lnTo>
                    <a:lnTo>
                      <a:pt x="49044" y="211550"/>
                    </a:lnTo>
                    <a:lnTo>
                      <a:pt x="0" y="211550"/>
                    </a:lnTo>
                    <a:lnTo>
                      <a:pt x="0" y="147661"/>
                    </a:lnTo>
                    <a:lnTo>
                      <a:pt x="49044" y="147661"/>
                    </a:lnTo>
                    <a:lnTo>
                      <a:pt x="49044" y="110016"/>
                    </a:lnTo>
                    <a:cubicBezTo>
                      <a:pt x="49044" y="76614"/>
                      <a:pt x="59913" y="49927"/>
                      <a:pt x="81651" y="29956"/>
                    </a:cubicBezTo>
                    <a:cubicBezTo>
                      <a:pt x="103389" y="9985"/>
                      <a:pt x="131932" y="0"/>
                      <a:pt x="1672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自由: 形状 350"/>
              <p:cNvSpPr>
                <a:spLocks noChangeArrowheads="1"/>
              </p:cNvSpPr>
              <p:nvPr/>
            </p:nvSpPr>
            <p:spPr bwMode="auto">
              <a:xfrm>
                <a:off x="1723309" y="4668257"/>
                <a:ext cx="300889" cy="441127"/>
              </a:xfrm>
              <a:custGeom>
                <a:avLst/>
                <a:gdLst/>
                <a:ahLst/>
                <a:cxnLst/>
                <a:rect l="l" t="t" r="r" b="b"/>
                <a:pathLst>
                  <a:path w="300889" h="441127">
                    <a:moveTo>
                      <a:pt x="0" y="0"/>
                    </a:moveTo>
                    <a:lnTo>
                      <a:pt x="85627" y="0"/>
                    </a:lnTo>
                    <a:lnTo>
                      <a:pt x="85627" y="185570"/>
                    </a:lnTo>
                    <a:lnTo>
                      <a:pt x="86688" y="185570"/>
                    </a:lnTo>
                    <a:cubicBezTo>
                      <a:pt x="109133" y="150931"/>
                      <a:pt x="141122" y="133611"/>
                      <a:pt x="182654" y="133611"/>
                    </a:cubicBezTo>
                    <a:cubicBezTo>
                      <a:pt x="219591" y="133611"/>
                      <a:pt x="248531" y="146512"/>
                      <a:pt x="269474" y="172315"/>
                    </a:cubicBezTo>
                    <a:cubicBezTo>
                      <a:pt x="290417" y="198119"/>
                      <a:pt x="300889" y="233730"/>
                      <a:pt x="300889" y="279151"/>
                    </a:cubicBezTo>
                    <a:cubicBezTo>
                      <a:pt x="300889" y="327752"/>
                      <a:pt x="288871" y="366899"/>
                      <a:pt x="264835" y="396590"/>
                    </a:cubicBezTo>
                    <a:cubicBezTo>
                      <a:pt x="240799" y="426281"/>
                      <a:pt x="208899" y="441127"/>
                      <a:pt x="169134" y="441127"/>
                    </a:cubicBezTo>
                    <a:cubicBezTo>
                      <a:pt x="132727" y="441127"/>
                      <a:pt x="105245" y="426988"/>
                      <a:pt x="86688" y="398711"/>
                    </a:cubicBezTo>
                    <a:lnTo>
                      <a:pt x="85627" y="398711"/>
                    </a:lnTo>
                    <a:lnTo>
                      <a:pt x="85627" y="433969"/>
                    </a:lnTo>
                    <a:lnTo>
                      <a:pt x="0" y="433969"/>
                    </a:lnTo>
                    <a:lnTo>
                      <a:pt x="0" y="0"/>
                    </a:lnTo>
                    <a:close/>
                    <a:moveTo>
                      <a:pt x="150312" y="199356"/>
                    </a:moveTo>
                    <a:cubicBezTo>
                      <a:pt x="131225" y="199356"/>
                      <a:pt x="115451" y="206513"/>
                      <a:pt x="102991" y="220829"/>
                    </a:cubicBezTo>
                    <a:cubicBezTo>
                      <a:pt x="90532" y="235144"/>
                      <a:pt x="84302" y="253524"/>
                      <a:pt x="84302" y="275970"/>
                    </a:cubicBezTo>
                    <a:lnTo>
                      <a:pt x="84302" y="307251"/>
                    </a:lnTo>
                    <a:cubicBezTo>
                      <a:pt x="84302" y="326515"/>
                      <a:pt x="90046" y="342686"/>
                      <a:pt x="101533" y="355765"/>
                    </a:cubicBezTo>
                    <a:cubicBezTo>
                      <a:pt x="113021" y="368843"/>
                      <a:pt x="127601" y="375382"/>
                      <a:pt x="145275" y="375382"/>
                    </a:cubicBezTo>
                    <a:cubicBezTo>
                      <a:pt x="166660" y="375382"/>
                      <a:pt x="183317" y="367076"/>
                      <a:pt x="195246" y="350463"/>
                    </a:cubicBezTo>
                    <a:cubicBezTo>
                      <a:pt x="207176" y="333850"/>
                      <a:pt x="213140" y="310344"/>
                      <a:pt x="213140" y="279946"/>
                    </a:cubicBezTo>
                    <a:cubicBezTo>
                      <a:pt x="213140" y="254673"/>
                      <a:pt x="207706" y="234923"/>
                      <a:pt x="196837" y="220696"/>
                    </a:cubicBezTo>
                    <a:cubicBezTo>
                      <a:pt x="185968" y="206469"/>
                      <a:pt x="170459" y="199356"/>
                      <a:pt x="150312" y="19935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自由: 形状 349"/>
              <p:cNvSpPr>
                <a:spLocks noChangeArrowheads="1"/>
              </p:cNvSpPr>
              <p:nvPr/>
            </p:nvSpPr>
            <p:spPr bwMode="auto">
              <a:xfrm>
                <a:off x="3039312" y="4668257"/>
                <a:ext cx="300359" cy="441127"/>
              </a:xfrm>
              <a:custGeom>
                <a:avLst/>
                <a:gdLst/>
                <a:ahLst/>
                <a:cxnLst/>
                <a:rect l="l" t="t" r="r" b="b"/>
                <a:pathLst>
                  <a:path w="300359" h="441127">
                    <a:moveTo>
                      <a:pt x="214996" y="0"/>
                    </a:moveTo>
                    <a:lnTo>
                      <a:pt x="300359" y="0"/>
                    </a:lnTo>
                    <a:lnTo>
                      <a:pt x="300359" y="433969"/>
                    </a:lnTo>
                    <a:lnTo>
                      <a:pt x="214996" y="433969"/>
                    </a:lnTo>
                    <a:lnTo>
                      <a:pt x="214996" y="392614"/>
                    </a:lnTo>
                    <a:lnTo>
                      <a:pt x="213671" y="392614"/>
                    </a:lnTo>
                    <a:cubicBezTo>
                      <a:pt x="192993" y="424956"/>
                      <a:pt x="162418" y="441127"/>
                      <a:pt x="121946" y="441127"/>
                    </a:cubicBezTo>
                    <a:cubicBezTo>
                      <a:pt x="84656" y="441127"/>
                      <a:pt x="55009" y="427960"/>
                      <a:pt x="33005" y="401627"/>
                    </a:cubicBezTo>
                    <a:cubicBezTo>
                      <a:pt x="11002" y="375294"/>
                      <a:pt x="0" y="339417"/>
                      <a:pt x="0" y="293996"/>
                    </a:cubicBezTo>
                    <a:cubicBezTo>
                      <a:pt x="0" y="245925"/>
                      <a:pt x="12328" y="207176"/>
                      <a:pt x="36982" y="177750"/>
                    </a:cubicBezTo>
                    <a:cubicBezTo>
                      <a:pt x="61636" y="148324"/>
                      <a:pt x="93846" y="133611"/>
                      <a:pt x="133611" y="133611"/>
                    </a:cubicBezTo>
                    <a:cubicBezTo>
                      <a:pt x="171785" y="133611"/>
                      <a:pt x="198472" y="147396"/>
                      <a:pt x="213671" y="174966"/>
                    </a:cubicBezTo>
                    <a:lnTo>
                      <a:pt x="214996" y="174966"/>
                    </a:lnTo>
                    <a:lnTo>
                      <a:pt x="214996" y="0"/>
                    </a:lnTo>
                    <a:close/>
                    <a:moveTo>
                      <a:pt x="153758" y="199356"/>
                    </a:moveTo>
                    <a:cubicBezTo>
                      <a:pt x="132904" y="199356"/>
                      <a:pt x="116512" y="207618"/>
                      <a:pt x="104583" y="224143"/>
                    </a:cubicBezTo>
                    <a:cubicBezTo>
                      <a:pt x="92653" y="240667"/>
                      <a:pt x="86688" y="263068"/>
                      <a:pt x="86688" y="291345"/>
                    </a:cubicBezTo>
                    <a:cubicBezTo>
                      <a:pt x="86688" y="318209"/>
                      <a:pt x="92432" y="338931"/>
                      <a:pt x="103920" y="353511"/>
                    </a:cubicBezTo>
                    <a:cubicBezTo>
                      <a:pt x="115407" y="368092"/>
                      <a:pt x="131225" y="375382"/>
                      <a:pt x="151373" y="375382"/>
                    </a:cubicBezTo>
                    <a:cubicBezTo>
                      <a:pt x="170283" y="375382"/>
                      <a:pt x="185835" y="367694"/>
                      <a:pt x="198030" y="352318"/>
                    </a:cubicBezTo>
                    <a:cubicBezTo>
                      <a:pt x="210225" y="336943"/>
                      <a:pt x="216322" y="316972"/>
                      <a:pt x="216322" y="292406"/>
                    </a:cubicBezTo>
                    <a:lnTo>
                      <a:pt x="216322" y="268017"/>
                    </a:lnTo>
                    <a:cubicBezTo>
                      <a:pt x="216322" y="248222"/>
                      <a:pt x="210357" y="231830"/>
                      <a:pt x="198428" y="218841"/>
                    </a:cubicBezTo>
                    <a:cubicBezTo>
                      <a:pt x="186498" y="205851"/>
                      <a:pt x="171609" y="199356"/>
                      <a:pt x="153758" y="19935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自由: 形状 348"/>
              <p:cNvSpPr>
                <a:spLocks noChangeArrowheads="1"/>
              </p:cNvSpPr>
              <p:nvPr/>
            </p:nvSpPr>
            <p:spPr bwMode="auto">
              <a:xfrm>
                <a:off x="5704758" y="4668257"/>
                <a:ext cx="277030" cy="433969"/>
              </a:xfrm>
              <a:custGeom>
                <a:avLst/>
                <a:gdLst/>
                <a:ahLst/>
                <a:cxnLst/>
                <a:rect l="l" t="t" r="r" b="b"/>
                <a:pathLst>
                  <a:path w="277030" h="433969">
                    <a:moveTo>
                      <a:pt x="0" y="0"/>
                    </a:moveTo>
                    <a:lnTo>
                      <a:pt x="85628" y="0"/>
                    </a:lnTo>
                    <a:lnTo>
                      <a:pt x="85628" y="184775"/>
                    </a:lnTo>
                    <a:lnTo>
                      <a:pt x="86688" y="184775"/>
                    </a:lnTo>
                    <a:cubicBezTo>
                      <a:pt x="109133" y="150666"/>
                      <a:pt x="139355" y="133611"/>
                      <a:pt x="177352" y="133611"/>
                    </a:cubicBezTo>
                    <a:cubicBezTo>
                      <a:pt x="243804" y="133611"/>
                      <a:pt x="277030" y="173729"/>
                      <a:pt x="277030" y="253966"/>
                    </a:cubicBezTo>
                    <a:lnTo>
                      <a:pt x="277030" y="433969"/>
                    </a:lnTo>
                    <a:lnTo>
                      <a:pt x="191667" y="433969"/>
                    </a:lnTo>
                    <a:lnTo>
                      <a:pt x="191667" y="266956"/>
                    </a:lnTo>
                    <a:cubicBezTo>
                      <a:pt x="191667" y="221889"/>
                      <a:pt x="175231" y="199356"/>
                      <a:pt x="142359" y="199356"/>
                    </a:cubicBezTo>
                    <a:cubicBezTo>
                      <a:pt x="125923" y="199356"/>
                      <a:pt x="112359" y="205630"/>
                      <a:pt x="101666" y="218178"/>
                    </a:cubicBezTo>
                    <a:cubicBezTo>
                      <a:pt x="90974" y="230726"/>
                      <a:pt x="85628" y="246985"/>
                      <a:pt x="85628" y="266956"/>
                    </a:cubicBezTo>
                    <a:lnTo>
                      <a:pt x="85628" y="433969"/>
                    </a:lnTo>
                    <a:lnTo>
                      <a:pt x="0" y="4339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自由: 形状 347"/>
              <p:cNvSpPr>
                <a:spLocks noChangeArrowheads="1"/>
              </p:cNvSpPr>
              <p:nvPr/>
            </p:nvSpPr>
            <p:spPr bwMode="auto">
              <a:xfrm>
                <a:off x="7419258" y="4668257"/>
                <a:ext cx="288164" cy="433969"/>
              </a:xfrm>
              <a:custGeom>
                <a:avLst/>
                <a:gdLst/>
                <a:ahLst/>
                <a:cxnLst/>
                <a:rect l="l" t="t" r="r" b="b"/>
                <a:pathLst>
                  <a:path w="288164" h="433969">
                    <a:moveTo>
                      <a:pt x="0" y="0"/>
                    </a:moveTo>
                    <a:lnTo>
                      <a:pt x="85627" y="0"/>
                    </a:lnTo>
                    <a:lnTo>
                      <a:pt x="85627" y="276235"/>
                    </a:lnTo>
                    <a:lnTo>
                      <a:pt x="86688" y="276235"/>
                    </a:lnTo>
                    <a:lnTo>
                      <a:pt x="178147" y="140769"/>
                    </a:lnTo>
                    <a:lnTo>
                      <a:pt x="280211" y="140769"/>
                    </a:lnTo>
                    <a:lnTo>
                      <a:pt x="171520" y="279151"/>
                    </a:lnTo>
                    <a:lnTo>
                      <a:pt x="288164" y="433969"/>
                    </a:lnTo>
                    <a:lnTo>
                      <a:pt x="184245" y="433969"/>
                    </a:lnTo>
                    <a:lnTo>
                      <a:pt x="86688" y="288959"/>
                    </a:lnTo>
                    <a:lnTo>
                      <a:pt x="85627" y="288959"/>
                    </a:lnTo>
                    <a:lnTo>
                      <a:pt x="85627" y="433969"/>
                    </a:lnTo>
                    <a:lnTo>
                      <a:pt x="0" y="4339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自由: 形状 346"/>
              <p:cNvSpPr>
                <a:spLocks noChangeArrowheads="1"/>
              </p:cNvSpPr>
              <p:nvPr/>
            </p:nvSpPr>
            <p:spPr bwMode="auto">
              <a:xfrm>
                <a:off x="8084683" y="4668257"/>
                <a:ext cx="85363" cy="433969"/>
              </a:xfrm>
              <a:custGeom>
                <a:avLst/>
                <a:gdLst/>
                <a:ahLst/>
                <a:cxnLst/>
                <a:rect l="l" t="t" r="r" b="b"/>
                <a:pathLst>
                  <a:path w="85363" h="433969">
                    <a:moveTo>
                      <a:pt x="0" y="0"/>
                    </a:moveTo>
                    <a:lnTo>
                      <a:pt x="85363" y="0"/>
                    </a:lnTo>
                    <a:lnTo>
                      <a:pt x="85363" y="433969"/>
                    </a:lnTo>
                    <a:lnTo>
                      <a:pt x="0" y="4339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自由: 形状 345"/>
              <p:cNvSpPr>
                <a:spLocks noChangeArrowheads="1"/>
              </p:cNvSpPr>
              <p:nvPr/>
            </p:nvSpPr>
            <p:spPr bwMode="auto">
              <a:xfrm>
                <a:off x="6392396" y="4670113"/>
                <a:ext cx="99413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99413" h="89339">
                    <a:moveTo>
                      <a:pt x="49574" y="0"/>
                    </a:moveTo>
                    <a:cubicBezTo>
                      <a:pt x="64419" y="0"/>
                      <a:pt x="76437" y="4198"/>
                      <a:pt x="85627" y="12592"/>
                    </a:cubicBezTo>
                    <a:cubicBezTo>
                      <a:pt x="94818" y="20987"/>
                      <a:pt x="99413" y="31547"/>
                      <a:pt x="99413" y="44272"/>
                    </a:cubicBezTo>
                    <a:cubicBezTo>
                      <a:pt x="99413" y="57173"/>
                      <a:pt x="94729" y="67910"/>
                      <a:pt x="85362" y="76481"/>
                    </a:cubicBezTo>
                    <a:cubicBezTo>
                      <a:pt x="75995" y="85053"/>
                      <a:pt x="64066" y="89339"/>
                      <a:pt x="49574" y="89339"/>
                    </a:cubicBezTo>
                    <a:cubicBezTo>
                      <a:pt x="35258" y="89339"/>
                      <a:pt x="23417" y="85009"/>
                      <a:pt x="14050" y="76349"/>
                    </a:cubicBezTo>
                    <a:cubicBezTo>
                      <a:pt x="4683" y="67689"/>
                      <a:pt x="0" y="56997"/>
                      <a:pt x="0" y="44272"/>
                    </a:cubicBezTo>
                    <a:cubicBezTo>
                      <a:pt x="0" y="31194"/>
                      <a:pt x="4639" y="20545"/>
                      <a:pt x="13918" y="12327"/>
                    </a:cubicBezTo>
                    <a:cubicBezTo>
                      <a:pt x="23196" y="4109"/>
                      <a:pt x="35082" y="0"/>
                      <a:pt x="495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自由: 形状 344"/>
              <p:cNvSpPr>
                <a:spLocks noChangeArrowheads="1"/>
              </p:cNvSpPr>
              <p:nvPr/>
            </p:nvSpPr>
            <p:spPr bwMode="auto">
              <a:xfrm>
                <a:off x="6908601" y="4670113"/>
                <a:ext cx="99412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99412" h="89339">
                    <a:moveTo>
                      <a:pt x="49573" y="0"/>
                    </a:moveTo>
                    <a:cubicBezTo>
                      <a:pt x="64419" y="0"/>
                      <a:pt x="76437" y="4198"/>
                      <a:pt x="85627" y="12592"/>
                    </a:cubicBezTo>
                    <a:cubicBezTo>
                      <a:pt x="94817" y="20987"/>
                      <a:pt x="99412" y="31547"/>
                      <a:pt x="99412" y="44272"/>
                    </a:cubicBezTo>
                    <a:cubicBezTo>
                      <a:pt x="99412" y="57173"/>
                      <a:pt x="94729" y="67910"/>
                      <a:pt x="85362" y="76481"/>
                    </a:cubicBezTo>
                    <a:cubicBezTo>
                      <a:pt x="75995" y="85053"/>
                      <a:pt x="64066" y="89339"/>
                      <a:pt x="49573" y="89339"/>
                    </a:cubicBezTo>
                    <a:cubicBezTo>
                      <a:pt x="35258" y="89339"/>
                      <a:pt x="23417" y="85009"/>
                      <a:pt x="14050" y="76349"/>
                    </a:cubicBezTo>
                    <a:cubicBezTo>
                      <a:pt x="4683" y="67689"/>
                      <a:pt x="0" y="56997"/>
                      <a:pt x="0" y="44272"/>
                    </a:cubicBezTo>
                    <a:cubicBezTo>
                      <a:pt x="0" y="31194"/>
                      <a:pt x="4639" y="20545"/>
                      <a:pt x="13918" y="12327"/>
                    </a:cubicBezTo>
                    <a:cubicBezTo>
                      <a:pt x="23196" y="4109"/>
                      <a:pt x="35081" y="0"/>
                      <a:pt x="495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自由: 形状 343"/>
              <p:cNvSpPr>
                <a:spLocks noChangeArrowheads="1"/>
              </p:cNvSpPr>
              <p:nvPr/>
            </p:nvSpPr>
            <p:spPr bwMode="auto">
              <a:xfrm>
                <a:off x="1044346" y="4801867"/>
                <a:ext cx="261919" cy="307516"/>
              </a:xfrm>
              <a:custGeom>
                <a:avLst/>
                <a:gdLst/>
                <a:ahLst/>
                <a:cxnLst/>
                <a:rect l="l" t="t" r="r" b="b"/>
                <a:pathLst>
                  <a:path w="261919" h="307516">
                    <a:moveTo>
                      <a:pt x="138912" y="0"/>
                    </a:moveTo>
                    <a:cubicBezTo>
                      <a:pt x="220916" y="0"/>
                      <a:pt x="261919" y="41090"/>
                      <a:pt x="261919" y="123271"/>
                    </a:cubicBezTo>
                    <a:lnTo>
                      <a:pt x="261919" y="300358"/>
                    </a:lnTo>
                    <a:lnTo>
                      <a:pt x="180533" y="300358"/>
                    </a:lnTo>
                    <a:lnTo>
                      <a:pt x="180533" y="257677"/>
                    </a:lnTo>
                    <a:lnTo>
                      <a:pt x="179472" y="257677"/>
                    </a:lnTo>
                    <a:cubicBezTo>
                      <a:pt x="159502" y="290903"/>
                      <a:pt x="130252" y="307516"/>
                      <a:pt x="91724" y="307516"/>
                    </a:cubicBezTo>
                    <a:cubicBezTo>
                      <a:pt x="63977" y="307516"/>
                      <a:pt x="41753" y="299607"/>
                      <a:pt x="25052" y="283789"/>
                    </a:cubicBezTo>
                    <a:cubicBezTo>
                      <a:pt x="8350" y="267972"/>
                      <a:pt x="0" y="246455"/>
                      <a:pt x="0" y="219238"/>
                    </a:cubicBezTo>
                    <a:cubicBezTo>
                      <a:pt x="0" y="163036"/>
                      <a:pt x="33491" y="130341"/>
                      <a:pt x="100473" y="121151"/>
                    </a:cubicBezTo>
                    <a:lnTo>
                      <a:pt x="181063" y="110281"/>
                    </a:lnTo>
                    <a:cubicBezTo>
                      <a:pt x="181063" y="76172"/>
                      <a:pt x="163301" y="59117"/>
                      <a:pt x="127778" y="59117"/>
                    </a:cubicBezTo>
                    <a:cubicBezTo>
                      <a:pt x="92785" y="59117"/>
                      <a:pt x="59824" y="69721"/>
                      <a:pt x="28896" y="90929"/>
                    </a:cubicBezTo>
                    <a:lnTo>
                      <a:pt x="28896" y="24919"/>
                    </a:lnTo>
                    <a:cubicBezTo>
                      <a:pt x="42151" y="17496"/>
                      <a:pt x="59868" y="11488"/>
                      <a:pt x="82048" y="6892"/>
                    </a:cubicBezTo>
                    <a:cubicBezTo>
                      <a:pt x="104228" y="2297"/>
                      <a:pt x="123183" y="0"/>
                      <a:pt x="138912" y="0"/>
                    </a:cubicBezTo>
                    <a:close/>
                    <a:moveTo>
                      <a:pt x="181063" y="160385"/>
                    </a:moveTo>
                    <a:lnTo>
                      <a:pt x="125657" y="167543"/>
                    </a:lnTo>
                    <a:cubicBezTo>
                      <a:pt x="94729" y="171608"/>
                      <a:pt x="79265" y="185570"/>
                      <a:pt x="79265" y="209429"/>
                    </a:cubicBezTo>
                    <a:cubicBezTo>
                      <a:pt x="79265" y="220386"/>
                      <a:pt x="83020" y="229223"/>
                      <a:pt x="90531" y="235939"/>
                    </a:cubicBezTo>
                    <a:cubicBezTo>
                      <a:pt x="98043" y="242655"/>
                      <a:pt x="108161" y="246013"/>
                      <a:pt x="120885" y="246013"/>
                    </a:cubicBezTo>
                    <a:cubicBezTo>
                      <a:pt x="138382" y="246013"/>
                      <a:pt x="152786" y="239827"/>
                      <a:pt x="164097" y="227456"/>
                    </a:cubicBezTo>
                    <a:cubicBezTo>
                      <a:pt x="175408" y="215084"/>
                      <a:pt x="181063" y="199709"/>
                      <a:pt x="181063" y="181328"/>
                    </a:cubicBezTo>
                    <a:lnTo>
                      <a:pt x="181063" y="16038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自由: 形状 342"/>
              <p:cNvSpPr>
                <a:spLocks noChangeArrowheads="1"/>
              </p:cNvSpPr>
              <p:nvPr/>
            </p:nvSpPr>
            <p:spPr bwMode="auto">
              <a:xfrm>
                <a:off x="2420186" y="4801867"/>
                <a:ext cx="237530" cy="307516"/>
              </a:xfrm>
              <a:custGeom>
                <a:avLst/>
                <a:gdLst/>
                <a:ahLst/>
                <a:cxnLst/>
                <a:rect l="l" t="t" r="r" b="b"/>
                <a:pathLst>
                  <a:path w="237530" h="307516">
                    <a:moveTo>
                      <a:pt x="163302" y="0"/>
                    </a:moveTo>
                    <a:cubicBezTo>
                      <a:pt x="196705" y="0"/>
                      <a:pt x="221447" y="4595"/>
                      <a:pt x="237530" y="13785"/>
                    </a:cubicBezTo>
                    <a:lnTo>
                      <a:pt x="237530" y="87218"/>
                    </a:lnTo>
                    <a:cubicBezTo>
                      <a:pt x="217913" y="72902"/>
                      <a:pt x="196528" y="65745"/>
                      <a:pt x="173376" y="65745"/>
                    </a:cubicBezTo>
                    <a:cubicBezTo>
                      <a:pt x="147220" y="65745"/>
                      <a:pt x="126232" y="73698"/>
                      <a:pt x="110415" y="89604"/>
                    </a:cubicBezTo>
                    <a:cubicBezTo>
                      <a:pt x="94597" y="105510"/>
                      <a:pt x="86688" y="127336"/>
                      <a:pt x="86688" y="155083"/>
                    </a:cubicBezTo>
                    <a:cubicBezTo>
                      <a:pt x="86688" y="181947"/>
                      <a:pt x="94199" y="203111"/>
                      <a:pt x="109222" y="218575"/>
                    </a:cubicBezTo>
                    <a:cubicBezTo>
                      <a:pt x="124244" y="234039"/>
                      <a:pt x="144657" y="241771"/>
                      <a:pt x="170460" y="241771"/>
                    </a:cubicBezTo>
                    <a:cubicBezTo>
                      <a:pt x="193258" y="241771"/>
                      <a:pt x="215527" y="234525"/>
                      <a:pt x="237265" y="220033"/>
                    </a:cubicBezTo>
                    <a:lnTo>
                      <a:pt x="237265" y="289489"/>
                    </a:lnTo>
                    <a:cubicBezTo>
                      <a:pt x="216764" y="301507"/>
                      <a:pt x="187603" y="307516"/>
                      <a:pt x="149782" y="307516"/>
                    </a:cubicBezTo>
                    <a:cubicBezTo>
                      <a:pt x="105068" y="307516"/>
                      <a:pt x="68926" y="293907"/>
                      <a:pt x="41356" y="266691"/>
                    </a:cubicBezTo>
                    <a:cubicBezTo>
                      <a:pt x="13786" y="239474"/>
                      <a:pt x="0" y="204215"/>
                      <a:pt x="0" y="160916"/>
                    </a:cubicBezTo>
                    <a:cubicBezTo>
                      <a:pt x="0" y="111077"/>
                      <a:pt x="14846" y="71798"/>
                      <a:pt x="44537" y="43079"/>
                    </a:cubicBezTo>
                    <a:cubicBezTo>
                      <a:pt x="74228" y="14359"/>
                      <a:pt x="113817" y="0"/>
                      <a:pt x="1633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自由: 形状 341"/>
              <p:cNvSpPr>
                <a:spLocks noChangeArrowheads="1"/>
              </p:cNvSpPr>
              <p:nvPr/>
            </p:nvSpPr>
            <p:spPr bwMode="auto">
              <a:xfrm>
                <a:off x="3753687" y="4801867"/>
                <a:ext cx="277825" cy="307516"/>
              </a:xfrm>
              <a:custGeom>
                <a:avLst/>
                <a:gdLst/>
                <a:ahLst/>
                <a:cxnLst/>
                <a:rect l="l" t="t" r="r" b="b"/>
                <a:pathLst>
                  <a:path w="277825" h="307516">
                    <a:moveTo>
                      <a:pt x="145275" y="0"/>
                    </a:moveTo>
                    <a:cubicBezTo>
                      <a:pt x="186808" y="0"/>
                      <a:pt x="219282" y="12592"/>
                      <a:pt x="242699" y="37777"/>
                    </a:cubicBezTo>
                    <a:cubicBezTo>
                      <a:pt x="266117" y="62961"/>
                      <a:pt x="277825" y="97557"/>
                      <a:pt x="277825" y="141563"/>
                    </a:cubicBezTo>
                    <a:lnTo>
                      <a:pt x="277825" y="177882"/>
                    </a:lnTo>
                    <a:lnTo>
                      <a:pt x="84832" y="177882"/>
                    </a:lnTo>
                    <a:cubicBezTo>
                      <a:pt x="87837" y="223302"/>
                      <a:pt x="115231" y="246013"/>
                      <a:pt x="167014" y="246013"/>
                    </a:cubicBezTo>
                    <a:cubicBezTo>
                      <a:pt x="199356" y="246013"/>
                      <a:pt x="227898" y="238060"/>
                      <a:pt x="252641" y="222154"/>
                    </a:cubicBezTo>
                    <a:lnTo>
                      <a:pt x="252641" y="284982"/>
                    </a:lnTo>
                    <a:cubicBezTo>
                      <a:pt x="225954" y="300005"/>
                      <a:pt x="190961" y="307516"/>
                      <a:pt x="147661" y="307516"/>
                    </a:cubicBezTo>
                    <a:cubicBezTo>
                      <a:pt x="101003" y="307516"/>
                      <a:pt x="64729" y="294349"/>
                      <a:pt x="38838" y="268016"/>
                    </a:cubicBezTo>
                    <a:cubicBezTo>
                      <a:pt x="12946" y="241683"/>
                      <a:pt x="0" y="205011"/>
                      <a:pt x="0" y="157999"/>
                    </a:cubicBezTo>
                    <a:cubicBezTo>
                      <a:pt x="0" y="111165"/>
                      <a:pt x="13786" y="73123"/>
                      <a:pt x="41356" y="43874"/>
                    </a:cubicBezTo>
                    <a:cubicBezTo>
                      <a:pt x="68927" y="14625"/>
                      <a:pt x="103566" y="0"/>
                      <a:pt x="145275" y="0"/>
                    </a:cubicBezTo>
                    <a:close/>
                    <a:moveTo>
                      <a:pt x="144745" y="58587"/>
                    </a:moveTo>
                    <a:cubicBezTo>
                      <a:pt x="130076" y="58587"/>
                      <a:pt x="117086" y="64596"/>
                      <a:pt x="105775" y="76614"/>
                    </a:cubicBezTo>
                    <a:cubicBezTo>
                      <a:pt x="94465" y="88632"/>
                      <a:pt x="87395" y="104538"/>
                      <a:pt x="84567" y="124332"/>
                    </a:cubicBezTo>
                    <a:lnTo>
                      <a:pt x="198030" y="124332"/>
                    </a:lnTo>
                    <a:cubicBezTo>
                      <a:pt x="198030" y="80502"/>
                      <a:pt x="180269" y="58587"/>
                      <a:pt x="144745" y="585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自由: 形状 340"/>
              <p:cNvSpPr>
                <a:spLocks noChangeArrowheads="1"/>
              </p:cNvSpPr>
              <p:nvPr/>
            </p:nvSpPr>
            <p:spPr bwMode="auto">
              <a:xfrm>
                <a:off x="4982412" y="4801868"/>
                <a:ext cx="300888" cy="437945"/>
              </a:xfrm>
              <a:custGeom>
                <a:avLst/>
                <a:gdLst/>
                <a:ahLst/>
                <a:cxnLst/>
                <a:rect l="l" t="t" r="r" b="b"/>
                <a:pathLst>
                  <a:path w="300888" h="437945">
                    <a:moveTo>
                      <a:pt x="133079" y="0"/>
                    </a:moveTo>
                    <a:cubicBezTo>
                      <a:pt x="169133" y="0"/>
                      <a:pt x="196173" y="14050"/>
                      <a:pt x="214200" y="42151"/>
                    </a:cubicBezTo>
                    <a:lnTo>
                      <a:pt x="215526" y="42151"/>
                    </a:lnTo>
                    <a:lnTo>
                      <a:pt x="215526" y="7158"/>
                    </a:lnTo>
                    <a:lnTo>
                      <a:pt x="300888" y="7158"/>
                    </a:lnTo>
                    <a:lnTo>
                      <a:pt x="300888" y="268016"/>
                    </a:lnTo>
                    <a:cubicBezTo>
                      <a:pt x="300888" y="322450"/>
                      <a:pt x="285380" y="364380"/>
                      <a:pt x="254363" y="393806"/>
                    </a:cubicBezTo>
                    <a:cubicBezTo>
                      <a:pt x="223346" y="423232"/>
                      <a:pt x="178677" y="437945"/>
                      <a:pt x="120355" y="437945"/>
                    </a:cubicBezTo>
                    <a:cubicBezTo>
                      <a:pt x="80767" y="437945"/>
                      <a:pt x="49308" y="432290"/>
                      <a:pt x="25979" y="420979"/>
                    </a:cubicBezTo>
                    <a:lnTo>
                      <a:pt x="25979" y="347811"/>
                    </a:lnTo>
                    <a:cubicBezTo>
                      <a:pt x="56377" y="365484"/>
                      <a:pt x="87041" y="374321"/>
                      <a:pt x="117969" y="374321"/>
                    </a:cubicBezTo>
                    <a:cubicBezTo>
                      <a:pt x="148544" y="374321"/>
                      <a:pt x="172447" y="366147"/>
                      <a:pt x="189678" y="349799"/>
                    </a:cubicBezTo>
                    <a:cubicBezTo>
                      <a:pt x="206910" y="333452"/>
                      <a:pt x="215526" y="310785"/>
                      <a:pt x="215526" y="281801"/>
                    </a:cubicBezTo>
                    <a:lnTo>
                      <a:pt x="215526" y="257412"/>
                    </a:lnTo>
                    <a:lnTo>
                      <a:pt x="214200" y="257412"/>
                    </a:lnTo>
                    <a:cubicBezTo>
                      <a:pt x="193522" y="290815"/>
                      <a:pt x="162771" y="307516"/>
                      <a:pt x="121945" y="307516"/>
                    </a:cubicBezTo>
                    <a:cubicBezTo>
                      <a:pt x="85008" y="307516"/>
                      <a:pt x="55450" y="294349"/>
                      <a:pt x="33269" y="268016"/>
                    </a:cubicBezTo>
                    <a:cubicBezTo>
                      <a:pt x="11090" y="241683"/>
                      <a:pt x="0" y="206424"/>
                      <a:pt x="0" y="162241"/>
                    </a:cubicBezTo>
                    <a:cubicBezTo>
                      <a:pt x="0" y="112932"/>
                      <a:pt x="12238" y="73565"/>
                      <a:pt x="36716" y="44139"/>
                    </a:cubicBezTo>
                    <a:cubicBezTo>
                      <a:pt x="61193" y="14713"/>
                      <a:pt x="93315" y="0"/>
                      <a:pt x="133079" y="0"/>
                    </a:cubicBezTo>
                    <a:close/>
                    <a:moveTo>
                      <a:pt x="154287" y="65745"/>
                    </a:moveTo>
                    <a:cubicBezTo>
                      <a:pt x="133433" y="65745"/>
                      <a:pt x="116953" y="73919"/>
                      <a:pt x="104846" y="90266"/>
                    </a:cubicBezTo>
                    <a:cubicBezTo>
                      <a:pt x="92740" y="106614"/>
                      <a:pt x="86687" y="129545"/>
                      <a:pt x="86687" y="159060"/>
                    </a:cubicBezTo>
                    <a:cubicBezTo>
                      <a:pt x="86687" y="184686"/>
                      <a:pt x="92519" y="204878"/>
                      <a:pt x="104184" y="219635"/>
                    </a:cubicBezTo>
                    <a:cubicBezTo>
                      <a:pt x="115848" y="234392"/>
                      <a:pt x="131312" y="241771"/>
                      <a:pt x="150576" y="241771"/>
                    </a:cubicBezTo>
                    <a:cubicBezTo>
                      <a:pt x="170017" y="241771"/>
                      <a:pt x="185835" y="234260"/>
                      <a:pt x="198029" y="219238"/>
                    </a:cubicBezTo>
                    <a:cubicBezTo>
                      <a:pt x="210224" y="204215"/>
                      <a:pt x="216321" y="184686"/>
                      <a:pt x="216321" y="160650"/>
                    </a:cubicBezTo>
                    <a:lnTo>
                      <a:pt x="216321" y="134936"/>
                    </a:lnTo>
                    <a:cubicBezTo>
                      <a:pt x="216321" y="115495"/>
                      <a:pt x="210445" y="99103"/>
                      <a:pt x="198692" y="85760"/>
                    </a:cubicBezTo>
                    <a:cubicBezTo>
                      <a:pt x="186939" y="72416"/>
                      <a:pt x="172138" y="65745"/>
                      <a:pt x="154287" y="657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自由: 形状 339"/>
              <p:cNvSpPr>
                <a:spLocks noChangeArrowheads="1"/>
              </p:cNvSpPr>
              <p:nvPr/>
            </p:nvSpPr>
            <p:spPr bwMode="auto">
              <a:xfrm>
                <a:off x="8600358" y="4801867"/>
                <a:ext cx="459948" cy="300358"/>
              </a:xfrm>
              <a:custGeom>
                <a:avLst/>
                <a:gdLst/>
                <a:ahLst/>
                <a:cxnLst/>
                <a:rect l="l" t="t" r="r" b="b"/>
                <a:pathLst>
                  <a:path w="459948" h="300358">
                    <a:moveTo>
                      <a:pt x="181063" y="0"/>
                    </a:moveTo>
                    <a:cubicBezTo>
                      <a:pt x="222242" y="0"/>
                      <a:pt x="250431" y="18468"/>
                      <a:pt x="265630" y="55406"/>
                    </a:cubicBezTo>
                    <a:cubicBezTo>
                      <a:pt x="288252" y="18468"/>
                      <a:pt x="321124" y="0"/>
                      <a:pt x="364247" y="0"/>
                    </a:cubicBezTo>
                    <a:cubicBezTo>
                      <a:pt x="428048" y="0"/>
                      <a:pt x="459948" y="39411"/>
                      <a:pt x="459948" y="118234"/>
                    </a:cubicBezTo>
                    <a:lnTo>
                      <a:pt x="459948" y="300358"/>
                    </a:lnTo>
                    <a:lnTo>
                      <a:pt x="374586" y="300358"/>
                    </a:lnTo>
                    <a:lnTo>
                      <a:pt x="374586" y="133080"/>
                    </a:lnTo>
                    <a:cubicBezTo>
                      <a:pt x="374586" y="88190"/>
                      <a:pt x="358238" y="65745"/>
                      <a:pt x="325542" y="65745"/>
                    </a:cubicBezTo>
                    <a:cubicBezTo>
                      <a:pt x="310344" y="65745"/>
                      <a:pt x="297707" y="72549"/>
                      <a:pt x="287634" y="86157"/>
                    </a:cubicBezTo>
                    <a:cubicBezTo>
                      <a:pt x="277560" y="99766"/>
                      <a:pt x="272522" y="116379"/>
                      <a:pt x="272522" y="135996"/>
                    </a:cubicBezTo>
                    <a:lnTo>
                      <a:pt x="272522" y="300358"/>
                    </a:lnTo>
                    <a:lnTo>
                      <a:pt x="187160" y="300358"/>
                    </a:lnTo>
                    <a:lnTo>
                      <a:pt x="187160" y="130959"/>
                    </a:lnTo>
                    <a:cubicBezTo>
                      <a:pt x="187160" y="87483"/>
                      <a:pt x="170990" y="65745"/>
                      <a:pt x="138647" y="65745"/>
                    </a:cubicBezTo>
                    <a:cubicBezTo>
                      <a:pt x="122564" y="65745"/>
                      <a:pt x="109707" y="72240"/>
                      <a:pt x="100075" y="85230"/>
                    </a:cubicBezTo>
                    <a:cubicBezTo>
                      <a:pt x="90443" y="98219"/>
                      <a:pt x="85627" y="115407"/>
                      <a:pt x="85627" y="136791"/>
                    </a:cubicBezTo>
                    <a:lnTo>
                      <a:pt x="85627" y="300358"/>
                    </a:lnTo>
                    <a:lnTo>
                      <a:pt x="0" y="300358"/>
                    </a:lnTo>
                    <a:lnTo>
                      <a:pt x="0" y="7158"/>
                    </a:lnTo>
                    <a:lnTo>
                      <a:pt x="85627" y="7158"/>
                    </a:lnTo>
                    <a:lnTo>
                      <a:pt x="85627" y="53020"/>
                    </a:lnTo>
                    <a:lnTo>
                      <a:pt x="86688" y="53020"/>
                    </a:lnTo>
                    <a:cubicBezTo>
                      <a:pt x="96938" y="36230"/>
                      <a:pt x="110546" y="23196"/>
                      <a:pt x="127513" y="13918"/>
                    </a:cubicBezTo>
                    <a:cubicBezTo>
                      <a:pt x="144480" y="4639"/>
                      <a:pt x="162330" y="0"/>
                      <a:pt x="1810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自由: 形状 338"/>
              <p:cNvSpPr>
                <a:spLocks noChangeArrowheads="1"/>
              </p:cNvSpPr>
              <p:nvPr/>
            </p:nvSpPr>
            <p:spPr bwMode="auto">
              <a:xfrm>
                <a:off x="9476658" y="4801867"/>
                <a:ext cx="278620" cy="300358"/>
              </a:xfrm>
              <a:custGeom>
                <a:avLst/>
                <a:gdLst/>
                <a:ahLst/>
                <a:cxnLst/>
                <a:rect l="l" t="t" r="r" b="b"/>
                <a:pathLst>
                  <a:path w="278620" h="300358">
                    <a:moveTo>
                      <a:pt x="181063" y="0"/>
                    </a:moveTo>
                    <a:cubicBezTo>
                      <a:pt x="246100" y="0"/>
                      <a:pt x="278620" y="40295"/>
                      <a:pt x="278620" y="120885"/>
                    </a:cubicBezTo>
                    <a:lnTo>
                      <a:pt x="278620" y="300358"/>
                    </a:lnTo>
                    <a:lnTo>
                      <a:pt x="193523" y="300358"/>
                    </a:lnTo>
                    <a:lnTo>
                      <a:pt x="193523" y="136791"/>
                    </a:lnTo>
                    <a:cubicBezTo>
                      <a:pt x="193523" y="89427"/>
                      <a:pt x="176468" y="65745"/>
                      <a:pt x="142358" y="65745"/>
                    </a:cubicBezTo>
                    <a:cubicBezTo>
                      <a:pt x="126099" y="65745"/>
                      <a:pt x="112579" y="72063"/>
                      <a:pt x="101798" y="84699"/>
                    </a:cubicBezTo>
                    <a:cubicBezTo>
                      <a:pt x="91017" y="97336"/>
                      <a:pt x="85627" y="113463"/>
                      <a:pt x="85627" y="133080"/>
                    </a:cubicBezTo>
                    <a:lnTo>
                      <a:pt x="85627" y="300358"/>
                    </a:lnTo>
                    <a:lnTo>
                      <a:pt x="0" y="300358"/>
                    </a:lnTo>
                    <a:lnTo>
                      <a:pt x="0" y="7158"/>
                    </a:lnTo>
                    <a:lnTo>
                      <a:pt x="85627" y="7158"/>
                    </a:lnTo>
                    <a:lnTo>
                      <a:pt x="85627" y="53815"/>
                    </a:lnTo>
                    <a:lnTo>
                      <a:pt x="86687" y="53815"/>
                    </a:lnTo>
                    <a:cubicBezTo>
                      <a:pt x="108072" y="17938"/>
                      <a:pt x="139531" y="0"/>
                      <a:pt x="1810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自由: 形状 337"/>
              <p:cNvSpPr>
                <a:spLocks noChangeArrowheads="1"/>
              </p:cNvSpPr>
              <p:nvPr/>
            </p:nvSpPr>
            <p:spPr bwMode="auto">
              <a:xfrm>
                <a:off x="10164012" y="4801867"/>
                <a:ext cx="313878" cy="307516"/>
              </a:xfrm>
              <a:custGeom>
                <a:avLst/>
                <a:gdLst/>
                <a:ahLst/>
                <a:cxnLst/>
                <a:rect l="l" t="t" r="r" b="b"/>
                <a:pathLst>
                  <a:path w="313878" h="307516">
                    <a:moveTo>
                      <a:pt x="159855" y="0"/>
                    </a:moveTo>
                    <a:cubicBezTo>
                      <a:pt x="207043" y="0"/>
                      <a:pt x="244510" y="13564"/>
                      <a:pt x="272257" y="40693"/>
                    </a:cubicBezTo>
                    <a:cubicBezTo>
                      <a:pt x="300004" y="67821"/>
                      <a:pt x="313878" y="104273"/>
                      <a:pt x="313878" y="150046"/>
                    </a:cubicBezTo>
                    <a:cubicBezTo>
                      <a:pt x="313878" y="198118"/>
                      <a:pt x="299651" y="236381"/>
                      <a:pt x="271197" y="264835"/>
                    </a:cubicBezTo>
                    <a:cubicBezTo>
                      <a:pt x="242742" y="293289"/>
                      <a:pt x="204215" y="307516"/>
                      <a:pt x="155613" y="307516"/>
                    </a:cubicBezTo>
                    <a:cubicBezTo>
                      <a:pt x="107895" y="307516"/>
                      <a:pt x="70030" y="293863"/>
                      <a:pt x="42018" y="266558"/>
                    </a:cubicBezTo>
                    <a:cubicBezTo>
                      <a:pt x="14005" y="239253"/>
                      <a:pt x="0" y="202094"/>
                      <a:pt x="0" y="155083"/>
                    </a:cubicBezTo>
                    <a:cubicBezTo>
                      <a:pt x="0" y="106835"/>
                      <a:pt x="14448" y="68926"/>
                      <a:pt x="43344" y="41355"/>
                    </a:cubicBezTo>
                    <a:cubicBezTo>
                      <a:pt x="72239" y="13785"/>
                      <a:pt x="111077" y="0"/>
                      <a:pt x="159855" y="0"/>
                    </a:cubicBezTo>
                    <a:close/>
                    <a:moveTo>
                      <a:pt x="157734" y="65745"/>
                    </a:moveTo>
                    <a:cubicBezTo>
                      <a:pt x="135289" y="65745"/>
                      <a:pt x="117837" y="73433"/>
                      <a:pt x="105377" y="88808"/>
                    </a:cubicBezTo>
                    <a:cubicBezTo>
                      <a:pt x="92917" y="104184"/>
                      <a:pt x="86687" y="125922"/>
                      <a:pt x="86687" y="154023"/>
                    </a:cubicBezTo>
                    <a:cubicBezTo>
                      <a:pt x="86687" y="212522"/>
                      <a:pt x="110546" y="241771"/>
                      <a:pt x="158264" y="241771"/>
                    </a:cubicBezTo>
                    <a:cubicBezTo>
                      <a:pt x="204038" y="241771"/>
                      <a:pt x="226925" y="211726"/>
                      <a:pt x="226925" y="151637"/>
                    </a:cubicBezTo>
                    <a:cubicBezTo>
                      <a:pt x="226925" y="94375"/>
                      <a:pt x="203862" y="65745"/>
                      <a:pt x="157734" y="657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自由: 形状 336"/>
              <p:cNvSpPr>
                <a:spLocks noChangeArrowheads="1"/>
              </p:cNvSpPr>
              <p:nvPr/>
            </p:nvSpPr>
            <p:spPr bwMode="auto">
              <a:xfrm>
                <a:off x="10876833" y="4801867"/>
                <a:ext cx="300888" cy="435294"/>
              </a:xfrm>
              <a:custGeom>
                <a:avLst/>
                <a:gdLst/>
                <a:ahLst/>
                <a:cxnLst/>
                <a:rect l="l" t="t" r="r" b="b"/>
                <a:pathLst>
                  <a:path w="300888" h="435294">
                    <a:moveTo>
                      <a:pt x="181858" y="0"/>
                    </a:moveTo>
                    <a:cubicBezTo>
                      <a:pt x="219149" y="0"/>
                      <a:pt x="248310" y="13034"/>
                      <a:pt x="269341" y="39102"/>
                    </a:cubicBezTo>
                    <a:cubicBezTo>
                      <a:pt x="290373" y="65170"/>
                      <a:pt x="300888" y="100649"/>
                      <a:pt x="300888" y="145540"/>
                    </a:cubicBezTo>
                    <a:cubicBezTo>
                      <a:pt x="300888" y="194495"/>
                      <a:pt x="288694" y="233730"/>
                      <a:pt x="264305" y="263244"/>
                    </a:cubicBezTo>
                    <a:cubicBezTo>
                      <a:pt x="239915" y="292759"/>
                      <a:pt x="207927" y="307516"/>
                      <a:pt x="168338" y="307516"/>
                    </a:cubicBezTo>
                    <a:cubicBezTo>
                      <a:pt x="132461" y="307516"/>
                      <a:pt x="105244" y="293377"/>
                      <a:pt x="86687" y="265100"/>
                    </a:cubicBezTo>
                    <a:lnTo>
                      <a:pt x="85627" y="265100"/>
                    </a:lnTo>
                    <a:lnTo>
                      <a:pt x="85627" y="435294"/>
                    </a:lnTo>
                    <a:lnTo>
                      <a:pt x="0" y="435294"/>
                    </a:lnTo>
                    <a:lnTo>
                      <a:pt x="0" y="7158"/>
                    </a:lnTo>
                    <a:lnTo>
                      <a:pt x="85627" y="7158"/>
                    </a:lnTo>
                    <a:lnTo>
                      <a:pt x="85627" y="51959"/>
                    </a:lnTo>
                    <a:lnTo>
                      <a:pt x="86687" y="51959"/>
                    </a:lnTo>
                    <a:cubicBezTo>
                      <a:pt x="109133" y="17320"/>
                      <a:pt x="140856" y="0"/>
                      <a:pt x="181858" y="0"/>
                    </a:cubicBezTo>
                    <a:close/>
                    <a:moveTo>
                      <a:pt x="150311" y="65745"/>
                    </a:moveTo>
                    <a:cubicBezTo>
                      <a:pt x="130871" y="65745"/>
                      <a:pt x="115009" y="73167"/>
                      <a:pt x="102726" y="88013"/>
                    </a:cubicBezTo>
                    <a:cubicBezTo>
                      <a:pt x="90443" y="102859"/>
                      <a:pt x="84302" y="121946"/>
                      <a:pt x="84302" y="145275"/>
                    </a:cubicBezTo>
                    <a:lnTo>
                      <a:pt x="84302" y="170724"/>
                    </a:lnTo>
                    <a:cubicBezTo>
                      <a:pt x="84302" y="191579"/>
                      <a:pt x="89957" y="208634"/>
                      <a:pt x="101268" y="221889"/>
                    </a:cubicBezTo>
                    <a:cubicBezTo>
                      <a:pt x="112579" y="235144"/>
                      <a:pt x="127248" y="241771"/>
                      <a:pt x="145275" y="241771"/>
                    </a:cubicBezTo>
                    <a:cubicBezTo>
                      <a:pt x="166659" y="241771"/>
                      <a:pt x="183316" y="233465"/>
                      <a:pt x="195246" y="216852"/>
                    </a:cubicBezTo>
                    <a:cubicBezTo>
                      <a:pt x="207175" y="200239"/>
                      <a:pt x="213140" y="176733"/>
                      <a:pt x="213140" y="146335"/>
                    </a:cubicBezTo>
                    <a:cubicBezTo>
                      <a:pt x="213140" y="92608"/>
                      <a:pt x="192197" y="65745"/>
                      <a:pt x="150311" y="657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自由: 形状 335"/>
              <p:cNvSpPr>
                <a:spLocks noChangeArrowheads="1"/>
              </p:cNvSpPr>
              <p:nvPr/>
            </p:nvSpPr>
            <p:spPr bwMode="auto">
              <a:xfrm>
                <a:off x="6398758" y="4809025"/>
                <a:ext cx="85363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85363" h="293200">
                    <a:moveTo>
                      <a:pt x="0" y="0"/>
                    </a:moveTo>
                    <a:lnTo>
                      <a:pt x="85363" y="0"/>
                    </a:lnTo>
                    <a:lnTo>
                      <a:pt x="85363" y="293200"/>
                    </a:lnTo>
                    <a:lnTo>
                      <a:pt x="0" y="29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自由: 形状 334"/>
              <p:cNvSpPr>
                <a:spLocks noChangeArrowheads="1"/>
              </p:cNvSpPr>
              <p:nvPr/>
            </p:nvSpPr>
            <p:spPr bwMode="auto">
              <a:xfrm>
                <a:off x="6835433" y="4809026"/>
                <a:ext cx="164892" cy="430787"/>
              </a:xfrm>
              <a:custGeom>
                <a:avLst/>
                <a:gdLst/>
                <a:ahLst/>
                <a:cxnLst/>
                <a:rect l="l" t="t" r="r" b="b"/>
                <a:pathLst>
                  <a:path w="164892" h="430787">
                    <a:moveTo>
                      <a:pt x="79530" y="0"/>
                    </a:moveTo>
                    <a:lnTo>
                      <a:pt x="164892" y="0"/>
                    </a:lnTo>
                    <a:lnTo>
                      <a:pt x="164892" y="287368"/>
                    </a:lnTo>
                    <a:cubicBezTo>
                      <a:pt x="164892" y="333849"/>
                      <a:pt x="154509" y="369372"/>
                      <a:pt x="133743" y="393938"/>
                    </a:cubicBezTo>
                    <a:cubicBezTo>
                      <a:pt x="112977" y="418504"/>
                      <a:pt x="82623" y="430787"/>
                      <a:pt x="42681" y="430787"/>
                    </a:cubicBezTo>
                    <a:cubicBezTo>
                      <a:pt x="29780" y="430787"/>
                      <a:pt x="15553" y="427959"/>
                      <a:pt x="0" y="422304"/>
                    </a:cubicBezTo>
                    <a:lnTo>
                      <a:pt x="0" y="354438"/>
                    </a:lnTo>
                    <a:cubicBezTo>
                      <a:pt x="12902" y="361508"/>
                      <a:pt x="24389" y="365042"/>
                      <a:pt x="34463" y="365042"/>
                    </a:cubicBezTo>
                    <a:cubicBezTo>
                      <a:pt x="64508" y="365042"/>
                      <a:pt x="79530" y="341360"/>
                      <a:pt x="79530" y="293996"/>
                    </a:cubicBezTo>
                    <a:lnTo>
                      <a:pt x="7953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82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460805" y="1124229"/>
            <a:ext cx="11070786" cy="4609542"/>
            <a:chOff x="460805" y="909803"/>
            <a:chExt cx="11070786" cy="4609542"/>
          </a:xfrm>
        </p:grpSpPr>
        <p:sp>
          <p:nvSpPr>
            <p:cNvPr id="40" name="矩形 39"/>
            <p:cNvSpPr/>
            <p:nvPr/>
          </p:nvSpPr>
          <p:spPr>
            <a:xfrm>
              <a:off x="4772944" y="1879600"/>
              <a:ext cx="6108700" cy="7424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076358" y="3641848"/>
              <a:ext cx="1045523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5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同等行距下</a:t>
              </a:r>
              <a:r>
                <a:rPr lang="zh-CN" altLang="zh-CN" sz="54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中文</a:t>
              </a:r>
              <a:r>
                <a:rPr lang="zh-CN" altLang="zh-CN" sz="5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显得更</a:t>
              </a:r>
              <a:r>
                <a:rPr lang="zh-CN" altLang="en-US" sz="5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为</a:t>
              </a:r>
              <a:r>
                <a:rPr lang="zh-CN" altLang="en-US" sz="54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「</a:t>
              </a:r>
              <a:r>
                <a:rPr lang="zh-CN" altLang="zh-CN" sz="54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密集</a:t>
              </a:r>
              <a:r>
                <a:rPr lang="zh-CN" altLang="en-US" sz="54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」</a:t>
              </a:r>
              <a:endParaRPr lang="zh-CN" altLang="en-US" sz="5400" b="1" dirty="0">
                <a:solidFill>
                  <a:schemeClr val="accent2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60409" y="4934570"/>
              <a:ext cx="108485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PPT</a:t>
              </a:r>
              <a:r>
                <a:rPr lang="zh-CN" altLang="en-US" sz="3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默认</a:t>
              </a:r>
              <a:r>
                <a:rPr lang="en-US" altLang="zh-CN" sz="3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1.0</a:t>
              </a:r>
              <a:r>
                <a:rPr lang="zh-CN" altLang="en-US" sz="3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倍行距，</a:t>
              </a:r>
              <a:r>
                <a:rPr lang="zh-CN" altLang="zh-CN" sz="3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通常会修改为1.2或1.5倍，适宜阅读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02544" y="1343341"/>
              <a:ext cx="10564258" cy="160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800" b="1" dirty="0">
                  <a:solidFill>
                    <a:schemeClr val="accent1"/>
                  </a:solidFill>
                </a:rPr>
                <a:t>我好方 </a:t>
              </a:r>
              <a:r>
                <a:rPr lang="en-US" altLang="zh-CN" sz="8800" b="1" dirty="0">
                  <a:solidFill>
                    <a:schemeClr val="accent1"/>
                  </a:solidFill>
                </a:rPr>
                <a:t>I’m so square</a:t>
              </a:r>
              <a:endParaRPr lang="zh-CN" altLang="en-US" sz="8800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自由: 形状 62"/>
            <p:cNvSpPr/>
            <p:nvPr/>
          </p:nvSpPr>
          <p:spPr>
            <a:xfrm rot="16200000">
              <a:off x="691673" y="2040369"/>
              <a:ext cx="1161200" cy="319915"/>
            </a:xfrm>
            <a:custGeom>
              <a:avLst/>
              <a:gdLst>
                <a:gd name="connsiteX0" fmla="*/ 0 w 6874525"/>
                <a:gd name="connsiteY0" fmla="*/ 0 h 0"/>
                <a:gd name="connsiteX1" fmla="*/ 6874525 w 6874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4525">
                  <a:moveTo>
                    <a:pt x="0" y="0"/>
                  </a:moveTo>
                  <a:lnTo>
                    <a:pt x="68745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60805" y="1628800"/>
              <a:ext cx="615553" cy="1044382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accent2"/>
                  </a:solidFill>
                </a:rPr>
                <a:t>字高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487660" y="909803"/>
              <a:ext cx="5048499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accent2"/>
                  </a:solidFill>
                </a:rPr>
                <a:t>字距却瘦成一条缝缝的汉字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6937374" y="1882775"/>
              <a:ext cx="84063" cy="739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2295770" y="1631554"/>
              <a:ext cx="45719" cy="1158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自由: 形状 13"/>
            <p:cNvSpPr/>
            <p:nvPr/>
          </p:nvSpPr>
          <p:spPr>
            <a:xfrm>
              <a:off x="1287701" y="2780928"/>
              <a:ext cx="9593943" cy="0"/>
            </a:xfrm>
            <a:custGeom>
              <a:avLst/>
              <a:gdLst>
                <a:gd name="connsiteX0" fmla="*/ 0 w 9593943"/>
                <a:gd name="connsiteY0" fmla="*/ 0 h 0"/>
                <a:gd name="connsiteX1" fmla="*/ 9593943 w 95939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3943">
                  <a:moveTo>
                    <a:pt x="0" y="0"/>
                  </a:moveTo>
                  <a:lnTo>
                    <a:pt x="9593943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自由: 形状 71"/>
            <p:cNvSpPr/>
            <p:nvPr/>
          </p:nvSpPr>
          <p:spPr>
            <a:xfrm>
              <a:off x="1287701" y="1628800"/>
              <a:ext cx="9593943" cy="0"/>
            </a:xfrm>
            <a:custGeom>
              <a:avLst/>
              <a:gdLst>
                <a:gd name="connsiteX0" fmla="*/ 0 w 9593943"/>
                <a:gd name="connsiteY0" fmla="*/ 0 h 0"/>
                <a:gd name="connsiteX1" fmla="*/ 9593943 w 95939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3943">
                  <a:moveTo>
                    <a:pt x="0" y="0"/>
                  </a:moveTo>
                  <a:lnTo>
                    <a:pt x="9593943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自由: 形状 36"/>
            <p:cNvSpPr/>
            <p:nvPr/>
          </p:nvSpPr>
          <p:spPr>
            <a:xfrm>
              <a:off x="4772944" y="1879600"/>
              <a:ext cx="6108700" cy="0"/>
            </a:xfrm>
            <a:custGeom>
              <a:avLst/>
              <a:gdLst>
                <a:gd name="connsiteX0" fmla="*/ 6108700 w 6108700"/>
                <a:gd name="connsiteY0" fmla="*/ 0 h 0"/>
                <a:gd name="connsiteX1" fmla="*/ 0 w 610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8700">
                  <a:moveTo>
                    <a:pt x="610870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自由: 形状 72"/>
            <p:cNvSpPr/>
            <p:nvPr/>
          </p:nvSpPr>
          <p:spPr>
            <a:xfrm>
              <a:off x="4772944" y="2622054"/>
              <a:ext cx="6108700" cy="0"/>
            </a:xfrm>
            <a:custGeom>
              <a:avLst/>
              <a:gdLst>
                <a:gd name="connsiteX0" fmla="*/ 6108700 w 6108700"/>
                <a:gd name="connsiteY0" fmla="*/ 0 h 0"/>
                <a:gd name="connsiteX1" fmla="*/ 0 w 610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8700">
                  <a:moveTo>
                    <a:pt x="610870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自由: 形状 38"/>
            <p:cNvSpPr/>
            <p:nvPr/>
          </p:nvSpPr>
          <p:spPr>
            <a:xfrm>
              <a:off x="2341489" y="2845348"/>
              <a:ext cx="4552950" cy="813301"/>
            </a:xfrm>
            <a:custGeom>
              <a:avLst/>
              <a:gdLst>
                <a:gd name="connsiteX0" fmla="*/ 0 w 4552950"/>
                <a:gd name="connsiteY0" fmla="*/ 114300 h 1085850"/>
                <a:gd name="connsiteX1" fmla="*/ 2819400 w 4552950"/>
                <a:gd name="connsiteY1" fmla="*/ 1085850 h 1085850"/>
                <a:gd name="connsiteX2" fmla="*/ 4552950 w 4552950"/>
                <a:gd name="connsiteY2" fmla="*/ 0 h 1085850"/>
                <a:gd name="connsiteX0" fmla="*/ 0 w 4552950"/>
                <a:gd name="connsiteY0" fmla="*/ 114300 h 935581"/>
                <a:gd name="connsiteX1" fmla="*/ 2804885 w 4552950"/>
                <a:gd name="connsiteY1" fmla="*/ 935581 h 935581"/>
                <a:gd name="connsiteX2" fmla="*/ 4552950 w 4552950"/>
                <a:gd name="connsiteY2" fmla="*/ 0 h 93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50" h="935581">
                  <a:moveTo>
                    <a:pt x="0" y="114300"/>
                  </a:moveTo>
                  <a:lnTo>
                    <a:pt x="2804885" y="935581"/>
                  </a:lnTo>
                  <a:lnTo>
                    <a:pt x="455295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自由: 形状 40"/>
            <p:cNvSpPr/>
            <p:nvPr/>
          </p:nvSpPr>
          <p:spPr>
            <a:xfrm>
              <a:off x="2318629" y="1271219"/>
              <a:ext cx="227401" cy="323609"/>
            </a:xfrm>
            <a:custGeom>
              <a:avLst/>
              <a:gdLst>
                <a:gd name="connsiteX0" fmla="*/ 0 w 495300"/>
                <a:gd name="connsiteY0" fmla="*/ 704850 h 704850"/>
                <a:gd name="connsiteX1" fmla="*/ 323850 w 495300"/>
                <a:gd name="connsiteY1" fmla="*/ 228600 h 704850"/>
                <a:gd name="connsiteX2" fmla="*/ 428625 w 495300"/>
                <a:gd name="connsiteY2" fmla="*/ 590550 h 704850"/>
                <a:gd name="connsiteX3" fmla="*/ 95250 w 495300"/>
                <a:gd name="connsiteY3" fmla="*/ 304800 h 704850"/>
                <a:gd name="connsiteX4" fmla="*/ 495300 w 495300"/>
                <a:gd name="connsiteY4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95250 w 495300"/>
                <a:gd name="connsiteY3" fmla="*/ 304800 h 704850"/>
                <a:gd name="connsiteX4" fmla="*/ 495300 w 495300"/>
                <a:gd name="connsiteY4" fmla="*/ 0 h 704850"/>
                <a:gd name="connsiteX0" fmla="*/ 0 w 522029"/>
                <a:gd name="connsiteY0" fmla="*/ 704850 h 704850"/>
                <a:gd name="connsiteX1" fmla="*/ 255711 w 522029"/>
                <a:gd name="connsiteY1" fmla="*/ 380015 h 704850"/>
                <a:gd name="connsiteX2" fmla="*/ 428625 w 522029"/>
                <a:gd name="connsiteY2" fmla="*/ 590550 h 704850"/>
                <a:gd name="connsiteX3" fmla="*/ 95250 w 522029"/>
                <a:gd name="connsiteY3" fmla="*/ 304800 h 704850"/>
                <a:gd name="connsiteX4" fmla="*/ 495300 w 522029"/>
                <a:gd name="connsiteY4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95250 w 495300"/>
                <a:gd name="connsiteY3" fmla="*/ 304800 h 704850"/>
                <a:gd name="connsiteX4" fmla="*/ 495300 w 495300"/>
                <a:gd name="connsiteY4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95250 w 495300"/>
                <a:gd name="connsiteY3" fmla="*/ 304800 h 704850"/>
                <a:gd name="connsiteX4" fmla="*/ 495300 w 495300"/>
                <a:gd name="connsiteY4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  <a:gd name="connsiteX0" fmla="*/ 0 w 495300"/>
                <a:gd name="connsiteY0" fmla="*/ 704850 h 704850"/>
                <a:gd name="connsiteX1" fmla="*/ 255711 w 495300"/>
                <a:gd name="connsiteY1" fmla="*/ 380015 h 704850"/>
                <a:gd name="connsiteX2" fmla="*/ 428625 w 495300"/>
                <a:gd name="connsiteY2" fmla="*/ 590550 h 704850"/>
                <a:gd name="connsiteX3" fmla="*/ 495300 w 495300"/>
                <a:gd name="connsiteY3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704850">
                  <a:moveTo>
                    <a:pt x="0" y="704850"/>
                  </a:moveTo>
                  <a:cubicBezTo>
                    <a:pt x="5073" y="582242"/>
                    <a:pt x="100995" y="452060"/>
                    <a:pt x="255711" y="380015"/>
                  </a:cubicBezTo>
                  <a:cubicBezTo>
                    <a:pt x="410427" y="307970"/>
                    <a:pt x="543894" y="502472"/>
                    <a:pt x="428625" y="590550"/>
                  </a:cubicBezTo>
                  <a:cubicBezTo>
                    <a:pt x="313356" y="678628"/>
                    <a:pt x="-343808" y="410721"/>
                    <a:pt x="495300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10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51384" y="1460310"/>
            <a:ext cx="3627541" cy="4255418"/>
            <a:chOff x="1041846" y="1484784"/>
            <a:chExt cx="3627541" cy="4255418"/>
          </a:xfrm>
        </p:grpSpPr>
        <p:sp>
          <p:nvSpPr>
            <p:cNvPr id="20" name="矩形: 圆角 19"/>
            <p:cNvSpPr/>
            <p:nvPr/>
          </p:nvSpPr>
          <p:spPr>
            <a:xfrm>
              <a:off x="1041846" y="1484784"/>
              <a:ext cx="3627541" cy="4255418"/>
            </a:xfrm>
            <a:prstGeom prst="roundRect">
              <a:avLst>
                <a:gd name="adj" fmla="val 98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1143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73752" y="2111622"/>
              <a:ext cx="2396198" cy="2305944"/>
              <a:chOff x="6816080" y="2505038"/>
              <a:chExt cx="1224000" cy="110873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816080" y="2505038"/>
                <a:ext cx="1080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816080" y="2653141"/>
                <a:ext cx="1152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816080" y="2801244"/>
                <a:ext cx="1224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816080" y="2949347"/>
                <a:ext cx="1080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816080" y="3097450"/>
                <a:ext cx="1080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816080" y="3245553"/>
                <a:ext cx="1152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816080" y="3393656"/>
                <a:ext cx="1152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816080" y="3541762"/>
                <a:ext cx="1080000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4" name="自由: 形状 33"/>
            <p:cNvSpPr/>
            <p:nvPr/>
          </p:nvSpPr>
          <p:spPr>
            <a:xfrm>
              <a:off x="1451623" y="2261383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5" name="自由: 形状 34"/>
            <p:cNvSpPr/>
            <p:nvPr/>
          </p:nvSpPr>
          <p:spPr>
            <a:xfrm>
              <a:off x="1473753" y="2419647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7" name="自由: 形状 36"/>
            <p:cNvSpPr/>
            <p:nvPr/>
          </p:nvSpPr>
          <p:spPr>
            <a:xfrm rot="16200000">
              <a:off x="1433777" y="2210550"/>
              <a:ext cx="164603" cy="259931"/>
            </a:xfrm>
            <a:custGeom>
              <a:avLst/>
              <a:gdLst>
                <a:gd name="connsiteX0" fmla="*/ 0 w 6874525"/>
                <a:gd name="connsiteY0" fmla="*/ 0 h 0"/>
                <a:gd name="connsiteX1" fmla="*/ 6874525 w 6874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4525">
                  <a:moveTo>
                    <a:pt x="0" y="0"/>
                  </a:moveTo>
                  <a:lnTo>
                    <a:pt x="68745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32439" y="1460310"/>
            <a:ext cx="3627541" cy="4255418"/>
            <a:chOff x="7522613" y="1484784"/>
            <a:chExt cx="3627541" cy="4255418"/>
          </a:xfrm>
        </p:grpSpPr>
        <p:grpSp>
          <p:nvGrpSpPr>
            <p:cNvPr id="7" name="组合 6"/>
            <p:cNvGrpSpPr/>
            <p:nvPr/>
          </p:nvGrpSpPr>
          <p:grpSpPr>
            <a:xfrm>
              <a:off x="7522613" y="1484784"/>
              <a:ext cx="3627541" cy="4255418"/>
              <a:chOff x="6770007" y="2063198"/>
              <a:chExt cx="1744176" cy="2046068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6770007" y="2063198"/>
                <a:ext cx="1744176" cy="2046068"/>
              </a:xfrm>
              <a:prstGeom prst="roundRect">
                <a:avLst>
                  <a:gd name="adj" fmla="val 9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1143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977674" y="2364591"/>
                <a:ext cx="1016584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977674" y="2551375"/>
                <a:ext cx="1084356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977674" y="2738159"/>
                <a:ext cx="1152128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977674" y="2924944"/>
                <a:ext cx="1016584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977674" y="3212976"/>
                <a:ext cx="1016584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977674" y="3392483"/>
                <a:ext cx="1084356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977674" y="3571990"/>
                <a:ext cx="1084356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977674" y="3751498"/>
                <a:ext cx="1016584" cy="72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32" name="自由: 形状 31"/>
            <p:cNvSpPr/>
            <p:nvPr/>
          </p:nvSpPr>
          <p:spPr>
            <a:xfrm>
              <a:off x="7932390" y="2270560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3" name="自由: 形状 32"/>
            <p:cNvSpPr/>
            <p:nvPr/>
          </p:nvSpPr>
          <p:spPr>
            <a:xfrm>
              <a:off x="7932390" y="2494527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6" name="自由: 形状 35"/>
            <p:cNvSpPr/>
            <p:nvPr/>
          </p:nvSpPr>
          <p:spPr>
            <a:xfrm rot="16200000">
              <a:off x="8028002" y="2125121"/>
              <a:ext cx="223967" cy="514846"/>
            </a:xfrm>
            <a:custGeom>
              <a:avLst/>
              <a:gdLst>
                <a:gd name="connsiteX0" fmla="*/ 0 w 6874525"/>
                <a:gd name="connsiteY0" fmla="*/ 0 h 0"/>
                <a:gd name="connsiteX1" fmla="*/ 6874525 w 6874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4525">
                  <a:moveTo>
                    <a:pt x="0" y="0"/>
                  </a:moveTo>
                  <a:lnTo>
                    <a:pt x="68745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8" name="自由: 形状 37"/>
            <p:cNvSpPr/>
            <p:nvPr/>
          </p:nvSpPr>
          <p:spPr>
            <a:xfrm>
              <a:off x="7932390" y="3441554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9" name="自由: 形状 38"/>
            <p:cNvSpPr/>
            <p:nvPr/>
          </p:nvSpPr>
          <p:spPr>
            <a:xfrm>
              <a:off x="7932390" y="3876095"/>
              <a:ext cx="2807986" cy="0"/>
            </a:xfrm>
            <a:custGeom>
              <a:avLst/>
              <a:gdLst>
                <a:gd name="connsiteX0" fmla="*/ 0 w 1744825"/>
                <a:gd name="connsiteY0" fmla="*/ 0 h 0"/>
                <a:gd name="connsiteX1" fmla="*/ 1744825 w 174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4825">
                  <a:moveTo>
                    <a:pt x="0" y="0"/>
                  </a:moveTo>
                  <a:lnTo>
                    <a:pt x="17448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40" name="自由: 形状 39"/>
            <p:cNvSpPr/>
            <p:nvPr/>
          </p:nvSpPr>
          <p:spPr>
            <a:xfrm rot="16200000">
              <a:off x="7915344" y="3394029"/>
              <a:ext cx="449287" cy="514846"/>
            </a:xfrm>
            <a:custGeom>
              <a:avLst/>
              <a:gdLst>
                <a:gd name="connsiteX0" fmla="*/ 0 w 6874525"/>
                <a:gd name="connsiteY0" fmla="*/ 0 h 0"/>
                <a:gd name="connsiteX1" fmla="*/ 6874525 w 6874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4525">
                  <a:moveTo>
                    <a:pt x="0" y="0"/>
                  </a:moveTo>
                  <a:lnTo>
                    <a:pt x="68745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319931" y="2435938"/>
            <a:ext cx="3449526" cy="206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b="1" dirty="0">
                <a:solidFill>
                  <a:schemeClr val="accent2"/>
                </a:solidFill>
              </a:rPr>
              <a:t>行距</a:t>
            </a:r>
            <a:endParaRPr lang="en-US" altLang="zh-CN" sz="11500" b="1" dirty="0">
              <a:solidFill>
                <a:schemeClr val="accent2"/>
              </a:solidFill>
            </a:endParaRPr>
          </a:p>
        </p:txBody>
      </p:sp>
      <p:sp>
        <p:nvSpPr>
          <p:cNvPr id="30" name="箭头: 右 29"/>
          <p:cNvSpPr/>
          <p:nvPr/>
        </p:nvSpPr>
        <p:spPr>
          <a:xfrm>
            <a:off x="3598484" y="1824230"/>
            <a:ext cx="850909" cy="983621"/>
          </a:xfrm>
          <a:prstGeom prst="rightArrow">
            <a:avLst>
              <a:gd name="adj1" fmla="val 50000"/>
              <a:gd name="adj2" fmla="val 5170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Select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29" r="10767" b="3791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>
            <a:spLocks/>
          </p:cNvSpPr>
          <p:nvPr/>
        </p:nvSpPr>
        <p:spPr>
          <a:xfrm>
            <a:off x="3007756" y="359701"/>
            <a:ext cx="6552728" cy="101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400" b="1" dirty="0">
                <a:solidFill>
                  <a:schemeClr val="accent1"/>
                </a:solidFill>
              </a:rPr>
              <a:t>行高</a:t>
            </a:r>
            <a:r>
              <a:rPr lang="en-US" altLang="zh-CN" sz="5400" b="1" dirty="0">
                <a:solidFill>
                  <a:schemeClr val="accent1"/>
                </a:solidFill>
              </a:rPr>
              <a:t>|</a:t>
            </a:r>
            <a:r>
              <a:rPr lang="zh-CN" altLang="en-US" sz="5400" b="1" dirty="0">
                <a:solidFill>
                  <a:schemeClr val="accent1"/>
                </a:solidFill>
              </a:rPr>
              <a:t>行间距</a:t>
            </a:r>
            <a:r>
              <a:rPr lang="en-US" altLang="zh-CN" sz="5400" b="1" dirty="0">
                <a:solidFill>
                  <a:schemeClr val="accent1"/>
                </a:solidFill>
              </a:rPr>
              <a:t>|</a:t>
            </a:r>
            <a:r>
              <a:rPr lang="zh-CN" altLang="en-US" sz="5400" b="1" dirty="0">
                <a:solidFill>
                  <a:schemeClr val="accent1"/>
                </a:solidFill>
              </a:rPr>
              <a:t>段间距</a:t>
            </a:r>
            <a:endParaRPr lang="en-US" altLang="zh-CN" sz="5400" b="1" dirty="0">
              <a:solidFill>
                <a:schemeClr val="accent1"/>
              </a:solidFill>
            </a:endParaRPr>
          </a:p>
        </p:txBody>
      </p:sp>
      <p:sp>
        <p:nvSpPr>
          <p:cNvPr id="4" name="自由: 形状 3"/>
          <p:cNvSpPr>
            <a:spLocks/>
          </p:cNvSpPr>
          <p:nvPr/>
        </p:nvSpPr>
        <p:spPr>
          <a:xfrm>
            <a:off x="2124982" y="3062498"/>
            <a:ext cx="658650" cy="4571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自由: 形状 4"/>
          <p:cNvSpPr>
            <a:spLocks/>
          </p:cNvSpPr>
          <p:nvPr/>
        </p:nvSpPr>
        <p:spPr>
          <a:xfrm flipV="1">
            <a:off x="2122601" y="2722453"/>
            <a:ext cx="3384376" cy="4571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/>
          </p:cNvGrpSpPr>
          <p:nvPr/>
        </p:nvGrpSpPr>
        <p:grpSpPr>
          <a:xfrm>
            <a:off x="2559093" y="2768172"/>
            <a:ext cx="312967" cy="303854"/>
            <a:chOff x="1959521" y="2532319"/>
            <a:chExt cx="312967" cy="303854"/>
          </a:xfrm>
        </p:grpSpPr>
        <p:sp>
          <p:nvSpPr>
            <p:cNvPr id="7" name="矩形 6"/>
            <p:cNvSpPr/>
            <p:nvPr/>
          </p:nvSpPr>
          <p:spPr>
            <a:xfrm>
              <a:off x="1959521" y="2540526"/>
              <a:ext cx="131291" cy="289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自由: 形状 7"/>
            <p:cNvSpPr/>
            <p:nvPr/>
          </p:nvSpPr>
          <p:spPr>
            <a:xfrm rot="16200000">
              <a:off x="2063414" y="2627099"/>
              <a:ext cx="303854" cy="114294"/>
            </a:xfrm>
            <a:custGeom>
              <a:avLst/>
              <a:gdLst>
                <a:gd name="connsiteX0" fmla="*/ 0 w 6874525"/>
                <a:gd name="connsiteY0" fmla="*/ 0 h 0"/>
                <a:gd name="connsiteX1" fmla="*/ 6874525 w 6874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4525">
                  <a:moveTo>
                    <a:pt x="0" y="0"/>
                  </a:moveTo>
                  <a:lnTo>
                    <a:pt x="6874525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自由: 形状 8"/>
          <p:cNvSpPr>
            <a:spLocks/>
          </p:cNvSpPr>
          <p:nvPr/>
        </p:nvSpPr>
        <p:spPr>
          <a:xfrm flipV="1">
            <a:off x="2411319" y="2499353"/>
            <a:ext cx="3095658" cy="45719"/>
          </a:xfrm>
          <a:custGeom>
            <a:avLst/>
            <a:gdLst>
              <a:gd name="connsiteX0" fmla="*/ 0 w 5047861"/>
              <a:gd name="connsiteY0" fmla="*/ 0 h 0"/>
              <a:gd name="connsiteX1" fmla="*/ 5047861 w 504786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7861">
                <a:moveTo>
                  <a:pt x="0" y="0"/>
                </a:moveTo>
                <a:lnTo>
                  <a:pt x="5047861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/>
          </p:cNvSpPr>
          <p:nvPr/>
        </p:nvSpPr>
        <p:spPr>
          <a:xfrm>
            <a:off x="2052359" y="2545072"/>
            <a:ext cx="253505" cy="521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>
            <a:spLocks/>
          </p:cNvSpPr>
          <p:nvPr/>
        </p:nvSpPr>
        <p:spPr>
          <a:xfrm rot="16200000">
            <a:off x="1775762" y="2715661"/>
            <a:ext cx="517428" cy="176250"/>
          </a:xfrm>
          <a:custGeom>
            <a:avLst/>
            <a:gdLst>
              <a:gd name="connsiteX0" fmla="*/ 0 w 6874525"/>
              <a:gd name="connsiteY0" fmla="*/ 0 h 0"/>
              <a:gd name="connsiteX1" fmla="*/ 6874525 w 6874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525">
                <a:moveTo>
                  <a:pt x="0" y="0"/>
                </a:moveTo>
                <a:lnTo>
                  <a:pt x="6874525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/>
          </p:cNvSpPr>
          <p:nvPr/>
        </p:nvSpPr>
        <p:spPr>
          <a:xfrm>
            <a:off x="1964001" y="1720637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53849"/>
                </a:solidFill>
              </a:rPr>
              <a:t>文字行与行之间的垂直间距称为行距 </a:t>
            </a:r>
            <a:r>
              <a:rPr lang="en-US" altLang="zh-CN" dirty="0">
                <a:solidFill>
                  <a:srgbClr val="253849"/>
                </a:solidFill>
              </a:rPr>
              <a:t>(leading</a:t>
            </a:r>
            <a:r>
              <a:rPr lang="zh-CN" altLang="en-US" dirty="0">
                <a:solidFill>
                  <a:srgbClr val="253849"/>
                </a:solidFill>
              </a:rPr>
              <a:t>；和 </a:t>
            </a:r>
            <a:r>
              <a:rPr lang="en-US" altLang="zh-CN" dirty="0">
                <a:solidFill>
                  <a:srgbClr val="253849"/>
                </a:solidFill>
              </a:rPr>
              <a:t>sledding (</a:t>
            </a:r>
            <a:r>
              <a:rPr lang="zh-CN" altLang="en-US" dirty="0">
                <a:solidFill>
                  <a:srgbClr val="253849"/>
                </a:solidFill>
              </a:rPr>
              <a:t>滑行</a:t>
            </a:r>
            <a:r>
              <a:rPr lang="en-US" altLang="zh-CN" dirty="0">
                <a:solidFill>
                  <a:srgbClr val="253849"/>
                </a:solidFill>
              </a:rPr>
              <a:t>) </a:t>
            </a:r>
            <a:r>
              <a:rPr lang="zh-CN" altLang="en-US" dirty="0">
                <a:solidFill>
                  <a:srgbClr val="253849"/>
                </a:solidFill>
              </a:rPr>
              <a:t>押韵</a:t>
            </a:r>
            <a:r>
              <a:rPr lang="en-US" altLang="zh-CN" dirty="0">
                <a:solidFill>
                  <a:srgbClr val="253849"/>
                </a:solidFill>
              </a:rPr>
              <a:t>)</a:t>
            </a:r>
            <a:r>
              <a:rPr lang="zh-CN" altLang="en-US" dirty="0">
                <a:solidFill>
                  <a:srgbClr val="253849"/>
                </a:solidFill>
              </a:rPr>
              <a:t>。罗马文字的</a:t>
            </a:r>
            <a:r>
              <a:rPr lang="zh-CN" altLang="en-US" dirty="0">
                <a:solidFill>
                  <a:schemeClr val="bg1"/>
                </a:solidFill>
              </a:rPr>
              <a:t>行</a:t>
            </a:r>
            <a:r>
              <a:rPr lang="zh-CN" altLang="en-US" dirty="0">
                <a:solidFill>
                  <a:srgbClr val="253849"/>
                </a:solidFill>
              </a:rPr>
              <a:t>距是从某一行文字的基线量到上一行的基线。基线是大多数文字所在的一条不可见线条。</a:t>
            </a:r>
            <a:endParaRPr lang="en-US" altLang="zh-CN" dirty="0">
              <a:solidFill>
                <a:srgbClr val="253849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>
              <a:solidFill>
                <a:srgbClr val="253849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53849"/>
                </a:solidFill>
              </a:rPr>
              <a:t>可在相同的段落中，套用一种以上的行距；不过，一行文字中的最大行距值将决定该行的行距值。</a:t>
            </a:r>
          </a:p>
        </p:txBody>
      </p:sp>
      <p:sp>
        <p:nvSpPr>
          <p:cNvPr id="13" name="文本框 12"/>
          <p:cNvSpPr txBox="1">
            <a:spLocks/>
          </p:cNvSpPr>
          <p:nvPr/>
        </p:nvSpPr>
        <p:spPr>
          <a:xfrm>
            <a:off x="2854294" y="2755107"/>
            <a:ext cx="1379445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</a:rPr>
              <a:t>行间距</a:t>
            </a:r>
          </a:p>
        </p:txBody>
      </p:sp>
      <p:sp>
        <p:nvSpPr>
          <p:cNvPr id="14" name="文本框 13"/>
          <p:cNvSpPr txBox="1">
            <a:spLocks/>
          </p:cNvSpPr>
          <p:nvPr/>
        </p:nvSpPr>
        <p:spPr>
          <a:xfrm>
            <a:off x="572933" y="2443755"/>
            <a:ext cx="1352812" cy="6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</a:rPr>
              <a:t>行高</a:t>
            </a:r>
          </a:p>
        </p:txBody>
      </p:sp>
      <p:sp>
        <p:nvSpPr>
          <p:cNvPr id="15" name="自由: 形状 14"/>
          <p:cNvSpPr>
            <a:spLocks/>
          </p:cNvSpPr>
          <p:nvPr/>
        </p:nvSpPr>
        <p:spPr>
          <a:xfrm>
            <a:off x="2093932" y="3297552"/>
            <a:ext cx="8219326" cy="0"/>
          </a:xfrm>
          <a:custGeom>
            <a:avLst/>
            <a:gdLst>
              <a:gd name="connsiteX0" fmla="*/ 0 w 8219326"/>
              <a:gd name="connsiteY0" fmla="*/ 0 h 0"/>
              <a:gd name="connsiteX1" fmla="*/ 8219326 w 821932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19326">
                <a:moveTo>
                  <a:pt x="0" y="0"/>
                </a:moveTo>
                <a:lnTo>
                  <a:pt x="8219326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自由: 形状 15"/>
          <p:cNvSpPr>
            <a:spLocks/>
          </p:cNvSpPr>
          <p:nvPr/>
        </p:nvSpPr>
        <p:spPr>
          <a:xfrm>
            <a:off x="2052359" y="4168909"/>
            <a:ext cx="8219326" cy="0"/>
          </a:xfrm>
          <a:custGeom>
            <a:avLst/>
            <a:gdLst>
              <a:gd name="connsiteX0" fmla="*/ 0 w 8219326"/>
              <a:gd name="connsiteY0" fmla="*/ 0 h 0"/>
              <a:gd name="connsiteX1" fmla="*/ 8219326 w 821932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19326">
                <a:moveTo>
                  <a:pt x="0" y="0"/>
                </a:moveTo>
                <a:lnTo>
                  <a:pt x="8219326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自由: 形状 16"/>
          <p:cNvSpPr>
            <a:spLocks/>
          </p:cNvSpPr>
          <p:nvPr/>
        </p:nvSpPr>
        <p:spPr>
          <a:xfrm rot="16200000">
            <a:off x="9932434" y="3581823"/>
            <a:ext cx="895017" cy="279153"/>
          </a:xfrm>
          <a:custGeom>
            <a:avLst/>
            <a:gdLst>
              <a:gd name="connsiteX0" fmla="*/ 0 w 6874525"/>
              <a:gd name="connsiteY0" fmla="*/ 0 h 0"/>
              <a:gd name="connsiteX1" fmla="*/ 6874525 w 6874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525">
                <a:moveTo>
                  <a:pt x="0" y="0"/>
                </a:moveTo>
                <a:lnTo>
                  <a:pt x="6874525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>
            <a:spLocks/>
          </p:cNvSpPr>
          <p:nvPr/>
        </p:nvSpPr>
        <p:spPr>
          <a:xfrm>
            <a:off x="8597745" y="3356399"/>
            <a:ext cx="1642620" cy="6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</a:rPr>
              <a:t>段间距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75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472" y="1240709"/>
            <a:ext cx="9505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1"/>
                </a:solidFill>
              </a:rPr>
              <a:t>通常情况下段间距为</a:t>
            </a:r>
            <a:endParaRPr lang="en-US" altLang="zh-CN" sz="440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accent2"/>
                </a:solidFill>
              </a:rPr>
              <a:t>约</a:t>
            </a:r>
            <a:r>
              <a:rPr lang="en-US" altLang="zh-CN" sz="8800" b="1" dirty="0">
                <a:solidFill>
                  <a:schemeClr val="accent2"/>
                </a:solidFill>
              </a:rPr>
              <a:t>2</a:t>
            </a:r>
            <a:r>
              <a:rPr lang="zh-CN" altLang="en-US" sz="8800" b="1" dirty="0">
                <a:solidFill>
                  <a:schemeClr val="accent2"/>
                </a:solidFill>
              </a:rPr>
              <a:t>个字高</a:t>
            </a:r>
            <a:r>
              <a:rPr lang="zh-CN" altLang="en-US" sz="8800" b="1" dirty="0">
                <a:solidFill>
                  <a:schemeClr val="accent1"/>
                </a:solidFill>
              </a:rPr>
              <a:t>的大小</a:t>
            </a:r>
            <a:endParaRPr lang="en-US" altLang="zh-CN" sz="720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zh-CN" sz="440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1"/>
                </a:solidFill>
              </a:rPr>
              <a:t>比如：文字为</a:t>
            </a:r>
            <a:r>
              <a:rPr lang="en-US" altLang="zh-CN" sz="4400" b="1" dirty="0">
                <a:solidFill>
                  <a:schemeClr val="accent2"/>
                </a:solidFill>
              </a:rPr>
              <a:t>12px</a:t>
            </a:r>
            <a:r>
              <a:rPr lang="en-US" altLang="zh-CN" sz="4400" b="1" dirty="0">
                <a:solidFill>
                  <a:schemeClr val="accent1"/>
                </a:solidFill>
              </a:rPr>
              <a:t>   </a:t>
            </a:r>
            <a:r>
              <a:rPr lang="zh-CN" altLang="en-US" sz="4400" b="1" dirty="0">
                <a:solidFill>
                  <a:schemeClr val="accent1"/>
                </a:solidFill>
              </a:rPr>
              <a:t>段间距为</a:t>
            </a:r>
            <a:r>
              <a:rPr lang="en-US" altLang="zh-CN" sz="4400" b="1" dirty="0">
                <a:solidFill>
                  <a:schemeClr val="accent2"/>
                </a:solidFill>
              </a:rPr>
              <a:t>24px</a:t>
            </a:r>
            <a:endParaRPr lang="zh-CN" alt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Select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406"/>
            <a:ext cx="12192722" cy="68584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5400" y="-171400"/>
            <a:ext cx="33843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5400" b="1" dirty="0">
                <a:solidFill>
                  <a:schemeClr val="accent2"/>
                </a:solidFill>
              </a:rPr>
              <a:t>2.5 </a:t>
            </a:r>
            <a:r>
              <a:rPr lang="zh-CN" altLang="en-US" sz="5400" b="1" dirty="0">
                <a:solidFill>
                  <a:schemeClr val="accent2"/>
                </a:solidFill>
              </a:rPr>
              <a:t>倍行距</a:t>
            </a:r>
            <a:endParaRPr lang="en-US" altLang="zh-CN" sz="5400" b="1" dirty="0">
              <a:solidFill>
                <a:schemeClr val="accent2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1F1D23"/>
                </a:solidFill>
              </a:rPr>
              <a:t>文字行与行之间的垂直间距称为行距 </a:t>
            </a:r>
            <a:r>
              <a:rPr lang="en-US" altLang="zh-CN" sz="1200" dirty="0">
                <a:solidFill>
                  <a:srgbClr val="1F1D23"/>
                </a:solidFill>
              </a:rPr>
              <a:t>(leading</a:t>
            </a:r>
            <a:r>
              <a:rPr lang="zh-CN" altLang="en-US" sz="1200" dirty="0">
                <a:solidFill>
                  <a:srgbClr val="1F1D23"/>
                </a:solidFill>
              </a:rPr>
              <a:t>；和 </a:t>
            </a:r>
            <a:r>
              <a:rPr lang="en-US" altLang="zh-CN" sz="1200" dirty="0">
                <a:solidFill>
                  <a:srgbClr val="1F1D23"/>
                </a:solidFill>
              </a:rPr>
              <a:t>sledding (</a:t>
            </a:r>
            <a:r>
              <a:rPr lang="zh-CN" altLang="en-US" sz="1200" dirty="0">
                <a:solidFill>
                  <a:srgbClr val="1F1D23"/>
                </a:solidFill>
              </a:rPr>
              <a:t>滑行</a:t>
            </a:r>
            <a:r>
              <a:rPr lang="en-US" altLang="zh-CN" sz="1200" dirty="0">
                <a:solidFill>
                  <a:srgbClr val="1F1D23"/>
                </a:solidFill>
              </a:rPr>
              <a:t>) </a:t>
            </a:r>
            <a:r>
              <a:rPr lang="zh-CN" altLang="en-US" sz="1200" dirty="0">
                <a:solidFill>
                  <a:srgbClr val="1F1D23"/>
                </a:solidFill>
              </a:rPr>
              <a:t>押韵</a:t>
            </a:r>
            <a:r>
              <a:rPr lang="en-US" altLang="zh-CN" sz="1200" dirty="0">
                <a:solidFill>
                  <a:srgbClr val="1F1D23"/>
                </a:solidFill>
              </a:rPr>
              <a:t>)</a:t>
            </a:r>
            <a:r>
              <a:rPr lang="zh-CN" altLang="en-US" sz="1200" dirty="0">
                <a:solidFill>
                  <a:srgbClr val="1F1D23"/>
                </a:solidFill>
              </a:rPr>
              <a:t>。罗马文字的行距是从某一行文字的基线量到上一行的基线。基线是大多数文字所在的一条不可见线条。可在相同的段落中，套用一种以上的行距；不过，一行文字中的最大行距值将决定该行的行距值。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33632" y="768131"/>
            <a:ext cx="3384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2"/>
                </a:solidFill>
              </a:rPr>
              <a:t>1.0 </a:t>
            </a:r>
            <a:r>
              <a:rPr lang="zh-CN" altLang="en-US" sz="5400" b="1" dirty="0">
                <a:solidFill>
                  <a:schemeClr val="accent2"/>
                </a:solidFill>
              </a:rPr>
              <a:t>倍行距</a:t>
            </a:r>
          </a:p>
          <a:p>
            <a:endParaRPr lang="en-US" altLang="zh-CN" sz="1200" dirty="0">
              <a:solidFill>
                <a:srgbClr val="1F1D23"/>
              </a:solidFill>
            </a:endParaRPr>
          </a:p>
          <a:p>
            <a:endParaRPr lang="en-US" altLang="zh-CN" sz="1200" dirty="0">
              <a:solidFill>
                <a:srgbClr val="1F1D23"/>
              </a:solidFill>
            </a:endParaRPr>
          </a:p>
          <a:p>
            <a:endParaRPr lang="en-US" altLang="zh-CN" sz="1200" dirty="0">
              <a:solidFill>
                <a:srgbClr val="1F1D23"/>
              </a:solidFill>
            </a:endParaRPr>
          </a:p>
          <a:p>
            <a:r>
              <a:rPr lang="zh-CN" altLang="en-US" sz="1200" dirty="0">
                <a:solidFill>
                  <a:srgbClr val="1F1D23"/>
                </a:solidFill>
              </a:rPr>
              <a:t>文字行与行之间的垂直间距称为行距 </a:t>
            </a:r>
            <a:r>
              <a:rPr lang="en-US" altLang="zh-CN" sz="1200" dirty="0">
                <a:solidFill>
                  <a:srgbClr val="1F1D23"/>
                </a:solidFill>
              </a:rPr>
              <a:t>(leading</a:t>
            </a:r>
            <a:r>
              <a:rPr lang="zh-CN" altLang="en-US" sz="1200" dirty="0">
                <a:solidFill>
                  <a:srgbClr val="1F1D23"/>
                </a:solidFill>
              </a:rPr>
              <a:t>；和 </a:t>
            </a:r>
            <a:r>
              <a:rPr lang="en-US" altLang="zh-CN" sz="1200" dirty="0">
                <a:solidFill>
                  <a:srgbClr val="1F1D23"/>
                </a:solidFill>
              </a:rPr>
              <a:t>sledding (</a:t>
            </a:r>
            <a:r>
              <a:rPr lang="zh-CN" altLang="en-US" sz="1200" dirty="0">
                <a:solidFill>
                  <a:srgbClr val="1F1D23"/>
                </a:solidFill>
              </a:rPr>
              <a:t>滑行</a:t>
            </a:r>
            <a:r>
              <a:rPr lang="en-US" altLang="zh-CN" sz="1200" dirty="0">
                <a:solidFill>
                  <a:srgbClr val="1F1D23"/>
                </a:solidFill>
              </a:rPr>
              <a:t>) </a:t>
            </a:r>
            <a:r>
              <a:rPr lang="zh-CN" altLang="en-US" sz="1200" dirty="0">
                <a:solidFill>
                  <a:srgbClr val="1F1D23"/>
                </a:solidFill>
              </a:rPr>
              <a:t>押韵</a:t>
            </a:r>
            <a:r>
              <a:rPr lang="en-US" altLang="zh-CN" sz="1200" dirty="0">
                <a:solidFill>
                  <a:srgbClr val="1F1D23"/>
                </a:solidFill>
              </a:rPr>
              <a:t>)</a:t>
            </a:r>
            <a:r>
              <a:rPr lang="zh-CN" altLang="en-US" sz="1200" dirty="0">
                <a:solidFill>
                  <a:srgbClr val="1F1D23"/>
                </a:solidFill>
              </a:rPr>
              <a:t>。罗马文字的行距是从某一行文字的基线量到上一行的基线。基线是大多数文字所在的一条不可见线条。可在相同的段落中，套用一种以上的行距；不过，一行文字中的最大行距值将决定该行的行距值。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99538" y="1569684"/>
            <a:ext cx="2792924" cy="2409043"/>
            <a:chOff x="4655840" y="1569684"/>
            <a:chExt cx="2792924" cy="2409043"/>
          </a:xfrm>
        </p:grpSpPr>
        <p:sp>
          <p:nvSpPr>
            <p:cNvPr id="32" name="文本框 31"/>
            <p:cNvSpPr txBox="1"/>
            <p:nvPr/>
          </p:nvSpPr>
          <p:spPr>
            <a:xfrm>
              <a:off x="4745393" y="1569684"/>
              <a:ext cx="2586528" cy="2086725"/>
            </a:xfrm>
            <a:prstGeom prst="rect">
              <a:avLst/>
            </a:prstGeom>
            <a:noFill/>
            <a:ln>
              <a:solidFill>
                <a:srgbClr val="443938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5400" b="1" dirty="0">
                  <a:solidFill>
                    <a:srgbClr val="443938"/>
                  </a:solidFill>
                </a:rPr>
                <a:t>行距</a:t>
              </a:r>
              <a:endParaRPr lang="en-US" altLang="zh-CN" sz="5400" b="1" dirty="0">
                <a:solidFill>
                  <a:srgbClr val="443938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5400" b="1" dirty="0">
                  <a:solidFill>
                    <a:srgbClr val="443938"/>
                  </a:solidFill>
                </a:rPr>
                <a:t>对比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655840" y="3543095"/>
              <a:ext cx="2792924" cy="43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highlight>
                    <a:srgbClr val="443938"/>
                  </a:highlight>
                </a:rPr>
                <a:t>12</a:t>
              </a:r>
              <a:r>
                <a:rPr lang="zh-CN" altLang="en-US" sz="2000" dirty="0">
                  <a:solidFill>
                    <a:schemeClr val="bg1"/>
                  </a:solidFill>
                  <a:highlight>
                    <a:srgbClr val="443938"/>
                  </a:highlight>
                </a:rPr>
                <a:t>号文字为例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4873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heme/theme1.xml><?xml version="1.0" encoding="utf-8"?>
<a:theme xmlns:a="http://schemas.openxmlformats.org/drawingml/2006/main" name="Office 主题">
  <a:themeElements>
    <a:clrScheme name="iSlid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4A5D"/>
      </a:accent1>
      <a:accent2>
        <a:srgbClr val="CE4C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微软雅黑 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44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682</Words>
  <Application>Microsoft Office PowerPoint</Application>
  <PresentationFormat>宽屏</PresentationFormat>
  <Paragraphs>107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HeiTi</vt:lpstr>
      <vt:lpstr>Helvetica Neue</vt:lpstr>
      <vt:lpstr>等线</vt:lpstr>
      <vt:lpstr>方正清刻本悦宋简体</vt:lpstr>
      <vt:lpstr>汉仪菱心体简</vt:lpstr>
      <vt:lpstr>黑体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Goblin Dan</dc:creator>
  <cp:lastModifiedBy>DaiJun</cp:lastModifiedBy>
  <cp:revision>133</cp:revision>
  <dcterms:created xsi:type="dcterms:W3CDTF">2016-09-01T09:36:23Z</dcterms:created>
  <dcterms:modified xsi:type="dcterms:W3CDTF">2022-12-27T21:57:54Z</dcterms:modified>
</cp:coreProperties>
</file>