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75" r:id="rId3"/>
    <p:sldId id="257" r:id="rId4"/>
    <p:sldId id="276" r:id="rId5"/>
    <p:sldId id="258" r:id="rId6"/>
    <p:sldId id="278" r:id="rId7"/>
    <p:sldId id="259" r:id="rId8"/>
    <p:sldId id="260" r:id="rId9"/>
    <p:sldId id="261" r:id="rId10"/>
    <p:sldId id="280" r:id="rId11"/>
    <p:sldId id="281" r:id="rId12"/>
    <p:sldId id="267" r:id="rId13"/>
    <p:sldId id="268" r:id="rId14"/>
    <p:sldId id="264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6" userDrawn="1">
          <p15:clr>
            <a:srgbClr val="A4A3A4"/>
          </p15:clr>
        </p15:guide>
        <p15:guide id="2" pos="325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5756"/>
    <a:srgbClr val="E0958A"/>
    <a:srgbClr val="FFC7BD"/>
    <a:srgbClr val="475E5F"/>
    <a:srgbClr val="268681"/>
    <a:srgbClr val="DE5037"/>
    <a:srgbClr val="FBF1E9"/>
    <a:srgbClr val="F1CEB1"/>
    <a:srgbClr val="DDEEED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57" autoAdjust="0"/>
    <p:restoredTop sz="94660"/>
  </p:normalViewPr>
  <p:slideViewPr>
    <p:cSldViewPr snapToGrid="0">
      <p:cViewPr varScale="1">
        <p:scale>
          <a:sx n="79" d="100"/>
          <a:sy n="79" d="100"/>
        </p:scale>
        <p:origin x="51" y="369"/>
      </p:cViewPr>
      <p:guideLst>
        <p:guide orient="horz" pos="346"/>
        <p:guide pos="325"/>
        <p:guide orient="horz" pos="3974"/>
        <p:guide pos="73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7209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0495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89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A9C1-2BE2-401B-9B9D-378F756DCBA6}" type="datetimeFigureOut">
              <a:rPr lang="zh-CN" altLang="en-US" smtClean="0"/>
              <a:t>2022-12-27 Tuesday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06606-0096-4460-BE60-B2800236C98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3450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227"/>
          <p:cNvSpPr>
            <a:spLocks/>
          </p:cNvSpPr>
          <p:nvPr/>
        </p:nvSpPr>
        <p:spPr bwMode="auto">
          <a:xfrm>
            <a:off x="8966204" y="795916"/>
            <a:ext cx="3681037" cy="921415"/>
          </a:xfrm>
          <a:custGeom>
            <a:avLst/>
            <a:gdLst>
              <a:gd name="T0" fmla="*/ 67 w 664"/>
              <a:gd name="T1" fmla="*/ 100 h 166"/>
              <a:gd name="T2" fmla="*/ 111 w 664"/>
              <a:gd name="T3" fmla="*/ 117 h 166"/>
              <a:gd name="T4" fmla="*/ 202 w 664"/>
              <a:gd name="T5" fmla="*/ 62 h 166"/>
              <a:gd name="T6" fmla="*/ 261 w 664"/>
              <a:gd name="T7" fmla="*/ 80 h 166"/>
              <a:gd name="T8" fmla="*/ 404 w 664"/>
              <a:gd name="T9" fmla="*/ 0 h 166"/>
              <a:gd name="T10" fmla="*/ 536 w 664"/>
              <a:gd name="T11" fmla="*/ 65 h 166"/>
              <a:gd name="T12" fmla="*/ 560 w 664"/>
              <a:gd name="T13" fmla="*/ 62 h 166"/>
              <a:gd name="T14" fmla="*/ 664 w 664"/>
              <a:gd name="T15" fmla="*/ 166 h 166"/>
              <a:gd name="T16" fmla="*/ 0 w 664"/>
              <a:gd name="T17" fmla="*/ 166 h 166"/>
              <a:gd name="T18" fmla="*/ 67 w 664"/>
              <a:gd name="T19" fmla="*/ 100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64" h="166">
                <a:moveTo>
                  <a:pt x="67" y="100"/>
                </a:moveTo>
                <a:cubicBezTo>
                  <a:pt x="84" y="100"/>
                  <a:pt x="99" y="106"/>
                  <a:pt x="111" y="117"/>
                </a:cubicBezTo>
                <a:cubicBezTo>
                  <a:pt x="128" y="84"/>
                  <a:pt x="163" y="62"/>
                  <a:pt x="202" y="62"/>
                </a:cubicBezTo>
                <a:cubicBezTo>
                  <a:pt x="224" y="62"/>
                  <a:pt x="245" y="68"/>
                  <a:pt x="261" y="80"/>
                </a:cubicBezTo>
                <a:cubicBezTo>
                  <a:pt x="290" y="32"/>
                  <a:pt x="343" y="0"/>
                  <a:pt x="404" y="0"/>
                </a:cubicBezTo>
                <a:cubicBezTo>
                  <a:pt x="457" y="0"/>
                  <a:pt x="505" y="25"/>
                  <a:pt x="536" y="65"/>
                </a:cubicBezTo>
                <a:cubicBezTo>
                  <a:pt x="543" y="63"/>
                  <a:pt x="552" y="62"/>
                  <a:pt x="560" y="62"/>
                </a:cubicBezTo>
                <a:cubicBezTo>
                  <a:pt x="618" y="62"/>
                  <a:pt x="664" y="108"/>
                  <a:pt x="664" y="166"/>
                </a:cubicBezTo>
                <a:cubicBezTo>
                  <a:pt x="0" y="166"/>
                  <a:pt x="0" y="166"/>
                  <a:pt x="0" y="166"/>
                </a:cubicBezTo>
                <a:cubicBezTo>
                  <a:pt x="0" y="129"/>
                  <a:pt x="30" y="100"/>
                  <a:pt x="67" y="100"/>
                </a:cubicBezTo>
                <a:close/>
              </a:path>
            </a:pathLst>
          </a:custGeom>
          <a:solidFill>
            <a:schemeClr val="accent3">
              <a:lumMod val="90000"/>
              <a:alpha val="57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0" name="Freeform 230"/>
          <p:cNvSpPr>
            <a:spLocks/>
          </p:cNvSpPr>
          <p:nvPr/>
        </p:nvSpPr>
        <p:spPr bwMode="auto">
          <a:xfrm>
            <a:off x="7362829" y="868941"/>
            <a:ext cx="1986370" cy="495433"/>
          </a:xfrm>
          <a:custGeom>
            <a:avLst/>
            <a:gdLst>
              <a:gd name="T0" fmla="*/ 322 w 358"/>
              <a:gd name="T1" fmla="*/ 54 h 90"/>
              <a:gd name="T2" fmla="*/ 299 w 358"/>
              <a:gd name="T3" fmla="*/ 63 h 90"/>
              <a:gd name="T4" fmla="*/ 249 w 358"/>
              <a:gd name="T5" fmla="*/ 33 h 90"/>
              <a:gd name="T6" fmla="*/ 217 w 358"/>
              <a:gd name="T7" fmla="*/ 43 h 90"/>
              <a:gd name="T8" fmla="*/ 141 w 358"/>
              <a:gd name="T9" fmla="*/ 0 h 90"/>
              <a:gd name="T10" fmla="*/ 69 w 358"/>
              <a:gd name="T11" fmla="*/ 35 h 90"/>
              <a:gd name="T12" fmla="*/ 56 w 358"/>
              <a:gd name="T13" fmla="*/ 33 h 90"/>
              <a:gd name="T14" fmla="*/ 0 w 358"/>
              <a:gd name="T15" fmla="*/ 90 h 90"/>
              <a:gd name="T16" fmla="*/ 358 w 358"/>
              <a:gd name="T17" fmla="*/ 90 h 90"/>
              <a:gd name="T18" fmla="*/ 322 w 358"/>
              <a:gd name="T19" fmla="*/ 54 h 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58" h="90">
                <a:moveTo>
                  <a:pt x="322" y="54"/>
                </a:moveTo>
                <a:cubicBezTo>
                  <a:pt x="313" y="54"/>
                  <a:pt x="305" y="57"/>
                  <a:pt x="299" y="63"/>
                </a:cubicBezTo>
                <a:cubicBezTo>
                  <a:pt x="289" y="45"/>
                  <a:pt x="271" y="33"/>
                  <a:pt x="249" y="33"/>
                </a:cubicBezTo>
                <a:cubicBezTo>
                  <a:pt x="237" y="33"/>
                  <a:pt x="226" y="37"/>
                  <a:pt x="217" y="43"/>
                </a:cubicBezTo>
                <a:cubicBezTo>
                  <a:pt x="202" y="17"/>
                  <a:pt x="173" y="0"/>
                  <a:pt x="141" y="0"/>
                </a:cubicBezTo>
                <a:cubicBezTo>
                  <a:pt x="112" y="0"/>
                  <a:pt x="86" y="14"/>
                  <a:pt x="69" y="35"/>
                </a:cubicBezTo>
                <a:cubicBezTo>
                  <a:pt x="65" y="34"/>
                  <a:pt x="61" y="33"/>
                  <a:pt x="56" y="33"/>
                </a:cubicBezTo>
                <a:cubicBezTo>
                  <a:pt x="25" y="33"/>
                  <a:pt x="0" y="59"/>
                  <a:pt x="0" y="90"/>
                </a:cubicBezTo>
                <a:cubicBezTo>
                  <a:pt x="358" y="90"/>
                  <a:pt x="358" y="90"/>
                  <a:pt x="358" y="90"/>
                </a:cubicBezTo>
                <a:cubicBezTo>
                  <a:pt x="358" y="70"/>
                  <a:pt x="342" y="54"/>
                  <a:pt x="322" y="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5" name="Group 205"/>
          <p:cNvGrpSpPr>
            <a:grpSpLocks/>
          </p:cNvGrpSpPr>
          <p:nvPr/>
        </p:nvGrpSpPr>
        <p:grpSpPr bwMode="auto">
          <a:xfrm>
            <a:off x="544513" y="2060569"/>
            <a:ext cx="7513640" cy="4252898"/>
            <a:chOff x="343" y="1298"/>
            <a:chExt cx="4733" cy="2679"/>
          </a:xfrm>
        </p:grpSpPr>
        <p:sp>
          <p:nvSpPr>
            <p:cNvPr id="105" name="Rectangle 5"/>
            <p:cNvSpPr>
              <a:spLocks noChangeArrowheads="1"/>
            </p:cNvSpPr>
            <p:nvPr/>
          </p:nvSpPr>
          <p:spPr bwMode="auto">
            <a:xfrm>
              <a:off x="343" y="2939"/>
              <a:ext cx="547" cy="927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6" name="Rectangle 6"/>
            <p:cNvSpPr>
              <a:spLocks noChangeArrowheads="1"/>
            </p:cNvSpPr>
            <p:nvPr/>
          </p:nvSpPr>
          <p:spPr bwMode="auto">
            <a:xfrm>
              <a:off x="446" y="2363"/>
              <a:ext cx="342" cy="482"/>
            </a:xfrm>
            <a:prstGeom prst="rect">
              <a:avLst/>
            </a:prstGeom>
            <a:solidFill>
              <a:srgbClr val="7FAA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7" name="Rectangle 7"/>
            <p:cNvSpPr>
              <a:spLocks noChangeArrowheads="1"/>
            </p:cNvSpPr>
            <p:nvPr/>
          </p:nvSpPr>
          <p:spPr bwMode="auto">
            <a:xfrm>
              <a:off x="591" y="2175"/>
              <a:ext cx="51" cy="483"/>
            </a:xfrm>
            <a:prstGeom prst="rect">
              <a:avLst/>
            </a:prstGeom>
            <a:solidFill>
              <a:srgbClr val="7FAA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8" name="Freeform 8"/>
            <p:cNvSpPr>
              <a:spLocks/>
            </p:cNvSpPr>
            <p:nvPr/>
          </p:nvSpPr>
          <p:spPr bwMode="auto">
            <a:xfrm>
              <a:off x="343" y="2570"/>
              <a:ext cx="547" cy="1296"/>
            </a:xfrm>
            <a:custGeom>
              <a:avLst/>
              <a:gdLst>
                <a:gd name="T0" fmla="*/ 224 w 547"/>
                <a:gd name="T1" fmla="*/ 178 h 1296"/>
                <a:gd name="T2" fmla="*/ 224 w 547"/>
                <a:gd name="T3" fmla="*/ 88 h 1296"/>
                <a:gd name="T4" fmla="*/ 0 w 547"/>
                <a:gd name="T5" fmla="*/ 88 h 1296"/>
                <a:gd name="T6" fmla="*/ 0 w 547"/>
                <a:gd name="T7" fmla="*/ 0 h 1296"/>
                <a:gd name="T8" fmla="*/ 547 w 547"/>
                <a:gd name="T9" fmla="*/ 0 h 1296"/>
                <a:gd name="T10" fmla="*/ 547 w 547"/>
                <a:gd name="T11" fmla="*/ 88 h 1296"/>
                <a:gd name="T12" fmla="*/ 323 w 547"/>
                <a:gd name="T13" fmla="*/ 88 h 1296"/>
                <a:gd name="T14" fmla="*/ 323 w 547"/>
                <a:gd name="T15" fmla="*/ 178 h 1296"/>
                <a:gd name="T16" fmla="*/ 547 w 547"/>
                <a:gd name="T17" fmla="*/ 178 h 1296"/>
                <a:gd name="T18" fmla="*/ 547 w 547"/>
                <a:gd name="T19" fmla="*/ 298 h 1296"/>
                <a:gd name="T20" fmla="*/ 323 w 547"/>
                <a:gd name="T21" fmla="*/ 298 h 1296"/>
                <a:gd name="T22" fmla="*/ 323 w 547"/>
                <a:gd name="T23" fmla="*/ 389 h 1296"/>
                <a:gd name="T24" fmla="*/ 547 w 547"/>
                <a:gd name="T25" fmla="*/ 389 h 1296"/>
                <a:gd name="T26" fmla="*/ 547 w 547"/>
                <a:gd name="T27" fmla="*/ 509 h 1296"/>
                <a:gd name="T28" fmla="*/ 323 w 547"/>
                <a:gd name="T29" fmla="*/ 509 h 1296"/>
                <a:gd name="T30" fmla="*/ 323 w 547"/>
                <a:gd name="T31" fmla="*/ 600 h 1296"/>
                <a:gd name="T32" fmla="*/ 547 w 547"/>
                <a:gd name="T33" fmla="*/ 600 h 1296"/>
                <a:gd name="T34" fmla="*/ 547 w 547"/>
                <a:gd name="T35" fmla="*/ 719 h 1296"/>
                <a:gd name="T36" fmla="*/ 323 w 547"/>
                <a:gd name="T37" fmla="*/ 719 h 1296"/>
                <a:gd name="T38" fmla="*/ 323 w 547"/>
                <a:gd name="T39" fmla="*/ 809 h 1296"/>
                <a:gd name="T40" fmla="*/ 547 w 547"/>
                <a:gd name="T41" fmla="*/ 809 h 1296"/>
                <a:gd name="T42" fmla="*/ 547 w 547"/>
                <a:gd name="T43" fmla="*/ 929 h 1296"/>
                <a:gd name="T44" fmla="*/ 323 w 547"/>
                <a:gd name="T45" fmla="*/ 929 h 1296"/>
                <a:gd name="T46" fmla="*/ 323 w 547"/>
                <a:gd name="T47" fmla="*/ 1020 h 1296"/>
                <a:gd name="T48" fmla="*/ 547 w 547"/>
                <a:gd name="T49" fmla="*/ 1020 h 1296"/>
                <a:gd name="T50" fmla="*/ 547 w 547"/>
                <a:gd name="T51" fmla="*/ 1140 h 1296"/>
                <a:gd name="T52" fmla="*/ 323 w 547"/>
                <a:gd name="T53" fmla="*/ 1140 h 1296"/>
                <a:gd name="T54" fmla="*/ 323 w 547"/>
                <a:gd name="T55" fmla="*/ 1231 h 1296"/>
                <a:gd name="T56" fmla="*/ 547 w 547"/>
                <a:gd name="T57" fmla="*/ 1231 h 1296"/>
                <a:gd name="T58" fmla="*/ 547 w 547"/>
                <a:gd name="T59" fmla="*/ 1296 h 1296"/>
                <a:gd name="T60" fmla="*/ 0 w 547"/>
                <a:gd name="T61" fmla="*/ 1296 h 1296"/>
                <a:gd name="T62" fmla="*/ 0 w 547"/>
                <a:gd name="T63" fmla="*/ 1231 h 1296"/>
                <a:gd name="T64" fmla="*/ 224 w 547"/>
                <a:gd name="T65" fmla="*/ 1231 h 1296"/>
                <a:gd name="T66" fmla="*/ 224 w 547"/>
                <a:gd name="T67" fmla="*/ 1140 h 1296"/>
                <a:gd name="T68" fmla="*/ 0 w 547"/>
                <a:gd name="T69" fmla="*/ 1140 h 1296"/>
                <a:gd name="T70" fmla="*/ 0 w 547"/>
                <a:gd name="T71" fmla="*/ 1020 h 1296"/>
                <a:gd name="T72" fmla="*/ 224 w 547"/>
                <a:gd name="T73" fmla="*/ 1020 h 1296"/>
                <a:gd name="T74" fmla="*/ 224 w 547"/>
                <a:gd name="T75" fmla="*/ 929 h 1296"/>
                <a:gd name="T76" fmla="*/ 0 w 547"/>
                <a:gd name="T77" fmla="*/ 929 h 1296"/>
                <a:gd name="T78" fmla="*/ 0 w 547"/>
                <a:gd name="T79" fmla="*/ 809 h 1296"/>
                <a:gd name="T80" fmla="*/ 224 w 547"/>
                <a:gd name="T81" fmla="*/ 809 h 1296"/>
                <a:gd name="T82" fmla="*/ 224 w 547"/>
                <a:gd name="T83" fmla="*/ 719 h 1296"/>
                <a:gd name="T84" fmla="*/ 0 w 547"/>
                <a:gd name="T85" fmla="*/ 719 h 1296"/>
                <a:gd name="T86" fmla="*/ 0 w 547"/>
                <a:gd name="T87" fmla="*/ 600 h 1296"/>
                <a:gd name="T88" fmla="*/ 224 w 547"/>
                <a:gd name="T89" fmla="*/ 600 h 1296"/>
                <a:gd name="T90" fmla="*/ 224 w 547"/>
                <a:gd name="T91" fmla="*/ 509 h 1296"/>
                <a:gd name="T92" fmla="*/ 0 w 547"/>
                <a:gd name="T93" fmla="*/ 509 h 1296"/>
                <a:gd name="T94" fmla="*/ 0 w 547"/>
                <a:gd name="T95" fmla="*/ 389 h 1296"/>
                <a:gd name="T96" fmla="*/ 224 w 547"/>
                <a:gd name="T97" fmla="*/ 389 h 1296"/>
                <a:gd name="T98" fmla="*/ 224 w 547"/>
                <a:gd name="T99" fmla="*/ 298 h 1296"/>
                <a:gd name="T100" fmla="*/ 0 w 547"/>
                <a:gd name="T101" fmla="*/ 298 h 1296"/>
                <a:gd name="T102" fmla="*/ 0 w 547"/>
                <a:gd name="T103" fmla="*/ 178 h 1296"/>
                <a:gd name="T104" fmla="*/ 224 w 547"/>
                <a:gd name="T105" fmla="*/ 178 h 1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47" h="1296">
                  <a:moveTo>
                    <a:pt x="224" y="178"/>
                  </a:moveTo>
                  <a:lnTo>
                    <a:pt x="224" y="88"/>
                  </a:lnTo>
                  <a:lnTo>
                    <a:pt x="0" y="88"/>
                  </a:lnTo>
                  <a:lnTo>
                    <a:pt x="0" y="0"/>
                  </a:lnTo>
                  <a:lnTo>
                    <a:pt x="547" y="0"/>
                  </a:lnTo>
                  <a:lnTo>
                    <a:pt x="547" y="88"/>
                  </a:lnTo>
                  <a:lnTo>
                    <a:pt x="323" y="88"/>
                  </a:lnTo>
                  <a:lnTo>
                    <a:pt x="323" y="178"/>
                  </a:lnTo>
                  <a:lnTo>
                    <a:pt x="547" y="178"/>
                  </a:lnTo>
                  <a:lnTo>
                    <a:pt x="547" y="298"/>
                  </a:lnTo>
                  <a:lnTo>
                    <a:pt x="323" y="298"/>
                  </a:lnTo>
                  <a:lnTo>
                    <a:pt x="323" y="389"/>
                  </a:lnTo>
                  <a:lnTo>
                    <a:pt x="547" y="389"/>
                  </a:lnTo>
                  <a:lnTo>
                    <a:pt x="547" y="509"/>
                  </a:lnTo>
                  <a:lnTo>
                    <a:pt x="323" y="509"/>
                  </a:lnTo>
                  <a:lnTo>
                    <a:pt x="323" y="600"/>
                  </a:lnTo>
                  <a:lnTo>
                    <a:pt x="547" y="600"/>
                  </a:lnTo>
                  <a:lnTo>
                    <a:pt x="547" y="719"/>
                  </a:lnTo>
                  <a:lnTo>
                    <a:pt x="323" y="719"/>
                  </a:lnTo>
                  <a:lnTo>
                    <a:pt x="323" y="809"/>
                  </a:lnTo>
                  <a:lnTo>
                    <a:pt x="547" y="809"/>
                  </a:lnTo>
                  <a:lnTo>
                    <a:pt x="547" y="929"/>
                  </a:lnTo>
                  <a:lnTo>
                    <a:pt x="323" y="929"/>
                  </a:lnTo>
                  <a:lnTo>
                    <a:pt x="323" y="1020"/>
                  </a:lnTo>
                  <a:lnTo>
                    <a:pt x="547" y="1020"/>
                  </a:lnTo>
                  <a:lnTo>
                    <a:pt x="547" y="1140"/>
                  </a:lnTo>
                  <a:lnTo>
                    <a:pt x="323" y="1140"/>
                  </a:lnTo>
                  <a:lnTo>
                    <a:pt x="323" y="1231"/>
                  </a:lnTo>
                  <a:lnTo>
                    <a:pt x="547" y="1231"/>
                  </a:lnTo>
                  <a:lnTo>
                    <a:pt x="547" y="1296"/>
                  </a:lnTo>
                  <a:lnTo>
                    <a:pt x="0" y="1296"/>
                  </a:lnTo>
                  <a:lnTo>
                    <a:pt x="0" y="1231"/>
                  </a:lnTo>
                  <a:lnTo>
                    <a:pt x="224" y="1231"/>
                  </a:lnTo>
                  <a:lnTo>
                    <a:pt x="224" y="1140"/>
                  </a:lnTo>
                  <a:lnTo>
                    <a:pt x="0" y="1140"/>
                  </a:lnTo>
                  <a:lnTo>
                    <a:pt x="0" y="1020"/>
                  </a:lnTo>
                  <a:lnTo>
                    <a:pt x="224" y="1020"/>
                  </a:lnTo>
                  <a:lnTo>
                    <a:pt x="224" y="929"/>
                  </a:lnTo>
                  <a:lnTo>
                    <a:pt x="0" y="929"/>
                  </a:lnTo>
                  <a:lnTo>
                    <a:pt x="0" y="809"/>
                  </a:lnTo>
                  <a:lnTo>
                    <a:pt x="224" y="809"/>
                  </a:lnTo>
                  <a:lnTo>
                    <a:pt x="224" y="719"/>
                  </a:lnTo>
                  <a:lnTo>
                    <a:pt x="0" y="719"/>
                  </a:lnTo>
                  <a:lnTo>
                    <a:pt x="0" y="600"/>
                  </a:lnTo>
                  <a:lnTo>
                    <a:pt x="224" y="600"/>
                  </a:lnTo>
                  <a:lnTo>
                    <a:pt x="224" y="509"/>
                  </a:lnTo>
                  <a:lnTo>
                    <a:pt x="0" y="509"/>
                  </a:lnTo>
                  <a:lnTo>
                    <a:pt x="0" y="389"/>
                  </a:lnTo>
                  <a:lnTo>
                    <a:pt x="224" y="389"/>
                  </a:lnTo>
                  <a:lnTo>
                    <a:pt x="224" y="298"/>
                  </a:lnTo>
                  <a:lnTo>
                    <a:pt x="0" y="298"/>
                  </a:lnTo>
                  <a:lnTo>
                    <a:pt x="0" y="178"/>
                  </a:lnTo>
                  <a:lnTo>
                    <a:pt x="224" y="178"/>
                  </a:lnTo>
                  <a:close/>
                </a:path>
              </a:pathLst>
            </a:custGeom>
            <a:solidFill>
              <a:srgbClr val="7FAA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9" name="Rectangle 9"/>
            <p:cNvSpPr>
              <a:spLocks noChangeArrowheads="1"/>
            </p:cNvSpPr>
            <p:nvPr/>
          </p:nvSpPr>
          <p:spPr bwMode="auto">
            <a:xfrm>
              <a:off x="666" y="2658"/>
              <a:ext cx="224" cy="90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0" name="Rectangle 10"/>
            <p:cNvSpPr>
              <a:spLocks noChangeArrowheads="1"/>
            </p:cNvSpPr>
            <p:nvPr/>
          </p:nvSpPr>
          <p:spPr bwMode="auto">
            <a:xfrm>
              <a:off x="343" y="2658"/>
              <a:ext cx="224" cy="90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1" name="Rectangle 11"/>
            <p:cNvSpPr>
              <a:spLocks noChangeArrowheads="1"/>
            </p:cNvSpPr>
            <p:nvPr/>
          </p:nvSpPr>
          <p:spPr bwMode="auto">
            <a:xfrm>
              <a:off x="666" y="2868"/>
              <a:ext cx="224" cy="91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2" name="Rectangle 12"/>
            <p:cNvSpPr>
              <a:spLocks noChangeArrowheads="1"/>
            </p:cNvSpPr>
            <p:nvPr/>
          </p:nvSpPr>
          <p:spPr bwMode="auto">
            <a:xfrm>
              <a:off x="343" y="2868"/>
              <a:ext cx="224" cy="91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3" name="Rectangle 13"/>
            <p:cNvSpPr>
              <a:spLocks noChangeArrowheads="1"/>
            </p:cNvSpPr>
            <p:nvPr/>
          </p:nvSpPr>
          <p:spPr bwMode="auto">
            <a:xfrm>
              <a:off x="666" y="3079"/>
              <a:ext cx="224" cy="91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4" name="Rectangle 14"/>
            <p:cNvSpPr>
              <a:spLocks noChangeArrowheads="1"/>
            </p:cNvSpPr>
            <p:nvPr/>
          </p:nvSpPr>
          <p:spPr bwMode="auto">
            <a:xfrm>
              <a:off x="343" y="3079"/>
              <a:ext cx="224" cy="91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5" name="Rectangle 15"/>
            <p:cNvSpPr>
              <a:spLocks noChangeArrowheads="1"/>
            </p:cNvSpPr>
            <p:nvPr/>
          </p:nvSpPr>
          <p:spPr bwMode="auto">
            <a:xfrm>
              <a:off x="666" y="3289"/>
              <a:ext cx="224" cy="90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6" name="Rectangle 16"/>
            <p:cNvSpPr>
              <a:spLocks noChangeArrowheads="1"/>
            </p:cNvSpPr>
            <p:nvPr/>
          </p:nvSpPr>
          <p:spPr bwMode="auto">
            <a:xfrm>
              <a:off x="343" y="3289"/>
              <a:ext cx="224" cy="90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7" name="Rectangle 17"/>
            <p:cNvSpPr>
              <a:spLocks noChangeArrowheads="1"/>
            </p:cNvSpPr>
            <p:nvPr/>
          </p:nvSpPr>
          <p:spPr bwMode="auto">
            <a:xfrm>
              <a:off x="666" y="3499"/>
              <a:ext cx="224" cy="91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8" name="Rectangle 18"/>
            <p:cNvSpPr>
              <a:spLocks noChangeArrowheads="1"/>
            </p:cNvSpPr>
            <p:nvPr/>
          </p:nvSpPr>
          <p:spPr bwMode="auto">
            <a:xfrm>
              <a:off x="343" y="3499"/>
              <a:ext cx="224" cy="91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19" name="Rectangle 19"/>
            <p:cNvSpPr>
              <a:spLocks noChangeArrowheads="1"/>
            </p:cNvSpPr>
            <p:nvPr/>
          </p:nvSpPr>
          <p:spPr bwMode="auto">
            <a:xfrm>
              <a:off x="653" y="3699"/>
              <a:ext cx="237" cy="119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0" name="Rectangle 20"/>
            <p:cNvSpPr>
              <a:spLocks noChangeArrowheads="1"/>
            </p:cNvSpPr>
            <p:nvPr/>
          </p:nvSpPr>
          <p:spPr bwMode="auto">
            <a:xfrm>
              <a:off x="343" y="3685"/>
              <a:ext cx="246" cy="145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1" name="Rectangle 21"/>
            <p:cNvSpPr>
              <a:spLocks noChangeArrowheads="1"/>
            </p:cNvSpPr>
            <p:nvPr/>
          </p:nvSpPr>
          <p:spPr bwMode="auto">
            <a:xfrm>
              <a:off x="1039" y="1781"/>
              <a:ext cx="567" cy="2128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2" name="Rectangle 22"/>
            <p:cNvSpPr>
              <a:spLocks noChangeArrowheads="1"/>
            </p:cNvSpPr>
            <p:nvPr/>
          </p:nvSpPr>
          <p:spPr bwMode="auto">
            <a:xfrm>
              <a:off x="1125" y="1992"/>
              <a:ext cx="410" cy="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3" name="Rectangle 23"/>
            <p:cNvSpPr>
              <a:spLocks noChangeArrowheads="1"/>
            </p:cNvSpPr>
            <p:nvPr/>
          </p:nvSpPr>
          <p:spPr bwMode="auto">
            <a:xfrm>
              <a:off x="1125" y="2219"/>
              <a:ext cx="410" cy="67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4" name="Rectangle 24"/>
            <p:cNvSpPr>
              <a:spLocks noChangeArrowheads="1"/>
            </p:cNvSpPr>
            <p:nvPr/>
          </p:nvSpPr>
          <p:spPr bwMode="auto">
            <a:xfrm>
              <a:off x="1125" y="2447"/>
              <a:ext cx="410" cy="68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5" name="Rectangle 25"/>
            <p:cNvSpPr>
              <a:spLocks noChangeArrowheads="1"/>
            </p:cNvSpPr>
            <p:nvPr/>
          </p:nvSpPr>
          <p:spPr bwMode="auto">
            <a:xfrm>
              <a:off x="1125" y="2676"/>
              <a:ext cx="410" cy="67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6" name="Rectangle 26"/>
            <p:cNvSpPr>
              <a:spLocks noChangeArrowheads="1"/>
            </p:cNvSpPr>
            <p:nvPr/>
          </p:nvSpPr>
          <p:spPr bwMode="auto">
            <a:xfrm>
              <a:off x="1125" y="2904"/>
              <a:ext cx="410" cy="6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Rectangle 27"/>
            <p:cNvSpPr>
              <a:spLocks noChangeArrowheads="1"/>
            </p:cNvSpPr>
            <p:nvPr/>
          </p:nvSpPr>
          <p:spPr bwMode="auto">
            <a:xfrm>
              <a:off x="1125" y="3132"/>
              <a:ext cx="410" cy="68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8" name="Rectangle 28"/>
            <p:cNvSpPr>
              <a:spLocks noChangeArrowheads="1"/>
            </p:cNvSpPr>
            <p:nvPr/>
          </p:nvSpPr>
          <p:spPr bwMode="auto">
            <a:xfrm>
              <a:off x="1125" y="3360"/>
              <a:ext cx="410" cy="6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9" name="Rectangle 29"/>
            <p:cNvSpPr>
              <a:spLocks noChangeArrowheads="1"/>
            </p:cNvSpPr>
            <p:nvPr/>
          </p:nvSpPr>
          <p:spPr bwMode="auto">
            <a:xfrm>
              <a:off x="1125" y="3588"/>
              <a:ext cx="410" cy="68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0" name="Rectangle 30"/>
            <p:cNvSpPr>
              <a:spLocks noChangeArrowheads="1"/>
            </p:cNvSpPr>
            <p:nvPr/>
          </p:nvSpPr>
          <p:spPr bwMode="auto">
            <a:xfrm>
              <a:off x="1039" y="1781"/>
              <a:ext cx="567" cy="2128"/>
            </a:xfrm>
            <a:prstGeom prst="rect">
              <a:avLst/>
            </a:prstGeom>
            <a:solidFill>
              <a:srgbClr val="DFFA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1" name="Rectangle 31"/>
            <p:cNvSpPr>
              <a:spLocks noChangeArrowheads="1"/>
            </p:cNvSpPr>
            <p:nvPr/>
          </p:nvSpPr>
          <p:spPr bwMode="auto">
            <a:xfrm>
              <a:off x="1125" y="1992"/>
              <a:ext cx="410" cy="67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2" name="Rectangle 32"/>
            <p:cNvSpPr>
              <a:spLocks noChangeArrowheads="1"/>
            </p:cNvSpPr>
            <p:nvPr/>
          </p:nvSpPr>
          <p:spPr bwMode="auto">
            <a:xfrm>
              <a:off x="1125" y="2219"/>
              <a:ext cx="410" cy="67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3" name="Rectangle 33"/>
            <p:cNvSpPr>
              <a:spLocks noChangeArrowheads="1"/>
            </p:cNvSpPr>
            <p:nvPr/>
          </p:nvSpPr>
          <p:spPr bwMode="auto">
            <a:xfrm>
              <a:off x="1125" y="2447"/>
              <a:ext cx="410" cy="68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4" name="Rectangle 34"/>
            <p:cNvSpPr>
              <a:spLocks noChangeArrowheads="1"/>
            </p:cNvSpPr>
            <p:nvPr/>
          </p:nvSpPr>
          <p:spPr bwMode="auto">
            <a:xfrm>
              <a:off x="1125" y="2676"/>
              <a:ext cx="410" cy="67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5" name="Rectangle 35"/>
            <p:cNvSpPr>
              <a:spLocks noChangeArrowheads="1"/>
            </p:cNvSpPr>
            <p:nvPr/>
          </p:nvSpPr>
          <p:spPr bwMode="auto">
            <a:xfrm>
              <a:off x="1125" y="2904"/>
              <a:ext cx="410" cy="68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6" name="Rectangle 36"/>
            <p:cNvSpPr>
              <a:spLocks noChangeArrowheads="1"/>
            </p:cNvSpPr>
            <p:nvPr/>
          </p:nvSpPr>
          <p:spPr bwMode="auto">
            <a:xfrm>
              <a:off x="1125" y="3132"/>
              <a:ext cx="410" cy="68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7" name="Rectangle 37"/>
            <p:cNvSpPr>
              <a:spLocks noChangeArrowheads="1"/>
            </p:cNvSpPr>
            <p:nvPr/>
          </p:nvSpPr>
          <p:spPr bwMode="auto">
            <a:xfrm>
              <a:off x="1125" y="3360"/>
              <a:ext cx="410" cy="67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8" name="Rectangle 38"/>
            <p:cNvSpPr>
              <a:spLocks noChangeArrowheads="1"/>
            </p:cNvSpPr>
            <p:nvPr/>
          </p:nvSpPr>
          <p:spPr bwMode="auto">
            <a:xfrm>
              <a:off x="1125" y="3588"/>
              <a:ext cx="410" cy="68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9" name="Freeform 39"/>
            <p:cNvSpPr>
              <a:spLocks/>
            </p:cNvSpPr>
            <p:nvPr/>
          </p:nvSpPr>
          <p:spPr bwMode="auto">
            <a:xfrm>
              <a:off x="1572" y="2167"/>
              <a:ext cx="418" cy="1738"/>
            </a:xfrm>
            <a:custGeom>
              <a:avLst/>
              <a:gdLst>
                <a:gd name="T0" fmla="*/ 0 w 418"/>
                <a:gd name="T1" fmla="*/ 0 h 1738"/>
                <a:gd name="T2" fmla="*/ 418 w 418"/>
                <a:gd name="T3" fmla="*/ 351 h 1738"/>
                <a:gd name="T4" fmla="*/ 418 w 418"/>
                <a:gd name="T5" fmla="*/ 1738 h 1738"/>
                <a:gd name="T6" fmla="*/ 0 w 418"/>
                <a:gd name="T7" fmla="*/ 1738 h 1738"/>
                <a:gd name="T8" fmla="*/ 0 w 418"/>
                <a:gd name="T9" fmla="*/ 0 h 1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8" h="1738">
                  <a:moveTo>
                    <a:pt x="0" y="0"/>
                  </a:moveTo>
                  <a:lnTo>
                    <a:pt x="418" y="351"/>
                  </a:lnTo>
                  <a:lnTo>
                    <a:pt x="418" y="1738"/>
                  </a:lnTo>
                  <a:lnTo>
                    <a:pt x="0" y="17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D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0" name="Freeform 40"/>
            <p:cNvSpPr>
              <a:spLocks/>
            </p:cNvSpPr>
            <p:nvPr/>
          </p:nvSpPr>
          <p:spPr bwMode="auto">
            <a:xfrm>
              <a:off x="1572" y="2167"/>
              <a:ext cx="418" cy="1738"/>
            </a:xfrm>
            <a:custGeom>
              <a:avLst/>
              <a:gdLst>
                <a:gd name="T0" fmla="*/ 0 w 418"/>
                <a:gd name="T1" fmla="*/ 0 h 1738"/>
                <a:gd name="T2" fmla="*/ 418 w 418"/>
                <a:gd name="T3" fmla="*/ 351 h 1738"/>
                <a:gd name="T4" fmla="*/ 418 w 418"/>
                <a:gd name="T5" fmla="*/ 1738 h 1738"/>
                <a:gd name="T6" fmla="*/ 0 w 418"/>
                <a:gd name="T7" fmla="*/ 1738 h 1738"/>
                <a:gd name="T8" fmla="*/ 0 w 418"/>
                <a:gd name="T9" fmla="*/ 0 h 1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8" h="1738">
                  <a:moveTo>
                    <a:pt x="0" y="0"/>
                  </a:moveTo>
                  <a:lnTo>
                    <a:pt x="418" y="351"/>
                  </a:lnTo>
                  <a:lnTo>
                    <a:pt x="418" y="1738"/>
                  </a:lnTo>
                  <a:lnTo>
                    <a:pt x="0" y="17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294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1" name="Oval 41"/>
            <p:cNvSpPr>
              <a:spLocks noChangeArrowheads="1"/>
            </p:cNvSpPr>
            <p:nvPr/>
          </p:nvSpPr>
          <p:spPr bwMode="auto">
            <a:xfrm>
              <a:off x="1807" y="2606"/>
              <a:ext cx="136" cy="138"/>
            </a:xfrm>
            <a:prstGeom prst="ellipse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2" name="Oval 42"/>
            <p:cNvSpPr>
              <a:spLocks noChangeArrowheads="1"/>
            </p:cNvSpPr>
            <p:nvPr/>
          </p:nvSpPr>
          <p:spPr bwMode="auto">
            <a:xfrm>
              <a:off x="1617" y="2606"/>
              <a:ext cx="138" cy="138"/>
            </a:xfrm>
            <a:prstGeom prst="ellipse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3" name="Oval 43"/>
            <p:cNvSpPr>
              <a:spLocks noChangeArrowheads="1"/>
            </p:cNvSpPr>
            <p:nvPr/>
          </p:nvSpPr>
          <p:spPr bwMode="auto">
            <a:xfrm>
              <a:off x="1807" y="2799"/>
              <a:ext cx="136" cy="138"/>
            </a:xfrm>
            <a:prstGeom prst="ellipse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4" name="Oval 44"/>
            <p:cNvSpPr>
              <a:spLocks noChangeArrowheads="1"/>
            </p:cNvSpPr>
            <p:nvPr/>
          </p:nvSpPr>
          <p:spPr bwMode="auto">
            <a:xfrm>
              <a:off x="1617" y="2799"/>
              <a:ext cx="138" cy="138"/>
            </a:xfrm>
            <a:prstGeom prst="ellipse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5" name="Oval 45"/>
            <p:cNvSpPr>
              <a:spLocks noChangeArrowheads="1"/>
            </p:cNvSpPr>
            <p:nvPr/>
          </p:nvSpPr>
          <p:spPr bwMode="auto">
            <a:xfrm>
              <a:off x="1807" y="2991"/>
              <a:ext cx="136" cy="138"/>
            </a:xfrm>
            <a:prstGeom prst="ellipse">
              <a:avLst/>
            </a:prstGeom>
            <a:solidFill>
              <a:srgbClr val="FCD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6" name="Oval 46"/>
            <p:cNvSpPr>
              <a:spLocks noChangeArrowheads="1"/>
            </p:cNvSpPr>
            <p:nvPr/>
          </p:nvSpPr>
          <p:spPr bwMode="auto">
            <a:xfrm>
              <a:off x="1617" y="2991"/>
              <a:ext cx="138" cy="138"/>
            </a:xfrm>
            <a:prstGeom prst="ellipse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7" name="Oval 47"/>
            <p:cNvSpPr>
              <a:spLocks noChangeArrowheads="1"/>
            </p:cNvSpPr>
            <p:nvPr/>
          </p:nvSpPr>
          <p:spPr bwMode="auto">
            <a:xfrm>
              <a:off x="1807" y="3184"/>
              <a:ext cx="136" cy="137"/>
            </a:xfrm>
            <a:prstGeom prst="ellipse">
              <a:avLst/>
            </a:prstGeom>
            <a:solidFill>
              <a:srgbClr val="FCD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8" name="Oval 48"/>
            <p:cNvSpPr>
              <a:spLocks noChangeArrowheads="1"/>
            </p:cNvSpPr>
            <p:nvPr/>
          </p:nvSpPr>
          <p:spPr bwMode="auto">
            <a:xfrm>
              <a:off x="1617" y="3184"/>
              <a:ext cx="138" cy="137"/>
            </a:xfrm>
            <a:prstGeom prst="ellipse">
              <a:avLst/>
            </a:prstGeom>
            <a:solidFill>
              <a:srgbClr val="FCD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9" name="Oval 49"/>
            <p:cNvSpPr>
              <a:spLocks noChangeArrowheads="1"/>
            </p:cNvSpPr>
            <p:nvPr/>
          </p:nvSpPr>
          <p:spPr bwMode="auto">
            <a:xfrm>
              <a:off x="1807" y="3376"/>
              <a:ext cx="136" cy="138"/>
            </a:xfrm>
            <a:prstGeom prst="ellipse">
              <a:avLst/>
            </a:prstGeom>
            <a:solidFill>
              <a:srgbClr val="FCD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0" name="Oval 50"/>
            <p:cNvSpPr>
              <a:spLocks noChangeArrowheads="1"/>
            </p:cNvSpPr>
            <p:nvPr/>
          </p:nvSpPr>
          <p:spPr bwMode="auto">
            <a:xfrm>
              <a:off x="1617" y="3376"/>
              <a:ext cx="138" cy="138"/>
            </a:xfrm>
            <a:prstGeom prst="ellipse">
              <a:avLst/>
            </a:prstGeom>
            <a:solidFill>
              <a:srgbClr val="FCD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1" name="Oval 51"/>
            <p:cNvSpPr>
              <a:spLocks noChangeArrowheads="1"/>
            </p:cNvSpPr>
            <p:nvPr/>
          </p:nvSpPr>
          <p:spPr bwMode="auto">
            <a:xfrm>
              <a:off x="1807" y="3569"/>
              <a:ext cx="136" cy="136"/>
            </a:xfrm>
            <a:prstGeom prst="ellipse">
              <a:avLst/>
            </a:prstGeom>
            <a:solidFill>
              <a:srgbClr val="FCD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2" name="Oval 52"/>
            <p:cNvSpPr>
              <a:spLocks noChangeArrowheads="1"/>
            </p:cNvSpPr>
            <p:nvPr/>
          </p:nvSpPr>
          <p:spPr bwMode="auto">
            <a:xfrm>
              <a:off x="1617" y="3569"/>
              <a:ext cx="138" cy="136"/>
            </a:xfrm>
            <a:prstGeom prst="ellipse">
              <a:avLst/>
            </a:prstGeom>
            <a:solidFill>
              <a:srgbClr val="FCD0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3" name="Freeform 53"/>
            <p:cNvSpPr>
              <a:spLocks/>
            </p:cNvSpPr>
            <p:nvPr/>
          </p:nvSpPr>
          <p:spPr bwMode="auto">
            <a:xfrm>
              <a:off x="2407" y="2167"/>
              <a:ext cx="418" cy="1738"/>
            </a:xfrm>
            <a:custGeom>
              <a:avLst/>
              <a:gdLst>
                <a:gd name="T0" fmla="*/ 0 w 418"/>
                <a:gd name="T1" fmla="*/ 0 h 1738"/>
                <a:gd name="T2" fmla="*/ 418 w 418"/>
                <a:gd name="T3" fmla="*/ 351 h 1738"/>
                <a:gd name="T4" fmla="*/ 418 w 418"/>
                <a:gd name="T5" fmla="*/ 1738 h 1738"/>
                <a:gd name="T6" fmla="*/ 0 w 418"/>
                <a:gd name="T7" fmla="*/ 1738 h 1738"/>
                <a:gd name="T8" fmla="*/ 0 w 418"/>
                <a:gd name="T9" fmla="*/ 0 h 17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8" h="1738">
                  <a:moveTo>
                    <a:pt x="0" y="0"/>
                  </a:moveTo>
                  <a:lnTo>
                    <a:pt x="418" y="351"/>
                  </a:lnTo>
                  <a:lnTo>
                    <a:pt x="418" y="1738"/>
                  </a:lnTo>
                  <a:lnTo>
                    <a:pt x="0" y="17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FAA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4" name="Oval 54"/>
            <p:cNvSpPr>
              <a:spLocks noChangeArrowheads="1"/>
            </p:cNvSpPr>
            <p:nvPr/>
          </p:nvSpPr>
          <p:spPr bwMode="auto">
            <a:xfrm>
              <a:off x="2641" y="2586"/>
              <a:ext cx="138" cy="137"/>
            </a:xfrm>
            <a:prstGeom prst="ellipse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5" name="Oval 55"/>
            <p:cNvSpPr>
              <a:spLocks noChangeArrowheads="1"/>
            </p:cNvSpPr>
            <p:nvPr/>
          </p:nvSpPr>
          <p:spPr bwMode="auto">
            <a:xfrm>
              <a:off x="2453" y="2586"/>
              <a:ext cx="137" cy="137"/>
            </a:xfrm>
            <a:prstGeom prst="ellipse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6" name="Oval 56"/>
            <p:cNvSpPr>
              <a:spLocks noChangeArrowheads="1"/>
            </p:cNvSpPr>
            <p:nvPr/>
          </p:nvSpPr>
          <p:spPr bwMode="auto">
            <a:xfrm>
              <a:off x="2641" y="2778"/>
              <a:ext cx="138" cy="138"/>
            </a:xfrm>
            <a:prstGeom prst="ellipse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7" name="Oval 57"/>
            <p:cNvSpPr>
              <a:spLocks noChangeArrowheads="1"/>
            </p:cNvSpPr>
            <p:nvPr/>
          </p:nvSpPr>
          <p:spPr bwMode="auto">
            <a:xfrm>
              <a:off x="2453" y="2778"/>
              <a:ext cx="137" cy="138"/>
            </a:xfrm>
            <a:prstGeom prst="ellipse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8" name="Oval 58"/>
            <p:cNvSpPr>
              <a:spLocks noChangeArrowheads="1"/>
            </p:cNvSpPr>
            <p:nvPr/>
          </p:nvSpPr>
          <p:spPr bwMode="auto">
            <a:xfrm>
              <a:off x="2641" y="2971"/>
              <a:ext cx="138" cy="136"/>
            </a:xfrm>
            <a:prstGeom prst="ellipse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9" name="Oval 59"/>
            <p:cNvSpPr>
              <a:spLocks noChangeArrowheads="1"/>
            </p:cNvSpPr>
            <p:nvPr/>
          </p:nvSpPr>
          <p:spPr bwMode="auto">
            <a:xfrm>
              <a:off x="2453" y="2971"/>
              <a:ext cx="137" cy="136"/>
            </a:xfrm>
            <a:prstGeom prst="ellipse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0" name="Oval 60"/>
            <p:cNvSpPr>
              <a:spLocks noChangeArrowheads="1"/>
            </p:cNvSpPr>
            <p:nvPr/>
          </p:nvSpPr>
          <p:spPr bwMode="auto">
            <a:xfrm>
              <a:off x="2641" y="3162"/>
              <a:ext cx="138" cy="138"/>
            </a:xfrm>
            <a:prstGeom prst="ellipse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1" name="Oval 61"/>
            <p:cNvSpPr>
              <a:spLocks noChangeArrowheads="1"/>
            </p:cNvSpPr>
            <p:nvPr/>
          </p:nvSpPr>
          <p:spPr bwMode="auto">
            <a:xfrm>
              <a:off x="2453" y="3162"/>
              <a:ext cx="137" cy="138"/>
            </a:xfrm>
            <a:prstGeom prst="ellipse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2" name="Oval 62"/>
            <p:cNvSpPr>
              <a:spLocks noChangeArrowheads="1"/>
            </p:cNvSpPr>
            <p:nvPr/>
          </p:nvSpPr>
          <p:spPr bwMode="auto">
            <a:xfrm>
              <a:off x="2641" y="3354"/>
              <a:ext cx="138" cy="138"/>
            </a:xfrm>
            <a:prstGeom prst="ellipse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3" name="Oval 63"/>
            <p:cNvSpPr>
              <a:spLocks noChangeArrowheads="1"/>
            </p:cNvSpPr>
            <p:nvPr/>
          </p:nvSpPr>
          <p:spPr bwMode="auto">
            <a:xfrm>
              <a:off x="2453" y="3354"/>
              <a:ext cx="137" cy="138"/>
            </a:xfrm>
            <a:prstGeom prst="ellipse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4" name="Oval 64"/>
            <p:cNvSpPr>
              <a:spLocks noChangeArrowheads="1"/>
            </p:cNvSpPr>
            <p:nvPr/>
          </p:nvSpPr>
          <p:spPr bwMode="auto">
            <a:xfrm>
              <a:off x="2641" y="3547"/>
              <a:ext cx="138" cy="138"/>
            </a:xfrm>
            <a:prstGeom prst="ellipse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5" name="Oval 65"/>
            <p:cNvSpPr>
              <a:spLocks noChangeArrowheads="1"/>
            </p:cNvSpPr>
            <p:nvPr/>
          </p:nvSpPr>
          <p:spPr bwMode="auto">
            <a:xfrm>
              <a:off x="2453" y="3547"/>
              <a:ext cx="137" cy="138"/>
            </a:xfrm>
            <a:prstGeom prst="ellipse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6" name="Rectangle 66"/>
            <p:cNvSpPr>
              <a:spLocks noChangeArrowheads="1"/>
            </p:cNvSpPr>
            <p:nvPr/>
          </p:nvSpPr>
          <p:spPr bwMode="auto">
            <a:xfrm>
              <a:off x="3487" y="1298"/>
              <a:ext cx="569" cy="2611"/>
            </a:xfrm>
            <a:prstGeom prst="rect">
              <a:avLst/>
            </a:prstGeom>
            <a:solidFill>
              <a:srgbClr val="FFC8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7" name="Rectangle 67"/>
            <p:cNvSpPr>
              <a:spLocks noChangeArrowheads="1"/>
            </p:cNvSpPr>
            <p:nvPr/>
          </p:nvSpPr>
          <p:spPr bwMode="auto">
            <a:xfrm>
              <a:off x="3545" y="1371"/>
              <a:ext cx="454" cy="29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8" name="Rectangle 68"/>
            <p:cNvSpPr>
              <a:spLocks noChangeArrowheads="1"/>
            </p:cNvSpPr>
            <p:nvPr/>
          </p:nvSpPr>
          <p:spPr bwMode="auto">
            <a:xfrm>
              <a:off x="3545" y="1470"/>
              <a:ext cx="454" cy="29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9" name="Rectangle 69"/>
            <p:cNvSpPr>
              <a:spLocks noChangeArrowheads="1"/>
            </p:cNvSpPr>
            <p:nvPr/>
          </p:nvSpPr>
          <p:spPr bwMode="auto">
            <a:xfrm>
              <a:off x="3545" y="1571"/>
              <a:ext cx="454" cy="28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0" name="Rectangle 70"/>
            <p:cNvSpPr>
              <a:spLocks noChangeArrowheads="1"/>
            </p:cNvSpPr>
            <p:nvPr/>
          </p:nvSpPr>
          <p:spPr bwMode="auto">
            <a:xfrm>
              <a:off x="3545" y="1670"/>
              <a:ext cx="454" cy="29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1" name="Rectangle 71"/>
            <p:cNvSpPr>
              <a:spLocks noChangeArrowheads="1"/>
            </p:cNvSpPr>
            <p:nvPr/>
          </p:nvSpPr>
          <p:spPr bwMode="auto">
            <a:xfrm>
              <a:off x="3545" y="1771"/>
              <a:ext cx="454" cy="28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2" name="Rectangle 72"/>
            <p:cNvSpPr>
              <a:spLocks noChangeArrowheads="1"/>
            </p:cNvSpPr>
            <p:nvPr/>
          </p:nvSpPr>
          <p:spPr bwMode="auto">
            <a:xfrm>
              <a:off x="3545" y="1871"/>
              <a:ext cx="454" cy="28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3" name="Rectangle 73"/>
            <p:cNvSpPr>
              <a:spLocks noChangeArrowheads="1"/>
            </p:cNvSpPr>
            <p:nvPr/>
          </p:nvSpPr>
          <p:spPr bwMode="auto">
            <a:xfrm>
              <a:off x="3545" y="1970"/>
              <a:ext cx="454" cy="29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4" name="Rectangle 74"/>
            <p:cNvSpPr>
              <a:spLocks noChangeArrowheads="1"/>
            </p:cNvSpPr>
            <p:nvPr/>
          </p:nvSpPr>
          <p:spPr bwMode="auto">
            <a:xfrm>
              <a:off x="3545" y="2071"/>
              <a:ext cx="454" cy="27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5" name="Rectangle 75"/>
            <p:cNvSpPr>
              <a:spLocks noChangeArrowheads="1"/>
            </p:cNvSpPr>
            <p:nvPr/>
          </p:nvSpPr>
          <p:spPr bwMode="auto">
            <a:xfrm>
              <a:off x="3545" y="2170"/>
              <a:ext cx="454" cy="29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6" name="Rectangle 76"/>
            <p:cNvSpPr>
              <a:spLocks noChangeArrowheads="1"/>
            </p:cNvSpPr>
            <p:nvPr/>
          </p:nvSpPr>
          <p:spPr bwMode="auto">
            <a:xfrm>
              <a:off x="3545" y="2270"/>
              <a:ext cx="454" cy="28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7" name="Rectangle 77"/>
            <p:cNvSpPr>
              <a:spLocks noChangeArrowheads="1"/>
            </p:cNvSpPr>
            <p:nvPr/>
          </p:nvSpPr>
          <p:spPr bwMode="auto">
            <a:xfrm>
              <a:off x="3545" y="2370"/>
              <a:ext cx="454" cy="28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8" name="Rectangle 78"/>
            <p:cNvSpPr>
              <a:spLocks noChangeArrowheads="1"/>
            </p:cNvSpPr>
            <p:nvPr/>
          </p:nvSpPr>
          <p:spPr bwMode="auto">
            <a:xfrm>
              <a:off x="3545" y="2470"/>
              <a:ext cx="454" cy="28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9" name="Rectangle 79"/>
            <p:cNvSpPr>
              <a:spLocks noChangeArrowheads="1"/>
            </p:cNvSpPr>
            <p:nvPr/>
          </p:nvSpPr>
          <p:spPr bwMode="auto">
            <a:xfrm>
              <a:off x="3545" y="2570"/>
              <a:ext cx="454" cy="28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0" name="Rectangle 80"/>
            <p:cNvSpPr>
              <a:spLocks noChangeArrowheads="1"/>
            </p:cNvSpPr>
            <p:nvPr/>
          </p:nvSpPr>
          <p:spPr bwMode="auto">
            <a:xfrm>
              <a:off x="3545" y="2670"/>
              <a:ext cx="454" cy="29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1" name="Rectangle 81"/>
            <p:cNvSpPr>
              <a:spLocks noChangeArrowheads="1"/>
            </p:cNvSpPr>
            <p:nvPr/>
          </p:nvSpPr>
          <p:spPr bwMode="auto">
            <a:xfrm>
              <a:off x="3545" y="2769"/>
              <a:ext cx="454" cy="29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2" name="Rectangle 82"/>
            <p:cNvSpPr>
              <a:spLocks noChangeArrowheads="1"/>
            </p:cNvSpPr>
            <p:nvPr/>
          </p:nvSpPr>
          <p:spPr bwMode="auto">
            <a:xfrm>
              <a:off x="3545" y="2870"/>
              <a:ext cx="454" cy="28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3" name="Rectangle 83"/>
            <p:cNvSpPr>
              <a:spLocks noChangeArrowheads="1"/>
            </p:cNvSpPr>
            <p:nvPr/>
          </p:nvSpPr>
          <p:spPr bwMode="auto">
            <a:xfrm>
              <a:off x="3545" y="2969"/>
              <a:ext cx="454" cy="29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4" name="Rectangle 84"/>
            <p:cNvSpPr>
              <a:spLocks noChangeArrowheads="1"/>
            </p:cNvSpPr>
            <p:nvPr/>
          </p:nvSpPr>
          <p:spPr bwMode="auto">
            <a:xfrm>
              <a:off x="3545" y="3069"/>
              <a:ext cx="454" cy="29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5" name="Rectangle 85"/>
            <p:cNvSpPr>
              <a:spLocks noChangeArrowheads="1"/>
            </p:cNvSpPr>
            <p:nvPr/>
          </p:nvSpPr>
          <p:spPr bwMode="auto">
            <a:xfrm>
              <a:off x="3545" y="3170"/>
              <a:ext cx="454" cy="27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6" name="Rectangle 86"/>
            <p:cNvSpPr>
              <a:spLocks noChangeArrowheads="1"/>
            </p:cNvSpPr>
            <p:nvPr/>
          </p:nvSpPr>
          <p:spPr bwMode="auto">
            <a:xfrm>
              <a:off x="3545" y="3269"/>
              <a:ext cx="454" cy="29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7" name="Rectangle 87"/>
            <p:cNvSpPr>
              <a:spLocks noChangeArrowheads="1"/>
            </p:cNvSpPr>
            <p:nvPr/>
          </p:nvSpPr>
          <p:spPr bwMode="auto">
            <a:xfrm>
              <a:off x="3545" y="3370"/>
              <a:ext cx="454" cy="27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8" name="Rectangle 88"/>
            <p:cNvSpPr>
              <a:spLocks noChangeArrowheads="1"/>
            </p:cNvSpPr>
            <p:nvPr/>
          </p:nvSpPr>
          <p:spPr bwMode="auto">
            <a:xfrm>
              <a:off x="3545" y="3469"/>
              <a:ext cx="454" cy="29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9" name="Rectangle 89"/>
            <p:cNvSpPr>
              <a:spLocks noChangeArrowheads="1"/>
            </p:cNvSpPr>
            <p:nvPr/>
          </p:nvSpPr>
          <p:spPr bwMode="auto">
            <a:xfrm>
              <a:off x="3545" y="3569"/>
              <a:ext cx="454" cy="28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0" name="Rectangle 90"/>
            <p:cNvSpPr>
              <a:spLocks noChangeArrowheads="1"/>
            </p:cNvSpPr>
            <p:nvPr/>
          </p:nvSpPr>
          <p:spPr bwMode="auto">
            <a:xfrm>
              <a:off x="3545" y="3669"/>
              <a:ext cx="454" cy="28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1" name="Rectangle 91"/>
            <p:cNvSpPr>
              <a:spLocks noChangeArrowheads="1"/>
            </p:cNvSpPr>
            <p:nvPr/>
          </p:nvSpPr>
          <p:spPr bwMode="auto">
            <a:xfrm>
              <a:off x="2991" y="2135"/>
              <a:ext cx="569" cy="1774"/>
            </a:xfrm>
            <a:prstGeom prst="rect">
              <a:avLst/>
            </a:prstGeom>
            <a:solidFill>
              <a:srgbClr val="DFFA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2" name="Freeform 92"/>
            <p:cNvSpPr>
              <a:spLocks/>
            </p:cNvSpPr>
            <p:nvPr/>
          </p:nvSpPr>
          <p:spPr bwMode="auto">
            <a:xfrm>
              <a:off x="3118" y="1890"/>
              <a:ext cx="315" cy="491"/>
            </a:xfrm>
            <a:custGeom>
              <a:avLst/>
              <a:gdLst>
                <a:gd name="T0" fmla="*/ 0 w 315"/>
                <a:gd name="T1" fmla="*/ 491 h 491"/>
                <a:gd name="T2" fmla="*/ 315 w 315"/>
                <a:gd name="T3" fmla="*/ 491 h 491"/>
                <a:gd name="T4" fmla="*/ 315 w 315"/>
                <a:gd name="T5" fmla="*/ 140 h 491"/>
                <a:gd name="T6" fmla="*/ 157 w 315"/>
                <a:gd name="T7" fmla="*/ 0 h 491"/>
                <a:gd name="T8" fmla="*/ 0 w 315"/>
                <a:gd name="T9" fmla="*/ 140 h 491"/>
                <a:gd name="T10" fmla="*/ 0 w 315"/>
                <a:gd name="T11" fmla="*/ 491 h 4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5" h="491">
                  <a:moveTo>
                    <a:pt x="0" y="491"/>
                  </a:moveTo>
                  <a:lnTo>
                    <a:pt x="315" y="491"/>
                  </a:lnTo>
                  <a:lnTo>
                    <a:pt x="315" y="140"/>
                  </a:lnTo>
                  <a:lnTo>
                    <a:pt x="157" y="0"/>
                  </a:lnTo>
                  <a:lnTo>
                    <a:pt x="0" y="140"/>
                  </a:lnTo>
                  <a:lnTo>
                    <a:pt x="0" y="491"/>
                  </a:lnTo>
                  <a:close/>
                </a:path>
              </a:pathLst>
            </a:custGeom>
            <a:solidFill>
              <a:srgbClr val="DFFA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3" name="Rectangle 93"/>
            <p:cNvSpPr>
              <a:spLocks noChangeArrowheads="1"/>
            </p:cNvSpPr>
            <p:nvPr/>
          </p:nvSpPr>
          <p:spPr bwMode="auto">
            <a:xfrm>
              <a:off x="3300" y="2034"/>
              <a:ext cx="58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4" name="Rectangle 94"/>
            <p:cNvSpPr>
              <a:spLocks noChangeArrowheads="1"/>
            </p:cNvSpPr>
            <p:nvPr/>
          </p:nvSpPr>
          <p:spPr bwMode="auto">
            <a:xfrm>
              <a:off x="3194" y="2034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5" name="Rectangle 95"/>
            <p:cNvSpPr>
              <a:spLocks noChangeArrowheads="1"/>
            </p:cNvSpPr>
            <p:nvPr/>
          </p:nvSpPr>
          <p:spPr bwMode="auto">
            <a:xfrm>
              <a:off x="3407" y="2248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6" name="Rectangle 96"/>
            <p:cNvSpPr>
              <a:spLocks noChangeArrowheads="1"/>
            </p:cNvSpPr>
            <p:nvPr/>
          </p:nvSpPr>
          <p:spPr bwMode="auto">
            <a:xfrm>
              <a:off x="3300" y="2248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7" name="Rectangle 97"/>
            <p:cNvSpPr>
              <a:spLocks noChangeArrowheads="1"/>
            </p:cNvSpPr>
            <p:nvPr/>
          </p:nvSpPr>
          <p:spPr bwMode="auto">
            <a:xfrm>
              <a:off x="3195" y="2248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8" name="Rectangle 98"/>
            <p:cNvSpPr>
              <a:spLocks noChangeArrowheads="1"/>
            </p:cNvSpPr>
            <p:nvPr/>
          </p:nvSpPr>
          <p:spPr bwMode="auto">
            <a:xfrm>
              <a:off x="3088" y="2248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9" name="Rectangle 99"/>
            <p:cNvSpPr>
              <a:spLocks noChangeArrowheads="1"/>
            </p:cNvSpPr>
            <p:nvPr/>
          </p:nvSpPr>
          <p:spPr bwMode="auto">
            <a:xfrm>
              <a:off x="3407" y="2431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0" name="Rectangle 100"/>
            <p:cNvSpPr>
              <a:spLocks noChangeArrowheads="1"/>
            </p:cNvSpPr>
            <p:nvPr/>
          </p:nvSpPr>
          <p:spPr bwMode="auto">
            <a:xfrm>
              <a:off x="3300" y="2431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1" name="Rectangle 101"/>
            <p:cNvSpPr>
              <a:spLocks noChangeArrowheads="1"/>
            </p:cNvSpPr>
            <p:nvPr/>
          </p:nvSpPr>
          <p:spPr bwMode="auto">
            <a:xfrm>
              <a:off x="3195" y="2431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2" name="Rectangle 102"/>
            <p:cNvSpPr>
              <a:spLocks noChangeArrowheads="1"/>
            </p:cNvSpPr>
            <p:nvPr/>
          </p:nvSpPr>
          <p:spPr bwMode="auto">
            <a:xfrm>
              <a:off x="3088" y="2431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3" name="Rectangle 103"/>
            <p:cNvSpPr>
              <a:spLocks noChangeArrowheads="1"/>
            </p:cNvSpPr>
            <p:nvPr/>
          </p:nvSpPr>
          <p:spPr bwMode="auto">
            <a:xfrm>
              <a:off x="3407" y="2615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4" name="Rectangle 104"/>
            <p:cNvSpPr>
              <a:spLocks noChangeArrowheads="1"/>
            </p:cNvSpPr>
            <p:nvPr/>
          </p:nvSpPr>
          <p:spPr bwMode="auto">
            <a:xfrm>
              <a:off x="3300" y="2615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5" name="Rectangle 105"/>
            <p:cNvSpPr>
              <a:spLocks noChangeArrowheads="1"/>
            </p:cNvSpPr>
            <p:nvPr/>
          </p:nvSpPr>
          <p:spPr bwMode="auto">
            <a:xfrm>
              <a:off x="3195" y="2615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6" name="Rectangle 106"/>
            <p:cNvSpPr>
              <a:spLocks noChangeArrowheads="1"/>
            </p:cNvSpPr>
            <p:nvPr/>
          </p:nvSpPr>
          <p:spPr bwMode="auto">
            <a:xfrm>
              <a:off x="3088" y="2615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7" name="Rectangle 107"/>
            <p:cNvSpPr>
              <a:spLocks noChangeArrowheads="1"/>
            </p:cNvSpPr>
            <p:nvPr/>
          </p:nvSpPr>
          <p:spPr bwMode="auto">
            <a:xfrm>
              <a:off x="3407" y="2798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8" name="Rectangle 108"/>
            <p:cNvSpPr>
              <a:spLocks noChangeArrowheads="1"/>
            </p:cNvSpPr>
            <p:nvPr/>
          </p:nvSpPr>
          <p:spPr bwMode="auto">
            <a:xfrm>
              <a:off x="3300" y="2798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9" name="Rectangle 109"/>
            <p:cNvSpPr>
              <a:spLocks noChangeArrowheads="1"/>
            </p:cNvSpPr>
            <p:nvPr/>
          </p:nvSpPr>
          <p:spPr bwMode="auto">
            <a:xfrm>
              <a:off x="3195" y="2798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0" name="Rectangle 110"/>
            <p:cNvSpPr>
              <a:spLocks noChangeArrowheads="1"/>
            </p:cNvSpPr>
            <p:nvPr/>
          </p:nvSpPr>
          <p:spPr bwMode="auto">
            <a:xfrm>
              <a:off x="3088" y="2798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1" name="Rectangle 111"/>
            <p:cNvSpPr>
              <a:spLocks noChangeArrowheads="1"/>
            </p:cNvSpPr>
            <p:nvPr/>
          </p:nvSpPr>
          <p:spPr bwMode="auto">
            <a:xfrm>
              <a:off x="3407" y="2981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2" name="Rectangle 112"/>
            <p:cNvSpPr>
              <a:spLocks noChangeArrowheads="1"/>
            </p:cNvSpPr>
            <p:nvPr/>
          </p:nvSpPr>
          <p:spPr bwMode="auto">
            <a:xfrm>
              <a:off x="3300" y="2981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3" name="Rectangle 113"/>
            <p:cNvSpPr>
              <a:spLocks noChangeArrowheads="1"/>
            </p:cNvSpPr>
            <p:nvPr/>
          </p:nvSpPr>
          <p:spPr bwMode="auto">
            <a:xfrm>
              <a:off x="3195" y="2981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4" name="Rectangle 114"/>
            <p:cNvSpPr>
              <a:spLocks noChangeArrowheads="1"/>
            </p:cNvSpPr>
            <p:nvPr/>
          </p:nvSpPr>
          <p:spPr bwMode="auto">
            <a:xfrm>
              <a:off x="3088" y="2981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5" name="Rectangle 115"/>
            <p:cNvSpPr>
              <a:spLocks noChangeArrowheads="1"/>
            </p:cNvSpPr>
            <p:nvPr/>
          </p:nvSpPr>
          <p:spPr bwMode="auto">
            <a:xfrm>
              <a:off x="3407" y="3165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6" name="Rectangle 116"/>
            <p:cNvSpPr>
              <a:spLocks noChangeArrowheads="1"/>
            </p:cNvSpPr>
            <p:nvPr/>
          </p:nvSpPr>
          <p:spPr bwMode="auto">
            <a:xfrm>
              <a:off x="3300" y="3165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7" name="Rectangle 117"/>
            <p:cNvSpPr>
              <a:spLocks noChangeArrowheads="1"/>
            </p:cNvSpPr>
            <p:nvPr/>
          </p:nvSpPr>
          <p:spPr bwMode="auto">
            <a:xfrm>
              <a:off x="3195" y="3165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8" name="Rectangle 118"/>
            <p:cNvSpPr>
              <a:spLocks noChangeArrowheads="1"/>
            </p:cNvSpPr>
            <p:nvPr/>
          </p:nvSpPr>
          <p:spPr bwMode="auto">
            <a:xfrm>
              <a:off x="3088" y="3165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9" name="Rectangle 119"/>
            <p:cNvSpPr>
              <a:spLocks noChangeArrowheads="1"/>
            </p:cNvSpPr>
            <p:nvPr/>
          </p:nvSpPr>
          <p:spPr bwMode="auto">
            <a:xfrm>
              <a:off x="3407" y="3348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0" name="Rectangle 120"/>
            <p:cNvSpPr>
              <a:spLocks noChangeArrowheads="1"/>
            </p:cNvSpPr>
            <p:nvPr/>
          </p:nvSpPr>
          <p:spPr bwMode="auto">
            <a:xfrm>
              <a:off x="3300" y="3348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1" name="Rectangle 121"/>
            <p:cNvSpPr>
              <a:spLocks noChangeArrowheads="1"/>
            </p:cNvSpPr>
            <p:nvPr/>
          </p:nvSpPr>
          <p:spPr bwMode="auto">
            <a:xfrm>
              <a:off x="3195" y="3348"/>
              <a:ext cx="56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2" name="Rectangle 122"/>
            <p:cNvSpPr>
              <a:spLocks noChangeArrowheads="1"/>
            </p:cNvSpPr>
            <p:nvPr/>
          </p:nvSpPr>
          <p:spPr bwMode="auto">
            <a:xfrm>
              <a:off x="3088" y="3348"/>
              <a:ext cx="57" cy="133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3" name="Rectangle 123"/>
            <p:cNvSpPr>
              <a:spLocks noChangeArrowheads="1"/>
            </p:cNvSpPr>
            <p:nvPr/>
          </p:nvSpPr>
          <p:spPr bwMode="auto">
            <a:xfrm>
              <a:off x="3407" y="3531"/>
              <a:ext cx="56" cy="134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4" name="Rectangle 124"/>
            <p:cNvSpPr>
              <a:spLocks noChangeArrowheads="1"/>
            </p:cNvSpPr>
            <p:nvPr/>
          </p:nvSpPr>
          <p:spPr bwMode="auto">
            <a:xfrm>
              <a:off x="3300" y="3531"/>
              <a:ext cx="57" cy="134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5" name="Rectangle 125"/>
            <p:cNvSpPr>
              <a:spLocks noChangeArrowheads="1"/>
            </p:cNvSpPr>
            <p:nvPr/>
          </p:nvSpPr>
          <p:spPr bwMode="auto">
            <a:xfrm>
              <a:off x="3195" y="3531"/>
              <a:ext cx="56" cy="134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6" name="Rectangle 126"/>
            <p:cNvSpPr>
              <a:spLocks noChangeArrowheads="1"/>
            </p:cNvSpPr>
            <p:nvPr/>
          </p:nvSpPr>
          <p:spPr bwMode="auto">
            <a:xfrm>
              <a:off x="3088" y="3531"/>
              <a:ext cx="57" cy="134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7" name="Rectangle 127"/>
            <p:cNvSpPr>
              <a:spLocks noChangeArrowheads="1"/>
            </p:cNvSpPr>
            <p:nvPr/>
          </p:nvSpPr>
          <p:spPr bwMode="auto">
            <a:xfrm>
              <a:off x="4389" y="2170"/>
              <a:ext cx="617" cy="1807"/>
            </a:xfrm>
            <a:prstGeom prst="rect">
              <a:avLst/>
            </a:prstGeom>
            <a:solidFill>
              <a:srgbClr val="7FAA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8" name="Rectangle 128"/>
            <p:cNvSpPr>
              <a:spLocks noChangeArrowheads="1"/>
            </p:cNvSpPr>
            <p:nvPr/>
          </p:nvSpPr>
          <p:spPr bwMode="auto">
            <a:xfrm>
              <a:off x="4460" y="2034"/>
              <a:ext cx="489" cy="204"/>
            </a:xfrm>
            <a:prstGeom prst="rect">
              <a:avLst/>
            </a:prstGeom>
            <a:solidFill>
              <a:srgbClr val="7FAA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9" name="Rectangle 129"/>
            <p:cNvSpPr>
              <a:spLocks noChangeArrowheads="1"/>
            </p:cNvSpPr>
            <p:nvPr/>
          </p:nvSpPr>
          <p:spPr bwMode="auto">
            <a:xfrm>
              <a:off x="4516" y="1902"/>
              <a:ext cx="376" cy="158"/>
            </a:xfrm>
            <a:prstGeom prst="rect">
              <a:avLst/>
            </a:prstGeom>
            <a:solidFill>
              <a:srgbClr val="7FAA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0" name="Rectangle 130"/>
            <p:cNvSpPr>
              <a:spLocks noChangeArrowheads="1"/>
            </p:cNvSpPr>
            <p:nvPr/>
          </p:nvSpPr>
          <p:spPr bwMode="auto">
            <a:xfrm>
              <a:off x="4844" y="2270"/>
              <a:ext cx="76" cy="169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1" name="Rectangle 131"/>
            <p:cNvSpPr>
              <a:spLocks noChangeArrowheads="1"/>
            </p:cNvSpPr>
            <p:nvPr/>
          </p:nvSpPr>
          <p:spPr bwMode="auto">
            <a:xfrm>
              <a:off x="4726" y="2270"/>
              <a:ext cx="75" cy="169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2" name="Rectangle 132"/>
            <p:cNvSpPr>
              <a:spLocks noChangeArrowheads="1"/>
            </p:cNvSpPr>
            <p:nvPr/>
          </p:nvSpPr>
          <p:spPr bwMode="auto">
            <a:xfrm>
              <a:off x="4607" y="2270"/>
              <a:ext cx="76" cy="169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3" name="Rectangle 133"/>
            <p:cNvSpPr>
              <a:spLocks noChangeArrowheads="1"/>
            </p:cNvSpPr>
            <p:nvPr/>
          </p:nvSpPr>
          <p:spPr bwMode="auto">
            <a:xfrm>
              <a:off x="4489" y="2270"/>
              <a:ext cx="75" cy="169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4" name="Rectangle 134"/>
            <p:cNvSpPr>
              <a:spLocks noChangeArrowheads="1"/>
            </p:cNvSpPr>
            <p:nvPr/>
          </p:nvSpPr>
          <p:spPr bwMode="auto">
            <a:xfrm>
              <a:off x="4844" y="2500"/>
              <a:ext cx="76" cy="169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5" name="Rectangle 135"/>
            <p:cNvSpPr>
              <a:spLocks noChangeArrowheads="1"/>
            </p:cNvSpPr>
            <p:nvPr/>
          </p:nvSpPr>
          <p:spPr bwMode="auto">
            <a:xfrm>
              <a:off x="4726" y="2500"/>
              <a:ext cx="75" cy="169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6" name="Rectangle 136"/>
            <p:cNvSpPr>
              <a:spLocks noChangeArrowheads="1"/>
            </p:cNvSpPr>
            <p:nvPr/>
          </p:nvSpPr>
          <p:spPr bwMode="auto">
            <a:xfrm>
              <a:off x="4607" y="2500"/>
              <a:ext cx="76" cy="169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7" name="Rectangle 137"/>
            <p:cNvSpPr>
              <a:spLocks noChangeArrowheads="1"/>
            </p:cNvSpPr>
            <p:nvPr/>
          </p:nvSpPr>
          <p:spPr bwMode="auto">
            <a:xfrm>
              <a:off x="4489" y="2500"/>
              <a:ext cx="75" cy="169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8" name="Rectangle 138"/>
            <p:cNvSpPr>
              <a:spLocks noChangeArrowheads="1"/>
            </p:cNvSpPr>
            <p:nvPr/>
          </p:nvSpPr>
          <p:spPr bwMode="auto">
            <a:xfrm>
              <a:off x="4844" y="2730"/>
              <a:ext cx="76" cy="168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9" name="Rectangle 139"/>
            <p:cNvSpPr>
              <a:spLocks noChangeArrowheads="1"/>
            </p:cNvSpPr>
            <p:nvPr/>
          </p:nvSpPr>
          <p:spPr bwMode="auto">
            <a:xfrm>
              <a:off x="4726" y="2730"/>
              <a:ext cx="75" cy="168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0" name="Rectangle 140"/>
            <p:cNvSpPr>
              <a:spLocks noChangeArrowheads="1"/>
            </p:cNvSpPr>
            <p:nvPr/>
          </p:nvSpPr>
          <p:spPr bwMode="auto">
            <a:xfrm>
              <a:off x="4607" y="2730"/>
              <a:ext cx="76" cy="168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1" name="Rectangle 141"/>
            <p:cNvSpPr>
              <a:spLocks noChangeArrowheads="1"/>
            </p:cNvSpPr>
            <p:nvPr/>
          </p:nvSpPr>
          <p:spPr bwMode="auto">
            <a:xfrm>
              <a:off x="4489" y="2730"/>
              <a:ext cx="75" cy="168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2" name="Rectangle 142"/>
            <p:cNvSpPr>
              <a:spLocks noChangeArrowheads="1"/>
            </p:cNvSpPr>
            <p:nvPr/>
          </p:nvSpPr>
          <p:spPr bwMode="auto">
            <a:xfrm>
              <a:off x="4844" y="2960"/>
              <a:ext cx="76" cy="168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3" name="Rectangle 143"/>
            <p:cNvSpPr>
              <a:spLocks noChangeArrowheads="1"/>
            </p:cNvSpPr>
            <p:nvPr/>
          </p:nvSpPr>
          <p:spPr bwMode="auto">
            <a:xfrm>
              <a:off x="4726" y="2960"/>
              <a:ext cx="75" cy="168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4" name="Rectangle 144"/>
            <p:cNvSpPr>
              <a:spLocks noChangeArrowheads="1"/>
            </p:cNvSpPr>
            <p:nvPr/>
          </p:nvSpPr>
          <p:spPr bwMode="auto">
            <a:xfrm>
              <a:off x="4607" y="2960"/>
              <a:ext cx="76" cy="168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5" name="Rectangle 145"/>
            <p:cNvSpPr>
              <a:spLocks noChangeArrowheads="1"/>
            </p:cNvSpPr>
            <p:nvPr/>
          </p:nvSpPr>
          <p:spPr bwMode="auto">
            <a:xfrm>
              <a:off x="4489" y="2960"/>
              <a:ext cx="75" cy="168"/>
            </a:xfrm>
            <a:prstGeom prst="rect">
              <a:avLst/>
            </a:pr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6" name="Freeform 146"/>
            <p:cNvSpPr>
              <a:spLocks/>
            </p:cNvSpPr>
            <p:nvPr/>
          </p:nvSpPr>
          <p:spPr bwMode="auto">
            <a:xfrm>
              <a:off x="3935" y="2605"/>
              <a:ext cx="570" cy="1345"/>
            </a:xfrm>
            <a:custGeom>
              <a:avLst/>
              <a:gdLst>
                <a:gd name="T0" fmla="*/ 0 w 570"/>
                <a:gd name="T1" fmla="*/ 1345 h 1345"/>
                <a:gd name="T2" fmla="*/ 570 w 570"/>
                <a:gd name="T3" fmla="*/ 1345 h 1345"/>
                <a:gd name="T4" fmla="*/ 570 w 570"/>
                <a:gd name="T5" fmla="*/ 209 h 1345"/>
                <a:gd name="T6" fmla="*/ 454 w 570"/>
                <a:gd name="T7" fmla="*/ 0 h 1345"/>
                <a:gd name="T8" fmla="*/ 121 w 570"/>
                <a:gd name="T9" fmla="*/ 0 h 1345"/>
                <a:gd name="T10" fmla="*/ 0 w 570"/>
                <a:gd name="T11" fmla="*/ 209 h 1345"/>
                <a:gd name="T12" fmla="*/ 0 w 570"/>
                <a:gd name="T13" fmla="*/ 1345 h 1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0" h="1345">
                  <a:moveTo>
                    <a:pt x="0" y="1345"/>
                  </a:moveTo>
                  <a:lnTo>
                    <a:pt x="570" y="1345"/>
                  </a:lnTo>
                  <a:lnTo>
                    <a:pt x="570" y="209"/>
                  </a:lnTo>
                  <a:lnTo>
                    <a:pt x="454" y="0"/>
                  </a:lnTo>
                  <a:lnTo>
                    <a:pt x="121" y="0"/>
                  </a:lnTo>
                  <a:lnTo>
                    <a:pt x="0" y="209"/>
                  </a:lnTo>
                  <a:lnTo>
                    <a:pt x="0" y="1345"/>
                  </a:lnTo>
                  <a:close/>
                </a:path>
              </a:pathLst>
            </a:custGeom>
            <a:solidFill>
              <a:srgbClr val="465F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7" name="Rectangle 147"/>
            <p:cNvSpPr>
              <a:spLocks noChangeArrowheads="1"/>
            </p:cNvSpPr>
            <p:nvPr/>
          </p:nvSpPr>
          <p:spPr bwMode="auto">
            <a:xfrm>
              <a:off x="4301" y="2820"/>
              <a:ext cx="76" cy="167"/>
            </a:xfrm>
            <a:prstGeom prst="rect">
              <a:avLst/>
            </a:prstGeom>
            <a:solidFill>
              <a:srgbClr val="7EB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8" name="Rectangle 148"/>
            <p:cNvSpPr>
              <a:spLocks noChangeArrowheads="1"/>
            </p:cNvSpPr>
            <p:nvPr/>
          </p:nvSpPr>
          <p:spPr bwMode="auto">
            <a:xfrm>
              <a:off x="4182" y="2820"/>
              <a:ext cx="77" cy="167"/>
            </a:xfrm>
            <a:prstGeom prst="rect">
              <a:avLst/>
            </a:prstGeom>
            <a:solidFill>
              <a:srgbClr val="7EB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9" name="Rectangle 149"/>
            <p:cNvSpPr>
              <a:spLocks noChangeArrowheads="1"/>
            </p:cNvSpPr>
            <p:nvPr/>
          </p:nvSpPr>
          <p:spPr bwMode="auto">
            <a:xfrm>
              <a:off x="4063" y="2820"/>
              <a:ext cx="77" cy="167"/>
            </a:xfrm>
            <a:prstGeom prst="rect">
              <a:avLst/>
            </a:prstGeom>
            <a:solidFill>
              <a:srgbClr val="7EB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0" name="Rectangle 150"/>
            <p:cNvSpPr>
              <a:spLocks noChangeArrowheads="1"/>
            </p:cNvSpPr>
            <p:nvPr/>
          </p:nvSpPr>
          <p:spPr bwMode="auto">
            <a:xfrm>
              <a:off x="4301" y="3031"/>
              <a:ext cx="76" cy="169"/>
            </a:xfrm>
            <a:prstGeom prst="rect">
              <a:avLst/>
            </a:prstGeom>
            <a:solidFill>
              <a:srgbClr val="7EB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1" name="Rectangle 151"/>
            <p:cNvSpPr>
              <a:spLocks noChangeArrowheads="1"/>
            </p:cNvSpPr>
            <p:nvPr/>
          </p:nvSpPr>
          <p:spPr bwMode="auto">
            <a:xfrm>
              <a:off x="4182" y="3031"/>
              <a:ext cx="77" cy="169"/>
            </a:xfrm>
            <a:prstGeom prst="rect">
              <a:avLst/>
            </a:prstGeom>
            <a:solidFill>
              <a:srgbClr val="7EB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2" name="Rectangle 152"/>
            <p:cNvSpPr>
              <a:spLocks noChangeArrowheads="1"/>
            </p:cNvSpPr>
            <p:nvPr/>
          </p:nvSpPr>
          <p:spPr bwMode="auto">
            <a:xfrm>
              <a:off x="4063" y="3031"/>
              <a:ext cx="77" cy="169"/>
            </a:xfrm>
            <a:prstGeom prst="rect">
              <a:avLst/>
            </a:prstGeom>
            <a:solidFill>
              <a:srgbClr val="7EB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3" name="Rectangle 153"/>
            <p:cNvSpPr>
              <a:spLocks noChangeArrowheads="1"/>
            </p:cNvSpPr>
            <p:nvPr/>
          </p:nvSpPr>
          <p:spPr bwMode="auto">
            <a:xfrm>
              <a:off x="4301" y="3241"/>
              <a:ext cx="76" cy="169"/>
            </a:xfrm>
            <a:prstGeom prst="rect">
              <a:avLst/>
            </a:prstGeom>
            <a:solidFill>
              <a:srgbClr val="7EB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4" name="Rectangle 154"/>
            <p:cNvSpPr>
              <a:spLocks noChangeArrowheads="1"/>
            </p:cNvSpPr>
            <p:nvPr/>
          </p:nvSpPr>
          <p:spPr bwMode="auto">
            <a:xfrm>
              <a:off x="4182" y="3241"/>
              <a:ext cx="77" cy="169"/>
            </a:xfrm>
            <a:prstGeom prst="rect">
              <a:avLst/>
            </a:prstGeom>
            <a:solidFill>
              <a:srgbClr val="7EB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5" name="Rectangle 155"/>
            <p:cNvSpPr>
              <a:spLocks noChangeArrowheads="1"/>
            </p:cNvSpPr>
            <p:nvPr/>
          </p:nvSpPr>
          <p:spPr bwMode="auto">
            <a:xfrm>
              <a:off x="4063" y="3241"/>
              <a:ext cx="77" cy="169"/>
            </a:xfrm>
            <a:prstGeom prst="rect">
              <a:avLst/>
            </a:prstGeom>
            <a:solidFill>
              <a:srgbClr val="7EB3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6" name="Freeform 156"/>
            <p:cNvSpPr>
              <a:spLocks/>
            </p:cNvSpPr>
            <p:nvPr/>
          </p:nvSpPr>
          <p:spPr bwMode="auto">
            <a:xfrm>
              <a:off x="2223" y="2737"/>
              <a:ext cx="571" cy="1213"/>
            </a:xfrm>
            <a:custGeom>
              <a:avLst/>
              <a:gdLst>
                <a:gd name="T0" fmla="*/ 0 w 571"/>
                <a:gd name="T1" fmla="*/ 1213 h 1213"/>
                <a:gd name="T2" fmla="*/ 571 w 571"/>
                <a:gd name="T3" fmla="*/ 1213 h 1213"/>
                <a:gd name="T4" fmla="*/ 571 w 571"/>
                <a:gd name="T5" fmla="*/ 386 h 1213"/>
                <a:gd name="T6" fmla="*/ 286 w 571"/>
                <a:gd name="T7" fmla="*/ 0 h 1213"/>
                <a:gd name="T8" fmla="*/ 0 w 571"/>
                <a:gd name="T9" fmla="*/ 386 h 1213"/>
                <a:gd name="T10" fmla="*/ 0 w 571"/>
                <a:gd name="T11" fmla="*/ 1213 h 1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1" h="1213">
                  <a:moveTo>
                    <a:pt x="0" y="1213"/>
                  </a:moveTo>
                  <a:lnTo>
                    <a:pt x="571" y="1213"/>
                  </a:lnTo>
                  <a:lnTo>
                    <a:pt x="571" y="386"/>
                  </a:lnTo>
                  <a:lnTo>
                    <a:pt x="286" y="0"/>
                  </a:lnTo>
                  <a:lnTo>
                    <a:pt x="0" y="386"/>
                  </a:lnTo>
                  <a:lnTo>
                    <a:pt x="0" y="1213"/>
                  </a:lnTo>
                  <a:close/>
                </a:path>
              </a:pathLst>
            </a:custGeom>
            <a:solidFill>
              <a:srgbClr val="FFC8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7" name="Rectangle 157"/>
            <p:cNvSpPr>
              <a:spLocks noChangeArrowheads="1"/>
            </p:cNvSpPr>
            <p:nvPr/>
          </p:nvSpPr>
          <p:spPr bwMode="auto">
            <a:xfrm>
              <a:off x="2301" y="3506"/>
              <a:ext cx="415" cy="21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8" name="Freeform 158"/>
            <p:cNvSpPr>
              <a:spLocks/>
            </p:cNvSpPr>
            <p:nvPr/>
          </p:nvSpPr>
          <p:spPr bwMode="auto">
            <a:xfrm>
              <a:off x="2252" y="3394"/>
              <a:ext cx="514" cy="149"/>
            </a:xfrm>
            <a:custGeom>
              <a:avLst/>
              <a:gdLst>
                <a:gd name="T0" fmla="*/ 1 w 429"/>
                <a:gd name="T1" fmla="*/ 103 h 125"/>
                <a:gd name="T2" fmla="*/ 26 w 429"/>
                <a:gd name="T3" fmla="*/ 0 h 125"/>
                <a:gd name="T4" fmla="*/ 168 w 429"/>
                <a:gd name="T5" fmla="*/ 0 h 125"/>
                <a:gd name="T6" fmla="*/ 256 w 429"/>
                <a:gd name="T7" fmla="*/ 0 h 125"/>
                <a:gd name="T8" fmla="*/ 403 w 429"/>
                <a:gd name="T9" fmla="*/ 0 h 125"/>
                <a:gd name="T10" fmla="*/ 427 w 429"/>
                <a:gd name="T11" fmla="*/ 103 h 125"/>
                <a:gd name="T12" fmla="*/ 429 w 429"/>
                <a:gd name="T13" fmla="*/ 109 h 125"/>
                <a:gd name="T14" fmla="*/ 412 w 429"/>
                <a:gd name="T15" fmla="*/ 125 h 125"/>
                <a:gd name="T16" fmla="*/ 396 w 429"/>
                <a:gd name="T17" fmla="*/ 109 h 125"/>
                <a:gd name="T18" fmla="*/ 379 w 429"/>
                <a:gd name="T19" fmla="*/ 125 h 125"/>
                <a:gd name="T20" fmla="*/ 363 w 429"/>
                <a:gd name="T21" fmla="*/ 109 h 125"/>
                <a:gd name="T22" fmla="*/ 346 w 429"/>
                <a:gd name="T23" fmla="*/ 125 h 125"/>
                <a:gd name="T24" fmla="*/ 330 w 429"/>
                <a:gd name="T25" fmla="*/ 109 h 125"/>
                <a:gd name="T26" fmla="*/ 313 w 429"/>
                <a:gd name="T27" fmla="*/ 125 h 125"/>
                <a:gd name="T28" fmla="*/ 297 w 429"/>
                <a:gd name="T29" fmla="*/ 109 h 125"/>
                <a:gd name="T30" fmla="*/ 280 w 429"/>
                <a:gd name="T31" fmla="*/ 125 h 125"/>
                <a:gd name="T32" fmla="*/ 264 w 429"/>
                <a:gd name="T33" fmla="*/ 109 h 125"/>
                <a:gd name="T34" fmla="*/ 247 w 429"/>
                <a:gd name="T35" fmla="*/ 125 h 125"/>
                <a:gd name="T36" fmla="*/ 231 w 429"/>
                <a:gd name="T37" fmla="*/ 109 h 125"/>
                <a:gd name="T38" fmla="*/ 214 w 429"/>
                <a:gd name="T39" fmla="*/ 125 h 125"/>
                <a:gd name="T40" fmla="*/ 198 w 429"/>
                <a:gd name="T41" fmla="*/ 109 h 125"/>
                <a:gd name="T42" fmla="*/ 181 w 429"/>
                <a:gd name="T43" fmla="*/ 125 h 125"/>
                <a:gd name="T44" fmla="*/ 165 w 429"/>
                <a:gd name="T45" fmla="*/ 109 h 125"/>
                <a:gd name="T46" fmla="*/ 148 w 429"/>
                <a:gd name="T47" fmla="*/ 125 h 125"/>
                <a:gd name="T48" fmla="*/ 132 w 429"/>
                <a:gd name="T49" fmla="*/ 109 h 125"/>
                <a:gd name="T50" fmla="*/ 116 w 429"/>
                <a:gd name="T51" fmla="*/ 125 h 125"/>
                <a:gd name="T52" fmla="*/ 99 w 429"/>
                <a:gd name="T53" fmla="*/ 109 h 125"/>
                <a:gd name="T54" fmla="*/ 83 w 429"/>
                <a:gd name="T55" fmla="*/ 125 h 125"/>
                <a:gd name="T56" fmla="*/ 66 w 429"/>
                <a:gd name="T57" fmla="*/ 109 h 125"/>
                <a:gd name="T58" fmla="*/ 50 w 429"/>
                <a:gd name="T59" fmla="*/ 125 h 125"/>
                <a:gd name="T60" fmla="*/ 33 w 429"/>
                <a:gd name="T61" fmla="*/ 109 h 125"/>
                <a:gd name="T62" fmla="*/ 17 w 429"/>
                <a:gd name="T63" fmla="*/ 125 h 125"/>
                <a:gd name="T64" fmla="*/ 0 w 429"/>
                <a:gd name="T65" fmla="*/ 109 h 125"/>
                <a:gd name="T66" fmla="*/ 1 w 429"/>
                <a:gd name="T67" fmla="*/ 10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9" h="125">
                  <a:moveTo>
                    <a:pt x="1" y="103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68" y="0"/>
                    <a:pt x="168" y="0"/>
                    <a:pt x="168" y="0"/>
                  </a:cubicBezTo>
                  <a:cubicBezTo>
                    <a:pt x="256" y="0"/>
                    <a:pt x="256" y="0"/>
                    <a:pt x="256" y="0"/>
                  </a:cubicBezTo>
                  <a:cubicBezTo>
                    <a:pt x="403" y="0"/>
                    <a:pt x="403" y="0"/>
                    <a:pt x="403" y="0"/>
                  </a:cubicBezTo>
                  <a:cubicBezTo>
                    <a:pt x="427" y="103"/>
                    <a:pt x="427" y="103"/>
                    <a:pt x="427" y="103"/>
                  </a:cubicBezTo>
                  <a:cubicBezTo>
                    <a:pt x="428" y="105"/>
                    <a:pt x="429" y="107"/>
                    <a:pt x="429" y="109"/>
                  </a:cubicBezTo>
                  <a:cubicBezTo>
                    <a:pt x="429" y="118"/>
                    <a:pt x="421" y="125"/>
                    <a:pt x="412" y="125"/>
                  </a:cubicBezTo>
                  <a:cubicBezTo>
                    <a:pt x="403" y="125"/>
                    <a:pt x="396" y="118"/>
                    <a:pt x="396" y="109"/>
                  </a:cubicBezTo>
                  <a:cubicBezTo>
                    <a:pt x="396" y="118"/>
                    <a:pt x="388" y="125"/>
                    <a:pt x="379" y="125"/>
                  </a:cubicBezTo>
                  <a:cubicBezTo>
                    <a:pt x="370" y="125"/>
                    <a:pt x="363" y="118"/>
                    <a:pt x="363" y="109"/>
                  </a:cubicBezTo>
                  <a:cubicBezTo>
                    <a:pt x="363" y="118"/>
                    <a:pt x="355" y="125"/>
                    <a:pt x="346" y="125"/>
                  </a:cubicBezTo>
                  <a:cubicBezTo>
                    <a:pt x="337" y="125"/>
                    <a:pt x="330" y="118"/>
                    <a:pt x="330" y="109"/>
                  </a:cubicBezTo>
                  <a:cubicBezTo>
                    <a:pt x="330" y="118"/>
                    <a:pt x="322" y="125"/>
                    <a:pt x="313" y="125"/>
                  </a:cubicBezTo>
                  <a:cubicBezTo>
                    <a:pt x="304" y="125"/>
                    <a:pt x="297" y="118"/>
                    <a:pt x="297" y="109"/>
                  </a:cubicBezTo>
                  <a:cubicBezTo>
                    <a:pt x="297" y="118"/>
                    <a:pt x="289" y="125"/>
                    <a:pt x="280" y="125"/>
                  </a:cubicBezTo>
                  <a:cubicBezTo>
                    <a:pt x="271" y="125"/>
                    <a:pt x="264" y="118"/>
                    <a:pt x="264" y="109"/>
                  </a:cubicBezTo>
                  <a:cubicBezTo>
                    <a:pt x="264" y="118"/>
                    <a:pt x="256" y="125"/>
                    <a:pt x="247" y="125"/>
                  </a:cubicBezTo>
                  <a:cubicBezTo>
                    <a:pt x="238" y="125"/>
                    <a:pt x="231" y="118"/>
                    <a:pt x="231" y="109"/>
                  </a:cubicBezTo>
                  <a:cubicBezTo>
                    <a:pt x="231" y="118"/>
                    <a:pt x="223" y="125"/>
                    <a:pt x="214" y="125"/>
                  </a:cubicBezTo>
                  <a:cubicBezTo>
                    <a:pt x="205" y="125"/>
                    <a:pt x="198" y="118"/>
                    <a:pt x="198" y="109"/>
                  </a:cubicBezTo>
                  <a:cubicBezTo>
                    <a:pt x="198" y="118"/>
                    <a:pt x="190" y="125"/>
                    <a:pt x="181" y="125"/>
                  </a:cubicBezTo>
                  <a:cubicBezTo>
                    <a:pt x="172" y="125"/>
                    <a:pt x="165" y="118"/>
                    <a:pt x="165" y="109"/>
                  </a:cubicBezTo>
                  <a:cubicBezTo>
                    <a:pt x="165" y="118"/>
                    <a:pt x="158" y="125"/>
                    <a:pt x="148" y="125"/>
                  </a:cubicBezTo>
                  <a:cubicBezTo>
                    <a:pt x="139" y="125"/>
                    <a:pt x="132" y="118"/>
                    <a:pt x="132" y="109"/>
                  </a:cubicBezTo>
                  <a:cubicBezTo>
                    <a:pt x="132" y="118"/>
                    <a:pt x="125" y="125"/>
                    <a:pt x="116" y="125"/>
                  </a:cubicBezTo>
                  <a:cubicBezTo>
                    <a:pt x="106" y="125"/>
                    <a:pt x="99" y="118"/>
                    <a:pt x="99" y="109"/>
                  </a:cubicBezTo>
                  <a:cubicBezTo>
                    <a:pt x="99" y="118"/>
                    <a:pt x="92" y="125"/>
                    <a:pt x="83" y="125"/>
                  </a:cubicBezTo>
                  <a:cubicBezTo>
                    <a:pt x="73" y="125"/>
                    <a:pt x="66" y="118"/>
                    <a:pt x="66" y="109"/>
                  </a:cubicBezTo>
                  <a:cubicBezTo>
                    <a:pt x="66" y="118"/>
                    <a:pt x="59" y="125"/>
                    <a:pt x="50" y="125"/>
                  </a:cubicBezTo>
                  <a:cubicBezTo>
                    <a:pt x="41" y="125"/>
                    <a:pt x="33" y="118"/>
                    <a:pt x="33" y="109"/>
                  </a:cubicBezTo>
                  <a:cubicBezTo>
                    <a:pt x="33" y="118"/>
                    <a:pt x="26" y="125"/>
                    <a:pt x="17" y="125"/>
                  </a:cubicBezTo>
                  <a:cubicBezTo>
                    <a:pt x="8" y="125"/>
                    <a:pt x="0" y="118"/>
                    <a:pt x="0" y="109"/>
                  </a:cubicBezTo>
                  <a:cubicBezTo>
                    <a:pt x="0" y="107"/>
                    <a:pt x="1" y="105"/>
                    <a:pt x="1" y="103"/>
                  </a:cubicBezTo>
                  <a:close/>
                </a:path>
              </a:pathLst>
            </a:cu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9" name="Rectangle 159"/>
            <p:cNvSpPr>
              <a:spLocks noChangeArrowheads="1"/>
            </p:cNvSpPr>
            <p:nvPr/>
          </p:nvSpPr>
          <p:spPr bwMode="auto">
            <a:xfrm>
              <a:off x="2647" y="3156"/>
              <a:ext cx="66" cy="151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0" name="Rectangle 160"/>
            <p:cNvSpPr>
              <a:spLocks noChangeArrowheads="1"/>
            </p:cNvSpPr>
            <p:nvPr/>
          </p:nvSpPr>
          <p:spPr bwMode="auto">
            <a:xfrm>
              <a:off x="2542" y="3156"/>
              <a:ext cx="66" cy="151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1" name="Rectangle 161"/>
            <p:cNvSpPr>
              <a:spLocks noChangeArrowheads="1"/>
            </p:cNvSpPr>
            <p:nvPr/>
          </p:nvSpPr>
          <p:spPr bwMode="auto">
            <a:xfrm>
              <a:off x="2435" y="3156"/>
              <a:ext cx="66" cy="151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2" name="Rectangle 162"/>
            <p:cNvSpPr>
              <a:spLocks noChangeArrowheads="1"/>
            </p:cNvSpPr>
            <p:nvPr/>
          </p:nvSpPr>
          <p:spPr bwMode="auto">
            <a:xfrm>
              <a:off x="2330" y="3156"/>
              <a:ext cx="66" cy="151"/>
            </a:xfrm>
            <a:prstGeom prst="rect">
              <a:avLst/>
            </a:prstGeom>
            <a:solidFill>
              <a:srgbClr val="FC92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3" name="Freeform 163"/>
            <p:cNvSpPr>
              <a:spLocks/>
            </p:cNvSpPr>
            <p:nvPr/>
          </p:nvSpPr>
          <p:spPr bwMode="auto">
            <a:xfrm>
              <a:off x="2794" y="2742"/>
              <a:ext cx="571" cy="1083"/>
            </a:xfrm>
            <a:custGeom>
              <a:avLst/>
              <a:gdLst>
                <a:gd name="T0" fmla="*/ 0 w 571"/>
                <a:gd name="T1" fmla="*/ 1083 h 1083"/>
                <a:gd name="T2" fmla="*/ 571 w 571"/>
                <a:gd name="T3" fmla="*/ 1083 h 1083"/>
                <a:gd name="T4" fmla="*/ 571 w 571"/>
                <a:gd name="T5" fmla="*/ 386 h 1083"/>
                <a:gd name="T6" fmla="*/ 286 w 571"/>
                <a:gd name="T7" fmla="*/ 0 h 1083"/>
                <a:gd name="T8" fmla="*/ 0 w 571"/>
                <a:gd name="T9" fmla="*/ 386 h 1083"/>
                <a:gd name="T10" fmla="*/ 0 w 571"/>
                <a:gd name="T11" fmla="*/ 1083 h 10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1" h="1083">
                  <a:moveTo>
                    <a:pt x="0" y="1083"/>
                  </a:moveTo>
                  <a:lnTo>
                    <a:pt x="571" y="1083"/>
                  </a:lnTo>
                  <a:lnTo>
                    <a:pt x="571" y="386"/>
                  </a:lnTo>
                  <a:lnTo>
                    <a:pt x="286" y="0"/>
                  </a:lnTo>
                  <a:lnTo>
                    <a:pt x="0" y="386"/>
                  </a:lnTo>
                  <a:lnTo>
                    <a:pt x="0" y="1083"/>
                  </a:lnTo>
                  <a:close/>
                </a:path>
              </a:pathLst>
            </a:custGeom>
            <a:solidFill>
              <a:srgbClr val="7FAA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4" name="Freeform 164"/>
            <p:cNvSpPr>
              <a:spLocks/>
            </p:cNvSpPr>
            <p:nvPr/>
          </p:nvSpPr>
          <p:spPr bwMode="auto">
            <a:xfrm>
              <a:off x="3208" y="3177"/>
              <a:ext cx="84" cy="175"/>
            </a:xfrm>
            <a:custGeom>
              <a:avLst/>
              <a:gdLst>
                <a:gd name="T0" fmla="*/ 0 w 70"/>
                <a:gd name="T1" fmla="*/ 35 h 146"/>
                <a:gd name="T2" fmla="*/ 0 w 70"/>
                <a:gd name="T3" fmla="*/ 34 h 146"/>
                <a:gd name="T4" fmla="*/ 35 w 70"/>
                <a:gd name="T5" fmla="*/ 0 h 146"/>
                <a:gd name="T6" fmla="*/ 70 w 70"/>
                <a:gd name="T7" fmla="*/ 34 h 146"/>
                <a:gd name="T8" fmla="*/ 70 w 70"/>
                <a:gd name="T9" fmla="*/ 35 h 146"/>
                <a:gd name="T10" fmla="*/ 70 w 70"/>
                <a:gd name="T11" fmla="*/ 35 h 146"/>
                <a:gd name="T12" fmla="*/ 70 w 70"/>
                <a:gd name="T13" fmla="*/ 146 h 146"/>
                <a:gd name="T14" fmla="*/ 0 w 70"/>
                <a:gd name="T15" fmla="*/ 146 h 146"/>
                <a:gd name="T16" fmla="*/ 0 w 70"/>
                <a:gd name="T17" fmla="*/ 3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146">
                  <a:moveTo>
                    <a:pt x="0" y="35"/>
                  </a:moveTo>
                  <a:cubicBezTo>
                    <a:pt x="0" y="35"/>
                    <a:pt x="0" y="35"/>
                    <a:pt x="0" y="34"/>
                  </a:cubicBezTo>
                  <a:cubicBezTo>
                    <a:pt x="0" y="15"/>
                    <a:pt x="16" y="0"/>
                    <a:pt x="35" y="0"/>
                  </a:cubicBezTo>
                  <a:cubicBezTo>
                    <a:pt x="54" y="0"/>
                    <a:pt x="70" y="15"/>
                    <a:pt x="70" y="34"/>
                  </a:cubicBezTo>
                  <a:cubicBezTo>
                    <a:pt x="70" y="35"/>
                    <a:pt x="70" y="35"/>
                    <a:pt x="70" y="35"/>
                  </a:cubicBezTo>
                  <a:cubicBezTo>
                    <a:pt x="70" y="35"/>
                    <a:pt x="70" y="35"/>
                    <a:pt x="70" y="35"/>
                  </a:cubicBezTo>
                  <a:cubicBezTo>
                    <a:pt x="70" y="146"/>
                    <a:pt x="70" y="146"/>
                    <a:pt x="70" y="146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35"/>
                    <a:pt x="0" y="35"/>
                    <a:pt x="0" y="35"/>
                  </a:cubicBezTo>
                  <a:close/>
                </a:path>
              </a:pathLst>
            </a:cu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5" name="Freeform 165"/>
            <p:cNvSpPr>
              <a:spLocks/>
            </p:cNvSpPr>
            <p:nvPr/>
          </p:nvSpPr>
          <p:spPr bwMode="auto">
            <a:xfrm>
              <a:off x="3094" y="3177"/>
              <a:ext cx="84" cy="175"/>
            </a:xfrm>
            <a:custGeom>
              <a:avLst/>
              <a:gdLst>
                <a:gd name="T0" fmla="*/ 0 w 70"/>
                <a:gd name="T1" fmla="*/ 35 h 146"/>
                <a:gd name="T2" fmla="*/ 0 w 70"/>
                <a:gd name="T3" fmla="*/ 34 h 146"/>
                <a:gd name="T4" fmla="*/ 35 w 70"/>
                <a:gd name="T5" fmla="*/ 0 h 146"/>
                <a:gd name="T6" fmla="*/ 70 w 70"/>
                <a:gd name="T7" fmla="*/ 34 h 146"/>
                <a:gd name="T8" fmla="*/ 70 w 70"/>
                <a:gd name="T9" fmla="*/ 35 h 146"/>
                <a:gd name="T10" fmla="*/ 70 w 70"/>
                <a:gd name="T11" fmla="*/ 35 h 146"/>
                <a:gd name="T12" fmla="*/ 70 w 70"/>
                <a:gd name="T13" fmla="*/ 146 h 146"/>
                <a:gd name="T14" fmla="*/ 0 w 70"/>
                <a:gd name="T15" fmla="*/ 146 h 146"/>
                <a:gd name="T16" fmla="*/ 0 w 70"/>
                <a:gd name="T17" fmla="*/ 3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146">
                  <a:moveTo>
                    <a:pt x="0" y="35"/>
                  </a:moveTo>
                  <a:cubicBezTo>
                    <a:pt x="0" y="35"/>
                    <a:pt x="0" y="35"/>
                    <a:pt x="0" y="34"/>
                  </a:cubicBezTo>
                  <a:cubicBezTo>
                    <a:pt x="0" y="15"/>
                    <a:pt x="16" y="0"/>
                    <a:pt x="35" y="0"/>
                  </a:cubicBezTo>
                  <a:cubicBezTo>
                    <a:pt x="54" y="0"/>
                    <a:pt x="70" y="15"/>
                    <a:pt x="70" y="34"/>
                  </a:cubicBezTo>
                  <a:cubicBezTo>
                    <a:pt x="70" y="35"/>
                    <a:pt x="70" y="35"/>
                    <a:pt x="70" y="35"/>
                  </a:cubicBezTo>
                  <a:cubicBezTo>
                    <a:pt x="70" y="35"/>
                    <a:pt x="70" y="35"/>
                    <a:pt x="70" y="35"/>
                  </a:cubicBezTo>
                  <a:cubicBezTo>
                    <a:pt x="70" y="146"/>
                    <a:pt x="70" y="146"/>
                    <a:pt x="70" y="146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35"/>
                    <a:pt x="0" y="35"/>
                    <a:pt x="0" y="35"/>
                  </a:cubicBezTo>
                  <a:close/>
                </a:path>
              </a:pathLst>
            </a:cu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6" name="Freeform 166"/>
            <p:cNvSpPr>
              <a:spLocks/>
            </p:cNvSpPr>
            <p:nvPr/>
          </p:nvSpPr>
          <p:spPr bwMode="auto">
            <a:xfrm>
              <a:off x="2981" y="3177"/>
              <a:ext cx="83" cy="175"/>
            </a:xfrm>
            <a:custGeom>
              <a:avLst/>
              <a:gdLst>
                <a:gd name="T0" fmla="*/ 0 w 70"/>
                <a:gd name="T1" fmla="*/ 35 h 146"/>
                <a:gd name="T2" fmla="*/ 0 w 70"/>
                <a:gd name="T3" fmla="*/ 34 h 146"/>
                <a:gd name="T4" fmla="*/ 35 w 70"/>
                <a:gd name="T5" fmla="*/ 0 h 146"/>
                <a:gd name="T6" fmla="*/ 70 w 70"/>
                <a:gd name="T7" fmla="*/ 34 h 146"/>
                <a:gd name="T8" fmla="*/ 70 w 70"/>
                <a:gd name="T9" fmla="*/ 35 h 146"/>
                <a:gd name="T10" fmla="*/ 70 w 70"/>
                <a:gd name="T11" fmla="*/ 35 h 146"/>
                <a:gd name="T12" fmla="*/ 70 w 70"/>
                <a:gd name="T13" fmla="*/ 146 h 146"/>
                <a:gd name="T14" fmla="*/ 0 w 70"/>
                <a:gd name="T15" fmla="*/ 146 h 146"/>
                <a:gd name="T16" fmla="*/ 0 w 70"/>
                <a:gd name="T17" fmla="*/ 3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146">
                  <a:moveTo>
                    <a:pt x="0" y="35"/>
                  </a:moveTo>
                  <a:cubicBezTo>
                    <a:pt x="0" y="35"/>
                    <a:pt x="0" y="35"/>
                    <a:pt x="0" y="34"/>
                  </a:cubicBezTo>
                  <a:cubicBezTo>
                    <a:pt x="0" y="15"/>
                    <a:pt x="16" y="0"/>
                    <a:pt x="35" y="0"/>
                  </a:cubicBezTo>
                  <a:cubicBezTo>
                    <a:pt x="54" y="0"/>
                    <a:pt x="70" y="15"/>
                    <a:pt x="70" y="34"/>
                  </a:cubicBezTo>
                  <a:cubicBezTo>
                    <a:pt x="70" y="35"/>
                    <a:pt x="70" y="35"/>
                    <a:pt x="70" y="35"/>
                  </a:cubicBezTo>
                  <a:cubicBezTo>
                    <a:pt x="70" y="35"/>
                    <a:pt x="70" y="35"/>
                    <a:pt x="70" y="35"/>
                  </a:cubicBezTo>
                  <a:cubicBezTo>
                    <a:pt x="70" y="146"/>
                    <a:pt x="70" y="146"/>
                    <a:pt x="70" y="146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35"/>
                    <a:pt x="0" y="35"/>
                    <a:pt x="0" y="35"/>
                  </a:cubicBezTo>
                  <a:close/>
                </a:path>
              </a:pathLst>
            </a:cu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7" name="Freeform 167"/>
            <p:cNvSpPr>
              <a:spLocks/>
            </p:cNvSpPr>
            <p:nvPr/>
          </p:nvSpPr>
          <p:spPr bwMode="auto">
            <a:xfrm>
              <a:off x="2867" y="3177"/>
              <a:ext cx="84" cy="175"/>
            </a:xfrm>
            <a:custGeom>
              <a:avLst/>
              <a:gdLst>
                <a:gd name="T0" fmla="*/ 0 w 70"/>
                <a:gd name="T1" fmla="*/ 35 h 146"/>
                <a:gd name="T2" fmla="*/ 0 w 70"/>
                <a:gd name="T3" fmla="*/ 34 h 146"/>
                <a:gd name="T4" fmla="*/ 35 w 70"/>
                <a:gd name="T5" fmla="*/ 0 h 146"/>
                <a:gd name="T6" fmla="*/ 70 w 70"/>
                <a:gd name="T7" fmla="*/ 34 h 146"/>
                <a:gd name="T8" fmla="*/ 70 w 70"/>
                <a:gd name="T9" fmla="*/ 35 h 146"/>
                <a:gd name="T10" fmla="*/ 70 w 70"/>
                <a:gd name="T11" fmla="*/ 35 h 146"/>
                <a:gd name="T12" fmla="*/ 70 w 70"/>
                <a:gd name="T13" fmla="*/ 146 h 146"/>
                <a:gd name="T14" fmla="*/ 0 w 70"/>
                <a:gd name="T15" fmla="*/ 146 h 146"/>
                <a:gd name="T16" fmla="*/ 0 w 70"/>
                <a:gd name="T17" fmla="*/ 35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146">
                  <a:moveTo>
                    <a:pt x="0" y="35"/>
                  </a:moveTo>
                  <a:cubicBezTo>
                    <a:pt x="0" y="35"/>
                    <a:pt x="0" y="35"/>
                    <a:pt x="0" y="34"/>
                  </a:cubicBezTo>
                  <a:cubicBezTo>
                    <a:pt x="0" y="15"/>
                    <a:pt x="16" y="0"/>
                    <a:pt x="35" y="0"/>
                  </a:cubicBezTo>
                  <a:cubicBezTo>
                    <a:pt x="54" y="0"/>
                    <a:pt x="70" y="15"/>
                    <a:pt x="70" y="34"/>
                  </a:cubicBezTo>
                  <a:cubicBezTo>
                    <a:pt x="70" y="35"/>
                    <a:pt x="70" y="35"/>
                    <a:pt x="70" y="35"/>
                  </a:cubicBezTo>
                  <a:cubicBezTo>
                    <a:pt x="70" y="35"/>
                    <a:pt x="70" y="35"/>
                    <a:pt x="70" y="35"/>
                  </a:cubicBezTo>
                  <a:cubicBezTo>
                    <a:pt x="70" y="146"/>
                    <a:pt x="70" y="146"/>
                    <a:pt x="70" y="146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35"/>
                    <a:pt x="0" y="35"/>
                    <a:pt x="0" y="35"/>
                  </a:cubicBezTo>
                  <a:close/>
                </a:path>
              </a:pathLst>
            </a:cu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8" name="Freeform 168"/>
            <p:cNvSpPr>
              <a:spLocks/>
            </p:cNvSpPr>
            <p:nvPr/>
          </p:nvSpPr>
          <p:spPr bwMode="auto">
            <a:xfrm>
              <a:off x="3208" y="3392"/>
              <a:ext cx="84" cy="177"/>
            </a:xfrm>
            <a:custGeom>
              <a:avLst/>
              <a:gdLst>
                <a:gd name="T0" fmla="*/ 0 w 70"/>
                <a:gd name="T1" fmla="*/ 36 h 147"/>
                <a:gd name="T2" fmla="*/ 0 w 70"/>
                <a:gd name="T3" fmla="*/ 35 h 147"/>
                <a:gd name="T4" fmla="*/ 35 w 70"/>
                <a:gd name="T5" fmla="*/ 0 h 147"/>
                <a:gd name="T6" fmla="*/ 70 w 70"/>
                <a:gd name="T7" fmla="*/ 35 h 147"/>
                <a:gd name="T8" fmla="*/ 70 w 70"/>
                <a:gd name="T9" fmla="*/ 36 h 147"/>
                <a:gd name="T10" fmla="*/ 70 w 70"/>
                <a:gd name="T11" fmla="*/ 36 h 147"/>
                <a:gd name="T12" fmla="*/ 70 w 70"/>
                <a:gd name="T13" fmla="*/ 147 h 147"/>
                <a:gd name="T14" fmla="*/ 0 w 70"/>
                <a:gd name="T15" fmla="*/ 147 h 147"/>
                <a:gd name="T16" fmla="*/ 0 w 70"/>
                <a:gd name="T17" fmla="*/ 3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147">
                  <a:moveTo>
                    <a:pt x="0" y="36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16"/>
                    <a:pt x="16" y="0"/>
                    <a:pt x="35" y="0"/>
                  </a:cubicBezTo>
                  <a:cubicBezTo>
                    <a:pt x="54" y="0"/>
                    <a:pt x="70" y="16"/>
                    <a:pt x="70" y="35"/>
                  </a:cubicBezTo>
                  <a:cubicBezTo>
                    <a:pt x="70" y="35"/>
                    <a:pt x="70" y="35"/>
                    <a:pt x="70" y="36"/>
                  </a:cubicBezTo>
                  <a:cubicBezTo>
                    <a:pt x="70" y="36"/>
                    <a:pt x="70" y="36"/>
                    <a:pt x="70" y="36"/>
                  </a:cubicBezTo>
                  <a:cubicBezTo>
                    <a:pt x="70" y="147"/>
                    <a:pt x="70" y="147"/>
                    <a:pt x="70" y="147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36"/>
                    <a:pt x="0" y="36"/>
                    <a:pt x="0" y="36"/>
                  </a:cubicBezTo>
                  <a:close/>
                </a:path>
              </a:pathLst>
            </a:cu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9" name="Freeform 169"/>
            <p:cNvSpPr>
              <a:spLocks/>
            </p:cNvSpPr>
            <p:nvPr/>
          </p:nvSpPr>
          <p:spPr bwMode="auto">
            <a:xfrm>
              <a:off x="3094" y="3392"/>
              <a:ext cx="84" cy="177"/>
            </a:xfrm>
            <a:custGeom>
              <a:avLst/>
              <a:gdLst>
                <a:gd name="T0" fmla="*/ 0 w 70"/>
                <a:gd name="T1" fmla="*/ 36 h 147"/>
                <a:gd name="T2" fmla="*/ 0 w 70"/>
                <a:gd name="T3" fmla="*/ 35 h 147"/>
                <a:gd name="T4" fmla="*/ 35 w 70"/>
                <a:gd name="T5" fmla="*/ 0 h 147"/>
                <a:gd name="T6" fmla="*/ 70 w 70"/>
                <a:gd name="T7" fmla="*/ 35 h 147"/>
                <a:gd name="T8" fmla="*/ 70 w 70"/>
                <a:gd name="T9" fmla="*/ 36 h 147"/>
                <a:gd name="T10" fmla="*/ 70 w 70"/>
                <a:gd name="T11" fmla="*/ 36 h 147"/>
                <a:gd name="T12" fmla="*/ 70 w 70"/>
                <a:gd name="T13" fmla="*/ 147 h 147"/>
                <a:gd name="T14" fmla="*/ 0 w 70"/>
                <a:gd name="T15" fmla="*/ 147 h 147"/>
                <a:gd name="T16" fmla="*/ 0 w 70"/>
                <a:gd name="T17" fmla="*/ 3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147">
                  <a:moveTo>
                    <a:pt x="0" y="36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16"/>
                    <a:pt x="16" y="0"/>
                    <a:pt x="35" y="0"/>
                  </a:cubicBezTo>
                  <a:cubicBezTo>
                    <a:pt x="54" y="0"/>
                    <a:pt x="70" y="16"/>
                    <a:pt x="70" y="35"/>
                  </a:cubicBezTo>
                  <a:cubicBezTo>
                    <a:pt x="70" y="35"/>
                    <a:pt x="70" y="35"/>
                    <a:pt x="70" y="36"/>
                  </a:cubicBezTo>
                  <a:cubicBezTo>
                    <a:pt x="70" y="36"/>
                    <a:pt x="70" y="36"/>
                    <a:pt x="70" y="36"/>
                  </a:cubicBezTo>
                  <a:cubicBezTo>
                    <a:pt x="70" y="147"/>
                    <a:pt x="70" y="147"/>
                    <a:pt x="70" y="147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36"/>
                    <a:pt x="0" y="36"/>
                    <a:pt x="0" y="36"/>
                  </a:cubicBezTo>
                  <a:close/>
                </a:path>
              </a:pathLst>
            </a:cu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0" name="Freeform 170"/>
            <p:cNvSpPr>
              <a:spLocks/>
            </p:cNvSpPr>
            <p:nvPr/>
          </p:nvSpPr>
          <p:spPr bwMode="auto">
            <a:xfrm>
              <a:off x="2981" y="3392"/>
              <a:ext cx="83" cy="177"/>
            </a:xfrm>
            <a:custGeom>
              <a:avLst/>
              <a:gdLst>
                <a:gd name="T0" fmla="*/ 0 w 70"/>
                <a:gd name="T1" fmla="*/ 36 h 147"/>
                <a:gd name="T2" fmla="*/ 0 w 70"/>
                <a:gd name="T3" fmla="*/ 35 h 147"/>
                <a:gd name="T4" fmla="*/ 35 w 70"/>
                <a:gd name="T5" fmla="*/ 0 h 147"/>
                <a:gd name="T6" fmla="*/ 70 w 70"/>
                <a:gd name="T7" fmla="*/ 35 h 147"/>
                <a:gd name="T8" fmla="*/ 70 w 70"/>
                <a:gd name="T9" fmla="*/ 36 h 147"/>
                <a:gd name="T10" fmla="*/ 70 w 70"/>
                <a:gd name="T11" fmla="*/ 36 h 147"/>
                <a:gd name="T12" fmla="*/ 70 w 70"/>
                <a:gd name="T13" fmla="*/ 147 h 147"/>
                <a:gd name="T14" fmla="*/ 0 w 70"/>
                <a:gd name="T15" fmla="*/ 147 h 147"/>
                <a:gd name="T16" fmla="*/ 0 w 70"/>
                <a:gd name="T17" fmla="*/ 3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147">
                  <a:moveTo>
                    <a:pt x="0" y="36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16"/>
                    <a:pt x="16" y="0"/>
                    <a:pt x="35" y="0"/>
                  </a:cubicBezTo>
                  <a:cubicBezTo>
                    <a:pt x="54" y="0"/>
                    <a:pt x="70" y="16"/>
                    <a:pt x="70" y="35"/>
                  </a:cubicBezTo>
                  <a:cubicBezTo>
                    <a:pt x="70" y="35"/>
                    <a:pt x="70" y="35"/>
                    <a:pt x="70" y="36"/>
                  </a:cubicBezTo>
                  <a:cubicBezTo>
                    <a:pt x="70" y="36"/>
                    <a:pt x="70" y="36"/>
                    <a:pt x="70" y="36"/>
                  </a:cubicBezTo>
                  <a:cubicBezTo>
                    <a:pt x="70" y="147"/>
                    <a:pt x="70" y="147"/>
                    <a:pt x="70" y="147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36"/>
                    <a:pt x="0" y="36"/>
                    <a:pt x="0" y="36"/>
                  </a:cubicBezTo>
                  <a:close/>
                </a:path>
              </a:pathLst>
            </a:cu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1" name="Freeform 171"/>
            <p:cNvSpPr>
              <a:spLocks/>
            </p:cNvSpPr>
            <p:nvPr/>
          </p:nvSpPr>
          <p:spPr bwMode="auto">
            <a:xfrm>
              <a:off x="2867" y="3392"/>
              <a:ext cx="84" cy="177"/>
            </a:xfrm>
            <a:custGeom>
              <a:avLst/>
              <a:gdLst>
                <a:gd name="T0" fmla="*/ 0 w 70"/>
                <a:gd name="T1" fmla="*/ 36 h 147"/>
                <a:gd name="T2" fmla="*/ 0 w 70"/>
                <a:gd name="T3" fmla="*/ 35 h 147"/>
                <a:gd name="T4" fmla="*/ 35 w 70"/>
                <a:gd name="T5" fmla="*/ 0 h 147"/>
                <a:gd name="T6" fmla="*/ 70 w 70"/>
                <a:gd name="T7" fmla="*/ 35 h 147"/>
                <a:gd name="T8" fmla="*/ 70 w 70"/>
                <a:gd name="T9" fmla="*/ 36 h 147"/>
                <a:gd name="T10" fmla="*/ 70 w 70"/>
                <a:gd name="T11" fmla="*/ 36 h 147"/>
                <a:gd name="T12" fmla="*/ 70 w 70"/>
                <a:gd name="T13" fmla="*/ 147 h 147"/>
                <a:gd name="T14" fmla="*/ 0 w 70"/>
                <a:gd name="T15" fmla="*/ 147 h 147"/>
                <a:gd name="T16" fmla="*/ 0 w 70"/>
                <a:gd name="T17" fmla="*/ 36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0" h="147">
                  <a:moveTo>
                    <a:pt x="0" y="36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16"/>
                    <a:pt x="16" y="0"/>
                    <a:pt x="35" y="0"/>
                  </a:cubicBezTo>
                  <a:cubicBezTo>
                    <a:pt x="54" y="0"/>
                    <a:pt x="70" y="16"/>
                    <a:pt x="70" y="35"/>
                  </a:cubicBezTo>
                  <a:cubicBezTo>
                    <a:pt x="70" y="35"/>
                    <a:pt x="70" y="35"/>
                    <a:pt x="70" y="36"/>
                  </a:cubicBezTo>
                  <a:cubicBezTo>
                    <a:pt x="70" y="36"/>
                    <a:pt x="70" y="36"/>
                    <a:pt x="70" y="36"/>
                  </a:cubicBezTo>
                  <a:cubicBezTo>
                    <a:pt x="70" y="147"/>
                    <a:pt x="70" y="147"/>
                    <a:pt x="70" y="147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36"/>
                    <a:pt x="0" y="36"/>
                    <a:pt x="0" y="36"/>
                  </a:cubicBezTo>
                  <a:close/>
                </a:path>
              </a:pathLst>
            </a:custGeom>
            <a:solidFill>
              <a:srgbClr val="5585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2" name="Rectangle 172"/>
            <p:cNvSpPr>
              <a:spLocks noChangeArrowheads="1"/>
            </p:cNvSpPr>
            <p:nvPr/>
          </p:nvSpPr>
          <p:spPr bwMode="auto">
            <a:xfrm>
              <a:off x="3365" y="2870"/>
              <a:ext cx="570" cy="1080"/>
            </a:xfrm>
            <a:prstGeom prst="rect">
              <a:avLst/>
            </a:prstGeom>
            <a:solidFill>
              <a:srgbClr val="E294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3" name="Rectangle 173"/>
            <p:cNvSpPr>
              <a:spLocks noChangeArrowheads="1"/>
            </p:cNvSpPr>
            <p:nvPr/>
          </p:nvSpPr>
          <p:spPr bwMode="auto">
            <a:xfrm>
              <a:off x="3727" y="2998"/>
              <a:ext cx="115" cy="57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4" name="Rectangle 174"/>
            <p:cNvSpPr>
              <a:spLocks noChangeArrowheads="1"/>
            </p:cNvSpPr>
            <p:nvPr/>
          </p:nvSpPr>
          <p:spPr bwMode="auto">
            <a:xfrm>
              <a:off x="3593" y="2998"/>
              <a:ext cx="113" cy="57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5" name="Rectangle 175"/>
            <p:cNvSpPr>
              <a:spLocks noChangeArrowheads="1"/>
            </p:cNvSpPr>
            <p:nvPr/>
          </p:nvSpPr>
          <p:spPr bwMode="auto">
            <a:xfrm>
              <a:off x="3458" y="2998"/>
              <a:ext cx="114" cy="57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6" name="Rectangle 176"/>
            <p:cNvSpPr>
              <a:spLocks noChangeArrowheads="1"/>
            </p:cNvSpPr>
            <p:nvPr/>
          </p:nvSpPr>
          <p:spPr bwMode="auto">
            <a:xfrm>
              <a:off x="3727" y="3100"/>
              <a:ext cx="115" cy="58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7" name="Rectangle 177"/>
            <p:cNvSpPr>
              <a:spLocks noChangeArrowheads="1"/>
            </p:cNvSpPr>
            <p:nvPr/>
          </p:nvSpPr>
          <p:spPr bwMode="auto">
            <a:xfrm>
              <a:off x="3593" y="3100"/>
              <a:ext cx="113" cy="58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8" name="Rectangle 178"/>
            <p:cNvSpPr>
              <a:spLocks noChangeArrowheads="1"/>
            </p:cNvSpPr>
            <p:nvPr/>
          </p:nvSpPr>
          <p:spPr bwMode="auto">
            <a:xfrm>
              <a:off x="3458" y="3100"/>
              <a:ext cx="114" cy="58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9" name="Rectangle 179"/>
            <p:cNvSpPr>
              <a:spLocks noChangeArrowheads="1"/>
            </p:cNvSpPr>
            <p:nvPr/>
          </p:nvSpPr>
          <p:spPr bwMode="auto">
            <a:xfrm>
              <a:off x="3727" y="3203"/>
              <a:ext cx="115" cy="56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0" name="Rectangle 180"/>
            <p:cNvSpPr>
              <a:spLocks noChangeArrowheads="1"/>
            </p:cNvSpPr>
            <p:nvPr/>
          </p:nvSpPr>
          <p:spPr bwMode="auto">
            <a:xfrm>
              <a:off x="3593" y="3203"/>
              <a:ext cx="113" cy="56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1" name="Rectangle 181"/>
            <p:cNvSpPr>
              <a:spLocks noChangeArrowheads="1"/>
            </p:cNvSpPr>
            <p:nvPr/>
          </p:nvSpPr>
          <p:spPr bwMode="auto">
            <a:xfrm>
              <a:off x="3458" y="3203"/>
              <a:ext cx="114" cy="56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2" name="Rectangle 182"/>
            <p:cNvSpPr>
              <a:spLocks noChangeArrowheads="1"/>
            </p:cNvSpPr>
            <p:nvPr/>
          </p:nvSpPr>
          <p:spPr bwMode="auto">
            <a:xfrm>
              <a:off x="3727" y="3306"/>
              <a:ext cx="115" cy="57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3" name="Rectangle 183"/>
            <p:cNvSpPr>
              <a:spLocks noChangeArrowheads="1"/>
            </p:cNvSpPr>
            <p:nvPr/>
          </p:nvSpPr>
          <p:spPr bwMode="auto">
            <a:xfrm>
              <a:off x="3593" y="3306"/>
              <a:ext cx="113" cy="57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4" name="Rectangle 184"/>
            <p:cNvSpPr>
              <a:spLocks noChangeArrowheads="1"/>
            </p:cNvSpPr>
            <p:nvPr/>
          </p:nvSpPr>
          <p:spPr bwMode="auto">
            <a:xfrm>
              <a:off x="3458" y="3306"/>
              <a:ext cx="114" cy="57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5" name="Rectangle 185"/>
            <p:cNvSpPr>
              <a:spLocks noChangeArrowheads="1"/>
            </p:cNvSpPr>
            <p:nvPr/>
          </p:nvSpPr>
          <p:spPr bwMode="auto">
            <a:xfrm>
              <a:off x="3727" y="3408"/>
              <a:ext cx="115" cy="58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6" name="Rectangle 186"/>
            <p:cNvSpPr>
              <a:spLocks noChangeArrowheads="1"/>
            </p:cNvSpPr>
            <p:nvPr/>
          </p:nvSpPr>
          <p:spPr bwMode="auto">
            <a:xfrm>
              <a:off x="3593" y="3408"/>
              <a:ext cx="113" cy="58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7" name="Rectangle 187"/>
            <p:cNvSpPr>
              <a:spLocks noChangeArrowheads="1"/>
            </p:cNvSpPr>
            <p:nvPr/>
          </p:nvSpPr>
          <p:spPr bwMode="auto">
            <a:xfrm>
              <a:off x="3458" y="3408"/>
              <a:ext cx="114" cy="58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8" name="Rectangle 188"/>
            <p:cNvSpPr>
              <a:spLocks noChangeArrowheads="1"/>
            </p:cNvSpPr>
            <p:nvPr/>
          </p:nvSpPr>
          <p:spPr bwMode="auto">
            <a:xfrm>
              <a:off x="3727" y="3511"/>
              <a:ext cx="115" cy="56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9" name="Rectangle 189"/>
            <p:cNvSpPr>
              <a:spLocks noChangeArrowheads="1"/>
            </p:cNvSpPr>
            <p:nvPr/>
          </p:nvSpPr>
          <p:spPr bwMode="auto">
            <a:xfrm>
              <a:off x="3593" y="3511"/>
              <a:ext cx="113" cy="56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0" name="Rectangle 190"/>
            <p:cNvSpPr>
              <a:spLocks noChangeArrowheads="1"/>
            </p:cNvSpPr>
            <p:nvPr/>
          </p:nvSpPr>
          <p:spPr bwMode="auto">
            <a:xfrm>
              <a:off x="3458" y="3511"/>
              <a:ext cx="114" cy="56"/>
            </a:xfrm>
            <a:prstGeom prst="rect">
              <a:avLst/>
            </a:prstGeom>
            <a:solidFill>
              <a:srgbClr val="E0A2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1" name="Freeform 191"/>
            <p:cNvSpPr>
              <a:spLocks/>
            </p:cNvSpPr>
            <p:nvPr/>
          </p:nvSpPr>
          <p:spPr bwMode="auto">
            <a:xfrm>
              <a:off x="4505" y="2868"/>
              <a:ext cx="571" cy="1082"/>
            </a:xfrm>
            <a:custGeom>
              <a:avLst/>
              <a:gdLst>
                <a:gd name="T0" fmla="*/ 0 w 571"/>
                <a:gd name="T1" fmla="*/ 1082 h 1082"/>
                <a:gd name="T2" fmla="*/ 571 w 571"/>
                <a:gd name="T3" fmla="*/ 1082 h 1082"/>
                <a:gd name="T4" fmla="*/ 571 w 571"/>
                <a:gd name="T5" fmla="*/ 385 h 1082"/>
                <a:gd name="T6" fmla="*/ 286 w 571"/>
                <a:gd name="T7" fmla="*/ 0 h 1082"/>
                <a:gd name="T8" fmla="*/ 0 w 571"/>
                <a:gd name="T9" fmla="*/ 385 h 1082"/>
                <a:gd name="T10" fmla="*/ 0 w 571"/>
                <a:gd name="T11" fmla="*/ 1082 h 10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1" h="1082">
                  <a:moveTo>
                    <a:pt x="0" y="1082"/>
                  </a:moveTo>
                  <a:lnTo>
                    <a:pt x="571" y="1082"/>
                  </a:lnTo>
                  <a:lnTo>
                    <a:pt x="571" y="385"/>
                  </a:lnTo>
                  <a:lnTo>
                    <a:pt x="286" y="0"/>
                  </a:lnTo>
                  <a:lnTo>
                    <a:pt x="0" y="385"/>
                  </a:lnTo>
                  <a:lnTo>
                    <a:pt x="0" y="1082"/>
                  </a:lnTo>
                  <a:close/>
                </a:path>
              </a:pathLst>
            </a:custGeom>
            <a:solidFill>
              <a:srgbClr val="DFFA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2" name="Rectangle 192"/>
            <p:cNvSpPr>
              <a:spLocks noChangeArrowheads="1"/>
            </p:cNvSpPr>
            <p:nvPr/>
          </p:nvSpPr>
          <p:spPr bwMode="auto">
            <a:xfrm>
              <a:off x="4831" y="3158"/>
              <a:ext cx="76" cy="169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3" name="Rectangle 193"/>
            <p:cNvSpPr>
              <a:spLocks noChangeArrowheads="1"/>
            </p:cNvSpPr>
            <p:nvPr/>
          </p:nvSpPr>
          <p:spPr bwMode="auto">
            <a:xfrm>
              <a:off x="4713" y="3158"/>
              <a:ext cx="75" cy="169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4" name="Rectangle 194"/>
            <p:cNvSpPr>
              <a:spLocks noChangeArrowheads="1"/>
            </p:cNvSpPr>
            <p:nvPr/>
          </p:nvSpPr>
          <p:spPr bwMode="auto">
            <a:xfrm>
              <a:off x="4831" y="3382"/>
              <a:ext cx="76" cy="167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5" name="Rectangle 195"/>
            <p:cNvSpPr>
              <a:spLocks noChangeArrowheads="1"/>
            </p:cNvSpPr>
            <p:nvPr/>
          </p:nvSpPr>
          <p:spPr bwMode="auto">
            <a:xfrm>
              <a:off x="4713" y="3382"/>
              <a:ext cx="75" cy="167"/>
            </a:xfrm>
            <a:prstGeom prst="rect">
              <a:avLst/>
            </a:prstGeom>
            <a:solidFill>
              <a:srgbClr val="A6D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6" name="Rectangle 196"/>
            <p:cNvSpPr>
              <a:spLocks noChangeArrowheads="1"/>
            </p:cNvSpPr>
            <p:nvPr/>
          </p:nvSpPr>
          <p:spPr bwMode="auto">
            <a:xfrm>
              <a:off x="1653" y="3061"/>
              <a:ext cx="570" cy="8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7" name="Rectangle 197"/>
            <p:cNvSpPr>
              <a:spLocks noChangeArrowheads="1"/>
            </p:cNvSpPr>
            <p:nvPr/>
          </p:nvSpPr>
          <p:spPr bwMode="auto">
            <a:xfrm>
              <a:off x="1736" y="2945"/>
              <a:ext cx="436" cy="22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8" name="Rectangle 198"/>
            <p:cNvSpPr>
              <a:spLocks noChangeArrowheads="1"/>
            </p:cNvSpPr>
            <p:nvPr/>
          </p:nvSpPr>
          <p:spPr bwMode="auto">
            <a:xfrm>
              <a:off x="1786" y="2846"/>
              <a:ext cx="333" cy="1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9" name="Rectangle 199"/>
            <p:cNvSpPr>
              <a:spLocks noChangeArrowheads="1"/>
            </p:cNvSpPr>
            <p:nvPr/>
          </p:nvSpPr>
          <p:spPr bwMode="auto">
            <a:xfrm>
              <a:off x="2070" y="3126"/>
              <a:ext cx="56" cy="133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0" name="Rectangle 200"/>
            <p:cNvSpPr>
              <a:spLocks noChangeArrowheads="1"/>
            </p:cNvSpPr>
            <p:nvPr/>
          </p:nvSpPr>
          <p:spPr bwMode="auto">
            <a:xfrm>
              <a:off x="1962" y="3126"/>
              <a:ext cx="58" cy="133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1" name="Rectangle 201"/>
            <p:cNvSpPr>
              <a:spLocks noChangeArrowheads="1"/>
            </p:cNvSpPr>
            <p:nvPr/>
          </p:nvSpPr>
          <p:spPr bwMode="auto">
            <a:xfrm>
              <a:off x="1858" y="3126"/>
              <a:ext cx="56" cy="133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2" name="Rectangle 202"/>
            <p:cNvSpPr>
              <a:spLocks noChangeArrowheads="1"/>
            </p:cNvSpPr>
            <p:nvPr/>
          </p:nvSpPr>
          <p:spPr bwMode="auto">
            <a:xfrm>
              <a:off x="1750" y="3126"/>
              <a:ext cx="58" cy="133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3" name="Rectangle 203"/>
            <p:cNvSpPr>
              <a:spLocks noChangeArrowheads="1"/>
            </p:cNvSpPr>
            <p:nvPr/>
          </p:nvSpPr>
          <p:spPr bwMode="auto">
            <a:xfrm>
              <a:off x="2070" y="3310"/>
              <a:ext cx="56" cy="133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4" name="Rectangle 204"/>
            <p:cNvSpPr>
              <a:spLocks noChangeArrowheads="1"/>
            </p:cNvSpPr>
            <p:nvPr/>
          </p:nvSpPr>
          <p:spPr bwMode="auto">
            <a:xfrm>
              <a:off x="1962" y="3310"/>
              <a:ext cx="58" cy="133"/>
            </a:xfrm>
            <a:prstGeom prst="rect">
              <a:avLst/>
            </a:pr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6" name="Rectangle 206"/>
          <p:cNvSpPr>
            <a:spLocks noChangeArrowheads="1"/>
          </p:cNvSpPr>
          <p:nvPr/>
        </p:nvSpPr>
        <p:spPr bwMode="auto">
          <a:xfrm>
            <a:off x="2949575" y="5254625"/>
            <a:ext cx="88900" cy="211137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Rectangle 207"/>
          <p:cNvSpPr>
            <a:spLocks noChangeArrowheads="1"/>
          </p:cNvSpPr>
          <p:nvPr/>
        </p:nvSpPr>
        <p:spPr bwMode="auto">
          <a:xfrm>
            <a:off x="2778125" y="5254625"/>
            <a:ext cx="92075" cy="211137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Rectangle 208"/>
          <p:cNvSpPr>
            <a:spLocks noChangeArrowheads="1"/>
          </p:cNvSpPr>
          <p:nvPr/>
        </p:nvSpPr>
        <p:spPr bwMode="auto">
          <a:xfrm>
            <a:off x="3286125" y="5545138"/>
            <a:ext cx="88900" cy="211137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Rectangle 209"/>
          <p:cNvSpPr>
            <a:spLocks noChangeArrowheads="1"/>
          </p:cNvSpPr>
          <p:nvPr/>
        </p:nvSpPr>
        <p:spPr bwMode="auto">
          <a:xfrm>
            <a:off x="3114675" y="5545138"/>
            <a:ext cx="92075" cy="211137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Rectangle 210"/>
          <p:cNvSpPr>
            <a:spLocks noChangeArrowheads="1"/>
          </p:cNvSpPr>
          <p:nvPr/>
        </p:nvSpPr>
        <p:spPr bwMode="auto">
          <a:xfrm>
            <a:off x="2949575" y="5545138"/>
            <a:ext cx="88900" cy="211137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Rectangle 211"/>
          <p:cNvSpPr>
            <a:spLocks noChangeArrowheads="1"/>
          </p:cNvSpPr>
          <p:nvPr/>
        </p:nvSpPr>
        <p:spPr bwMode="auto">
          <a:xfrm>
            <a:off x="2778125" y="5545138"/>
            <a:ext cx="92075" cy="211137"/>
          </a:xfrm>
          <a:prstGeom prst="rect">
            <a:avLst/>
          </a:prstGeom>
          <a:solidFill>
            <a:srgbClr val="DCDC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Freeform 212"/>
          <p:cNvSpPr>
            <a:spLocks/>
          </p:cNvSpPr>
          <p:nvPr/>
        </p:nvSpPr>
        <p:spPr bwMode="auto">
          <a:xfrm>
            <a:off x="814388" y="4379913"/>
            <a:ext cx="904875" cy="1717675"/>
          </a:xfrm>
          <a:custGeom>
            <a:avLst/>
            <a:gdLst>
              <a:gd name="T0" fmla="*/ 0 w 570"/>
              <a:gd name="T1" fmla="*/ 1082 h 1082"/>
              <a:gd name="T2" fmla="*/ 570 w 570"/>
              <a:gd name="T3" fmla="*/ 1082 h 1082"/>
              <a:gd name="T4" fmla="*/ 570 w 570"/>
              <a:gd name="T5" fmla="*/ 385 h 1082"/>
              <a:gd name="T6" fmla="*/ 285 w 570"/>
              <a:gd name="T7" fmla="*/ 0 h 1082"/>
              <a:gd name="T8" fmla="*/ 0 w 570"/>
              <a:gd name="T9" fmla="*/ 385 h 1082"/>
              <a:gd name="T10" fmla="*/ 0 w 570"/>
              <a:gd name="T11" fmla="*/ 1082 h 10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0" h="1082">
                <a:moveTo>
                  <a:pt x="0" y="1082"/>
                </a:moveTo>
                <a:lnTo>
                  <a:pt x="570" y="1082"/>
                </a:lnTo>
                <a:lnTo>
                  <a:pt x="570" y="385"/>
                </a:lnTo>
                <a:lnTo>
                  <a:pt x="285" y="0"/>
                </a:lnTo>
                <a:lnTo>
                  <a:pt x="0" y="385"/>
                </a:lnTo>
                <a:lnTo>
                  <a:pt x="0" y="1082"/>
                </a:lnTo>
                <a:close/>
              </a:path>
            </a:pathLst>
          </a:custGeom>
          <a:solidFill>
            <a:srgbClr val="465F5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Oval 213"/>
          <p:cNvSpPr>
            <a:spLocks noChangeArrowheads="1"/>
          </p:cNvSpPr>
          <p:nvPr/>
        </p:nvSpPr>
        <p:spPr bwMode="auto">
          <a:xfrm>
            <a:off x="1316038" y="4965700"/>
            <a:ext cx="219075" cy="217487"/>
          </a:xfrm>
          <a:prstGeom prst="ellipse">
            <a:avLst/>
          </a:prstGeom>
          <a:solidFill>
            <a:srgbClr val="7EB3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Oval 214"/>
          <p:cNvSpPr>
            <a:spLocks noChangeArrowheads="1"/>
          </p:cNvSpPr>
          <p:nvPr/>
        </p:nvSpPr>
        <p:spPr bwMode="auto">
          <a:xfrm>
            <a:off x="996950" y="4965700"/>
            <a:ext cx="219075" cy="217487"/>
          </a:xfrm>
          <a:prstGeom prst="ellipse">
            <a:avLst/>
          </a:prstGeom>
          <a:solidFill>
            <a:srgbClr val="7EB3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Oval 215"/>
          <p:cNvSpPr>
            <a:spLocks noChangeArrowheads="1"/>
          </p:cNvSpPr>
          <p:nvPr/>
        </p:nvSpPr>
        <p:spPr bwMode="auto">
          <a:xfrm>
            <a:off x="1316038" y="5276850"/>
            <a:ext cx="219075" cy="217487"/>
          </a:xfrm>
          <a:prstGeom prst="ellipse">
            <a:avLst/>
          </a:prstGeom>
          <a:solidFill>
            <a:srgbClr val="7EB3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6" name="Oval 216"/>
          <p:cNvSpPr>
            <a:spLocks noChangeArrowheads="1"/>
          </p:cNvSpPr>
          <p:nvPr/>
        </p:nvSpPr>
        <p:spPr bwMode="auto">
          <a:xfrm>
            <a:off x="996950" y="5276850"/>
            <a:ext cx="219075" cy="217487"/>
          </a:xfrm>
          <a:prstGeom prst="ellipse">
            <a:avLst/>
          </a:prstGeom>
          <a:solidFill>
            <a:srgbClr val="7EB3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Oval 217"/>
          <p:cNvSpPr>
            <a:spLocks noChangeArrowheads="1"/>
          </p:cNvSpPr>
          <p:nvPr/>
        </p:nvSpPr>
        <p:spPr bwMode="auto">
          <a:xfrm>
            <a:off x="1316038" y="5588000"/>
            <a:ext cx="219075" cy="217487"/>
          </a:xfrm>
          <a:prstGeom prst="ellipse">
            <a:avLst/>
          </a:prstGeom>
          <a:solidFill>
            <a:srgbClr val="7EB3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Oval 218"/>
          <p:cNvSpPr>
            <a:spLocks noChangeArrowheads="1"/>
          </p:cNvSpPr>
          <p:nvPr/>
        </p:nvSpPr>
        <p:spPr bwMode="auto">
          <a:xfrm>
            <a:off x="996950" y="5588000"/>
            <a:ext cx="219075" cy="217487"/>
          </a:xfrm>
          <a:prstGeom prst="ellipse">
            <a:avLst/>
          </a:prstGeom>
          <a:solidFill>
            <a:srgbClr val="7EB3A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326" name="组合 325"/>
          <p:cNvGrpSpPr/>
          <p:nvPr/>
        </p:nvGrpSpPr>
        <p:grpSpPr>
          <a:xfrm>
            <a:off x="544513" y="437371"/>
            <a:ext cx="6645275" cy="2808079"/>
            <a:chOff x="746125" y="748313"/>
            <a:chExt cx="6443663" cy="2497137"/>
          </a:xfrm>
        </p:grpSpPr>
        <p:sp>
          <p:nvSpPr>
            <p:cNvPr id="19" name="Rectangle 219"/>
            <p:cNvSpPr>
              <a:spLocks noChangeArrowheads="1"/>
            </p:cNvSpPr>
            <p:nvPr/>
          </p:nvSpPr>
          <p:spPr bwMode="auto">
            <a:xfrm>
              <a:off x="982663" y="1056288"/>
              <a:ext cx="6207125" cy="2189162"/>
            </a:xfrm>
            <a:prstGeom prst="rect">
              <a:avLst/>
            </a:prstGeom>
            <a:solidFill>
              <a:srgbClr val="FF64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Freeform 220"/>
            <p:cNvSpPr>
              <a:spLocks/>
            </p:cNvSpPr>
            <p:nvPr/>
          </p:nvSpPr>
          <p:spPr bwMode="auto">
            <a:xfrm>
              <a:off x="746125" y="748313"/>
              <a:ext cx="236538" cy="2497137"/>
            </a:xfrm>
            <a:custGeom>
              <a:avLst/>
              <a:gdLst>
                <a:gd name="T0" fmla="*/ 0 w 149"/>
                <a:gd name="T1" fmla="*/ 1380 h 1573"/>
                <a:gd name="T2" fmla="*/ 149 w 149"/>
                <a:gd name="T3" fmla="*/ 1573 h 1573"/>
                <a:gd name="T4" fmla="*/ 149 w 149"/>
                <a:gd name="T5" fmla="*/ 194 h 1573"/>
                <a:gd name="T6" fmla="*/ 0 w 149"/>
                <a:gd name="T7" fmla="*/ 0 h 1573"/>
                <a:gd name="T8" fmla="*/ 0 w 149"/>
                <a:gd name="T9" fmla="*/ 1380 h 15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1573">
                  <a:moveTo>
                    <a:pt x="0" y="1380"/>
                  </a:moveTo>
                  <a:lnTo>
                    <a:pt x="149" y="1573"/>
                  </a:lnTo>
                  <a:lnTo>
                    <a:pt x="149" y="194"/>
                  </a:lnTo>
                  <a:lnTo>
                    <a:pt x="0" y="0"/>
                  </a:lnTo>
                  <a:lnTo>
                    <a:pt x="0" y="1380"/>
                  </a:lnTo>
                  <a:close/>
                </a:path>
              </a:pathLst>
            </a:custGeom>
            <a:solidFill>
              <a:srgbClr val="FF93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221"/>
            <p:cNvSpPr>
              <a:spLocks/>
            </p:cNvSpPr>
            <p:nvPr/>
          </p:nvSpPr>
          <p:spPr bwMode="auto">
            <a:xfrm>
              <a:off x="746125" y="748313"/>
              <a:ext cx="6443663" cy="307975"/>
            </a:xfrm>
            <a:custGeom>
              <a:avLst/>
              <a:gdLst>
                <a:gd name="T0" fmla="*/ 3910 w 4059"/>
                <a:gd name="T1" fmla="*/ 0 h 194"/>
                <a:gd name="T2" fmla="*/ 0 w 4059"/>
                <a:gd name="T3" fmla="*/ 0 h 194"/>
                <a:gd name="T4" fmla="*/ 149 w 4059"/>
                <a:gd name="T5" fmla="*/ 194 h 194"/>
                <a:gd name="T6" fmla="*/ 4059 w 4059"/>
                <a:gd name="T7" fmla="*/ 194 h 194"/>
                <a:gd name="T8" fmla="*/ 3910 w 4059"/>
                <a:gd name="T9" fmla="*/ 0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59" h="194">
                  <a:moveTo>
                    <a:pt x="3910" y="0"/>
                  </a:moveTo>
                  <a:lnTo>
                    <a:pt x="0" y="0"/>
                  </a:lnTo>
                  <a:lnTo>
                    <a:pt x="149" y="194"/>
                  </a:lnTo>
                  <a:lnTo>
                    <a:pt x="4059" y="194"/>
                  </a:lnTo>
                  <a:lnTo>
                    <a:pt x="3910" y="0"/>
                  </a:lnTo>
                  <a:close/>
                </a:path>
              </a:pathLst>
            </a:custGeom>
            <a:solidFill>
              <a:srgbClr val="E157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2" name="Rectangle 222"/>
          <p:cNvSpPr>
            <a:spLocks noChangeArrowheads="1"/>
          </p:cNvSpPr>
          <p:nvPr/>
        </p:nvSpPr>
        <p:spPr bwMode="auto">
          <a:xfrm>
            <a:off x="1256951" y="898778"/>
            <a:ext cx="4775204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88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造字工房劲黑（非商用）常规体" pitchFamily="50" charset="-122"/>
                <a:ea typeface="造字工房劲黑（非商用）常规体" pitchFamily="50" charset="-122"/>
              </a:rPr>
              <a:t>你挣得钱</a:t>
            </a:r>
            <a:endParaRPr kumimoji="0" lang="zh-CN" altLang="zh-CN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23"/>
          <p:cNvSpPr>
            <a:spLocks noChangeArrowheads="1"/>
          </p:cNvSpPr>
          <p:nvPr/>
        </p:nvSpPr>
        <p:spPr bwMode="auto">
          <a:xfrm>
            <a:off x="1256951" y="2127147"/>
            <a:ext cx="509746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6000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造字工房劲黑（非商用）常规体" pitchFamily="50" charset="-122"/>
                <a:ea typeface="造字工房劲黑（非商用）常规体" pitchFamily="50" charset="-122"/>
              </a:rPr>
              <a:t>都花哪儿去了</a:t>
            </a:r>
            <a:endParaRPr kumimoji="0" lang="zh-CN" altLang="zh-CN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32"/>
          <p:cNvSpPr>
            <a:spLocks noChangeArrowheads="1"/>
          </p:cNvSpPr>
          <p:nvPr/>
        </p:nvSpPr>
        <p:spPr bwMode="auto">
          <a:xfrm>
            <a:off x="1588" y="5811838"/>
            <a:ext cx="12188825" cy="104457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325" name="组合 324"/>
          <p:cNvGrpSpPr/>
          <p:nvPr/>
        </p:nvGrpSpPr>
        <p:grpSpPr>
          <a:xfrm>
            <a:off x="6478590" y="2898794"/>
            <a:ext cx="4195760" cy="3448031"/>
            <a:chOff x="6273800" y="2730500"/>
            <a:chExt cx="4400550" cy="3616325"/>
          </a:xfrm>
        </p:grpSpPr>
        <p:sp>
          <p:nvSpPr>
            <p:cNvPr id="33" name="Freeform 233"/>
            <p:cNvSpPr>
              <a:spLocks/>
            </p:cNvSpPr>
            <p:nvPr/>
          </p:nvSpPr>
          <p:spPr bwMode="auto">
            <a:xfrm>
              <a:off x="7791450" y="5618163"/>
              <a:ext cx="1366838" cy="568325"/>
            </a:xfrm>
            <a:custGeom>
              <a:avLst/>
              <a:gdLst>
                <a:gd name="T0" fmla="*/ 0 w 861"/>
                <a:gd name="T1" fmla="*/ 0 h 358"/>
                <a:gd name="T2" fmla="*/ 861 w 861"/>
                <a:gd name="T3" fmla="*/ 0 h 358"/>
                <a:gd name="T4" fmla="*/ 861 w 861"/>
                <a:gd name="T5" fmla="*/ 358 h 358"/>
                <a:gd name="T6" fmla="*/ 0 w 861"/>
                <a:gd name="T7" fmla="*/ 358 h 358"/>
                <a:gd name="T8" fmla="*/ 0 w 861"/>
                <a:gd name="T9" fmla="*/ 0 h 358"/>
                <a:gd name="T10" fmla="*/ 0 w 861"/>
                <a:gd name="T11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1" h="358">
                  <a:moveTo>
                    <a:pt x="0" y="0"/>
                  </a:moveTo>
                  <a:lnTo>
                    <a:pt x="861" y="0"/>
                  </a:lnTo>
                  <a:lnTo>
                    <a:pt x="861" y="358"/>
                  </a:lnTo>
                  <a:lnTo>
                    <a:pt x="0" y="3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5B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234"/>
            <p:cNvSpPr>
              <a:spLocks/>
            </p:cNvSpPr>
            <p:nvPr/>
          </p:nvSpPr>
          <p:spPr bwMode="auto">
            <a:xfrm>
              <a:off x="7264400" y="6186488"/>
              <a:ext cx="2409825" cy="160337"/>
            </a:xfrm>
            <a:custGeom>
              <a:avLst/>
              <a:gdLst>
                <a:gd name="T0" fmla="*/ 0 w 1518"/>
                <a:gd name="T1" fmla="*/ 0 h 101"/>
                <a:gd name="T2" fmla="*/ 1518 w 1518"/>
                <a:gd name="T3" fmla="*/ 0 h 101"/>
                <a:gd name="T4" fmla="*/ 1518 w 1518"/>
                <a:gd name="T5" fmla="*/ 101 h 101"/>
                <a:gd name="T6" fmla="*/ 0 w 1518"/>
                <a:gd name="T7" fmla="*/ 101 h 101"/>
                <a:gd name="T8" fmla="*/ 0 w 1518"/>
                <a:gd name="T9" fmla="*/ 0 h 101"/>
                <a:gd name="T10" fmla="*/ 0 w 1518"/>
                <a:gd name="T1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18" h="101">
                  <a:moveTo>
                    <a:pt x="0" y="0"/>
                  </a:moveTo>
                  <a:lnTo>
                    <a:pt x="1518" y="0"/>
                  </a:lnTo>
                  <a:lnTo>
                    <a:pt x="1518" y="101"/>
                  </a:lnTo>
                  <a:lnTo>
                    <a:pt x="0" y="10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ED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235"/>
            <p:cNvSpPr>
              <a:spLocks/>
            </p:cNvSpPr>
            <p:nvPr/>
          </p:nvSpPr>
          <p:spPr bwMode="auto">
            <a:xfrm>
              <a:off x="6273800" y="2730500"/>
              <a:ext cx="4400550" cy="3087687"/>
            </a:xfrm>
            <a:custGeom>
              <a:avLst/>
              <a:gdLst>
                <a:gd name="T0" fmla="*/ 2314 w 2314"/>
                <a:gd name="T1" fmla="*/ 1397 h 1623"/>
                <a:gd name="T2" fmla="*/ 2090 w 2314"/>
                <a:gd name="T3" fmla="*/ 1623 h 1623"/>
                <a:gd name="T4" fmla="*/ 226 w 2314"/>
                <a:gd name="T5" fmla="*/ 1623 h 1623"/>
                <a:gd name="T6" fmla="*/ 0 w 2314"/>
                <a:gd name="T7" fmla="*/ 1397 h 1623"/>
                <a:gd name="T8" fmla="*/ 0 w 2314"/>
                <a:gd name="T9" fmla="*/ 226 h 1623"/>
                <a:gd name="T10" fmla="*/ 226 w 2314"/>
                <a:gd name="T11" fmla="*/ 0 h 1623"/>
                <a:gd name="T12" fmla="*/ 2090 w 2314"/>
                <a:gd name="T13" fmla="*/ 0 h 1623"/>
                <a:gd name="T14" fmla="*/ 2314 w 2314"/>
                <a:gd name="T15" fmla="*/ 226 h 1623"/>
                <a:gd name="T16" fmla="*/ 2314 w 2314"/>
                <a:gd name="T17" fmla="*/ 1397 h 1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14" h="1623">
                  <a:moveTo>
                    <a:pt x="2314" y="1397"/>
                  </a:moveTo>
                  <a:cubicBezTo>
                    <a:pt x="2314" y="1521"/>
                    <a:pt x="2214" y="1623"/>
                    <a:pt x="2090" y="1623"/>
                  </a:cubicBezTo>
                  <a:cubicBezTo>
                    <a:pt x="226" y="1623"/>
                    <a:pt x="226" y="1623"/>
                    <a:pt x="226" y="1623"/>
                  </a:cubicBezTo>
                  <a:cubicBezTo>
                    <a:pt x="102" y="1623"/>
                    <a:pt x="0" y="1521"/>
                    <a:pt x="0" y="1397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0" y="100"/>
                    <a:pt x="102" y="0"/>
                    <a:pt x="226" y="0"/>
                  </a:cubicBezTo>
                  <a:cubicBezTo>
                    <a:pt x="2090" y="0"/>
                    <a:pt x="2090" y="0"/>
                    <a:pt x="2090" y="0"/>
                  </a:cubicBezTo>
                  <a:cubicBezTo>
                    <a:pt x="2214" y="0"/>
                    <a:pt x="2314" y="100"/>
                    <a:pt x="2314" y="226"/>
                  </a:cubicBezTo>
                  <a:cubicBezTo>
                    <a:pt x="2314" y="1397"/>
                    <a:pt x="2314" y="1397"/>
                    <a:pt x="2314" y="1397"/>
                  </a:cubicBezTo>
                </a:path>
              </a:pathLst>
            </a:custGeom>
            <a:solidFill>
              <a:srgbClr val="DED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236"/>
            <p:cNvSpPr>
              <a:spLocks/>
            </p:cNvSpPr>
            <p:nvPr/>
          </p:nvSpPr>
          <p:spPr bwMode="auto">
            <a:xfrm>
              <a:off x="6273800" y="2730500"/>
              <a:ext cx="4400550" cy="2657475"/>
            </a:xfrm>
            <a:custGeom>
              <a:avLst/>
              <a:gdLst>
                <a:gd name="T0" fmla="*/ 2090 w 2314"/>
                <a:gd name="T1" fmla="*/ 0 h 1397"/>
                <a:gd name="T2" fmla="*/ 226 w 2314"/>
                <a:gd name="T3" fmla="*/ 0 h 1397"/>
                <a:gd name="T4" fmla="*/ 0 w 2314"/>
                <a:gd name="T5" fmla="*/ 226 h 1397"/>
                <a:gd name="T6" fmla="*/ 0 w 2314"/>
                <a:gd name="T7" fmla="*/ 1397 h 1397"/>
                <a:gd name="T8" fmla="*/ 2314 w 2314"/>
                <a:gd name="T9" fmla="*/ 1397 h 1397"/>
                <a:gd name="T10" fmla="*/ 2314 w 2314"/>
                <a:gd name="T11" fmla="*/ 226 h 1397"/>
                <a:gd name="T12" fmla="*/ 2090 w 2314"/>
                <a:gd name="T13" fmla="*/ 0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14" h="1397">
                  <a:moveTo>
                    <a:pt x="2090" y="0"/>
                  </a:moveTo>
                  <a:cubicBezTo>
                    <a:pt x="226" y="0"/>
                    <a:pt x="226" y="0"/>
                    <a:pt x="226" y="0"/>
                  </a:cubicBezTo>
                  <a:cubicBezTo>
                    <a:pt x="102" y="0"/>
                    <a:pt x="0" y="100"/>
                    <a:pt x="0" y="226"/>
                  </a:cubicBezTo>
                  <a:cubicBezTo>
                    <a:pt x="0" y="1397"/>
                    <a:pt x="0" y="1397"/>
                    <a:pt x="0" y="1397"/>
                  </a:cubicBezTo>
                  <a:cubicBezTo>
                    <a:pt x="2314" y="1397"/>
                    <a:pt x="2314" y="1397"/>
                    <a:pt x="2314" y="1397"/>
                  </a:cubicBezTo>
                  <a:cubicBezTo>
                    <a:pt x="2314" y="226"/>
                    <a:pt x="2314" y="226"/>
                    <a:pt x="2314" y="226"/>
                  </a:cubicBezTo>
                  <a:cubicBezTo>
                    <a:pt x="2314" y="100"/>
                    <a:pt x="2214" y="0"/>
                    <a:pt x="2090" y="0"/>
                  </a:cubicBezTo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Oval 237"/>
            <p:cNvSpPr>
              <a:spLocks noChangeArrowheads="1"/>
            </p:cNvSpPr>
            <p:nvPr/>
          </p:nvSpPr>
          <p:spPr bwMode="auto">
            <a:xfrm>
              <a:off x="8393113" y="5459413"/>
              <a:ext cx="160338" cy="160337"/>
            </a:xfrm>
            <a:prstGeom prst="ellipse">
              <a:avLst/>
            </a:prstGeom>
            <a:solidFill>
              <a:srgbClr val="0013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238"/>
            <p:cNvSpPr>
              <a:spLocks/>
            </p:cNvSpPr>
            <p:nvPr/>
          </p:nvSpPr>
          <p:spPr bwMode="auto">
            <a:xfrm>
              <a:off x="7791450" y="5818188"/>
              <a:ext cx="1366838" cy="368300"/>
            </a:xfrm>
            <a:custGeom>
              <a:avLst/>
              <a:gdLst>
                <a:gd name="T0" fmla="*/ 861 w 861"/>
                <a:gd name="T1" fmla="*/ 0 h 232"/>
                <a:gd name="T2" fmla="*/ 0 w 861"/>
                <a:gd name="T3" fmla="*/ 0 h 232"/>
                <a:gd name="T4" fmla="*/ 0 w 861"/>
                <a:gd name="T5" fmla="*/ 232 h 232"/>
                <a:gd name="T6" fmla="*/ 861 w 861"/>
                <a:gd name="T7" fmla="*/ 94 h 232"/>
                <a:gd name="T8" fmla="*/ 861 w 861"/>
                <a:gd name="T9" fmla="*/ 0 h 232"/>
                <a:gd name="T10" fmla="*/ 861 w 861"/>
                <a:gd name="T11" fmla="*/ 0 h 232"/>
                <a:gd name="T12" fmla="*/ 861 w 861"/>
                <a:gd name="T13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1" h="232">
                  <a:moveTo>
                    <a:pt x="861" y="0"/>
                  </a:moveTo>
                  <a:lnTo>
                    <a:pt x="0" y="0"/>
                  </a:lnTo>
                  <a:lnTo>
                    <a:pt x="0" y="232"/>
                  </a:lnTo>
                  <a:lnTo>
                    <a:pt x="861" y="94"/>
                  </a:lnTo>
                  <a:lnTo>
                    <a:pt x="861" y="0"/>
                  </a:lnTo>
                  <a:lnTo>
                    <a:pt x="861" y="0"/>
                  </a:lnTo>
                  <a:lnTo>
                    <a:pt x="861" y="0"/>
                  </a:lnTo>
                  <a:close/>
                </a:path>
              </a:pathLst>
            </a:custGeom>
            <a:solidFill>
              <a:srgbClr val="7E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239"/>
            <p:cNvSpPr>
              <a:spLocks noEditPoints="1"/>
            </p:cNvSpPr>
            <p:nvPr/>
          </p:nvSpPr>
          <p:spPr bwMode="auto">
            <a:xfrm>
              <a:off x="6273800" y="2730500"/>
              <a:ext cx="4400550" cy="2657475"/>
            </a:xfrm>
            <a:custGeom>
              <a:avLst/>
              <a:gdLst>
                <a:gd name="T0" fmla="*/ 2090 w 2314"/>
                <a:gd name="T1" fmla="*/ 0 h 1397"/>
                <a:gd name="T2" fmla="*/ 226 w 2314"/>
                <a:gd name="T3" fmla="*/ 0 h 1397"/>
                <a:gd name="T4" fmla="*/ 0 w 2314"/>
                <a:gd name="T5" fmla="*/ 226 h 1397"/>
                <a:gd name="T6" fmla="*/ 0 w 2314"/>
                <a:gd name="T7" fmla="*/ 1397 h 1397"/>
                <a:gd name="T8" fmla="*/ 2314 w 2314"/>
                <a:gd name="T9" fmla="*/ 1397 h 1397"/>
                <a:gd name="T10" fmla="*/ 2314 w 2314"/>
                <a:gd name="T11" fmla="*/ 226 h 1397"/>
                <a:gd name="T12" fmla="*/ 2090 w 2314"/>
                <a:gd name="T13" fmla="*/ 0 h 1397"/>
                <a:gd name="T14" fmla="*/ 2247 w 2314"/>
                <a:gd name="T15" fmla="*/ 1329 h 1397"/>
                <a:gd name="T16" fmla="*/ 67 w 2314"/>
                <a:gd name="T17" fmla="*/ 1329 h 1397"/>
                <a:gd name="T18" fmla="*/ 67 w 2314"/>
                <a:gd name="T19" fmla="*/ 226 h 1397"/>
                <a:gd name="T20" fmla="*/ 226 w 2314"/>
                <a:gd name="T21" fmla="*/ 67 h 1397"/>
                <a:gd name="T22" fmla="*/ 2090 w 2314"/>
                <a:gd name="T23" fmla="*/ 67 h 1397"/>
                <a:gd name="T24" fmla="*/ 2247 w 2314"/>
                <a:gd name="T25" fmla="*/ 226 h 1397"/>
                <a:gd name="T26" fmla="*/ 2247 w 2314"/>
                <a:gd name="T27" fmla="*/ 1329 h 1397"/>
                <a:gd name="T28" fmla="*/ 2247 w 2314"/>
                <a:gd name="T29" fmla="*/ 1329 h 1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14" h="1397">
                  <a:moveTo>
                    <a:pt x="2090" y="0"/>
                  </a:moveTo>
                  <a:cubicBezTo>
                    <a:pt x="226" y="0"/>
                    <a:pt x="226" y="0"/>
                    <a:pt x="226" y="0"/>
                  </a:cubicBezTo>
                  <a:cubicBezTo>
                    <a:pt x="102" y="0"/>
                    <a:pt x="0" y="100"/>
                    <a:pt x="0" y="226"/>
                  </a:cubicBezTo>
                  <a:cubicBezTo>
                    <a:pt x="0" y="1397"/>
                    <a:pt x="0" y="1397"/>
                    <a:pt x="0" y="1397"/>
                  </a:cubicBezTo>
                  <a:cubicBezTo>
                    <a:pt x="2314" y="1397"/>
                    <a:pt x="2314" y="1397"/>
                    <a:pt x="2314" y="1397"/>
                  </a:cubicBezTo>
                  <a:cubicBezTo>
                    <a:pt x="2314" y="226"/>
                    <a:pt x="2314" y="226"/>
                    <a:pt x="2314" y="226"/>
                  </a:cubicBezTo>
                  <a:cubicBezTo>
                    <a:pt x="2314" y="100"/>
                    <a:pt x="2214" y="0"/>
                    <a:pt x="2090" y="0"/>
                  </a:cubicBezTo>
                  <a:close/>
                  <a:moveTo>
                    <a:pt x="2247" y="1329"/>
                  </a:moveTo>
                  <a:cubicBezTo>
                    <a:pt x="67" y="1329"/>
                    <a:pt x="67" y="1329"/>
                    <a:pt x="67" y="1329"/>
                  </a:cubicBezTo>
                  <a:cubicBezTo>
                    <a:pt x="67" y="226"/>
                    <a:pt x="67" y="226"/>
                    <a:pt x="67" y="226"/>
                  </a:cubicBezTo>
                  <a:cubicBezTo>
                    <a:pt x="67" y="138"/>
                    <a:pt x="139" y="67"/>
                    <a:pt x="226" y="67"/>
                  </a:cubicBezTo>
                  <a:cubicBezTo>
                    <a:pt x="2090" y="67"/>
                    <a:pt x="2090" y="67"/>
                    <a:pt x="2090" y="67"/>
                  </a:cubicBezTo>
                  <a:cubicBezTo>
                    <a:pt x="2176" y="67"/>
                    <a:pt x="2247" y="138"/>
                    <a:pt x="2247" y="226"/>
                  </a:cubicBezTo>
                  <a:cubicBezTo>
                    <a:pt x="2247" y="1329"/>
                    <a:pt x="2247" y="1329"/>
                    <a:pt x="2247" y="1329"/>
                  </a:cubicBezTo>
                  <a:cubicBezTo>
                    <a:pt x="2247" y="1329"/>
                    <a:pt x="2247" y="1329"/>
                    <a:pt x="2247" y="1329"/>
                  </a:cubicBezTo>
                  <a:close/>
                </a:path>
              </a:pathLst>
            </a:custGeom>
            <a:solidFill>
              <a:srgbClr val="5C575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24" name="组合 323"/>
          <p:cNvGrpSpPr/>
          <p:nvPr/>
        </p:nvGrpSpPr>
        <p:grpSpPr>
          <a:xfrm>
            <a:off x="7499351" y="1244630"/>
            <a:ext cx="4235450" cy="4062413"/>
            <a:chOff x="7361238" y="1206500"/>
            <a:chExt cx="4235450" cy="4062413"/>
          </a:xfrm>
        </p:grpSpPr>
        <p:sp>
          <p:nvSpPr>
            <p:cNvPr id="305" name="Freeform 5"/>
            <p:cNvSpPr>
              <a:spLocks/>
            </p:cNvSpPr>
            <p:nvPr/>
          </p:nvSpPr>
          <p:spPr bwMode="auto">
            <a:xfrm>
              <a:off x="8610601" y="3316288"/>
              <a:ext cx="758825" cy="792163"/>
            </a:xfrm>
            <a:custGeom>
              <a:avLst/>
              <a:gdLst>
                <a:gd name="T0" fmla="*/ 215 w 265"/>
                <a:gd name="T1" fmla="*/ 8 h 276"/>
                <a:gd name="T2" fmla="*/ 207 w 265"/>
                <a:gd name="T3" fmla="*/ 129 h 276"/>
                <a:gd name="T4" fmla="*/ 132 w 265"/>
                <a:gd name="T5" fmla="*/ 271 h 276"/>
                <a:gd name="T6" fmla="*/ 77 w 265"/>
                <a:gd name="T7" fmla="*/ 120 h 276"/>
                <a:gd name="T8" fmla="*/ 85 w 265"/>
                <a:gd name="T9" fmla="*/ 0 h 276"/>
                <a:gd name="T10" fmla="*/ 215 w 265"/>
                <a:gd name="T11" fmla="*/ 8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5" h="276">
                  <a:moveTo>
                    <a:pt x="215" y="8"/>
                  </a:moveTo>
                  <a:cubicBezTo>
                    <a:pt x="207" y="129"/>
                    <a:pt x="207" y="129"/>
                    <a:pt x="207" y="129"/>
                  </a:cubicBezTo>
                  <a:cubicBezTo>
                    <a:pt x="207" y="129"/>
                    <a:pt x="265" y="276"/>
                    <a:pt x="132" y="271"/>
                  </a:cubicBezTo>
                  <a:cubicBezTo>
                    <a:pt x="0" y="266"/>
                    <a:pt x="77" y="120"/>
                    <a:pt x="77" y="12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215" y="8"/>
                    <a:pt x="215" y="8"/>
                    <a:pt x="215" y="8"/>
                  </a:cubicBezTo>
                </a:path>
              </a:pathLst>
            </a:custGeom>
            <a:solidFill>
              <a:srgbClr val="FDD6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6" name="Freeform 6"/>
            <p:cNvSpPr>
              <a:spLocks/>
            </p:cNvSpPr>
            <p:nvPr/>
          </p:nvSpPr>
          <p:spPr bwMode="auto">
            <a:xfrm>
              <a:off x="8289926" y="3660775"/>
              <a:ext cx="1349375" cy="1608138"/>
            </a:xfrm>
            <a:custGeom>
              <a:avLst/>
              <a:gdLst>
                <a:gd name="T0" fmla="*/ 471 w 471"/>
                <a:gd name="T1" fmla="*/ 65 h 561"/>
                <a:gd name="T2" fmla="*/ 319 w 471"/>
                <a:gd name="T3" fmla="*/ 9 h 561"/>
                <a:gd name="T4" fmla="*/ 244 w 471"/>
                <a:gd name="T5" fmla="*/ 151 h 561"/>
                <a:gd name="T6" fmla="*/ 189 w 471"/>
                <a:gd name="T7" fmla="*/ 0 h 561"/>
                <a:gd name="T8" fmla="*/ 42 w 471"/>
                <a:gd name="T9" fmla="*/ 33 h 561"/>
                <a:gd name="T10" fmla="*/ 58 w 471"/>
                <a:gd name="T11" fmla="*/ 377 h 561"/>
                <a:gd name="T12" fmla="*/ 0 w 471"/>
                <a:gd name="T13" fmla="*/ 561 h 561"/>
                <a:gd name="T14" fmla="*/ 456 w 471"/>
                <a:gd name="T15" fmla="*/ 561 h 561"/>
                <a:gd name="T16" fmla="*/ 402 w 471"/>
                <a:gd name="T17" fmla="*/ 402 h 561"/>
                <a:gd name="T18" fmla="*/ 471 w 471"/>
                <a:gd name="T19" fmla="*/ 65 h 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1" h="561">
                  <a:moveTo>
                    <a:pt x="471" y="65"/>
                  </a:moveTo>
                  <a:cubicBezTo>
                    <a:pt x="319" y="9"/>
                    <a:pt x="319" y="9"/>
                    <a:pt x="319" y="9"/>
                  </a:cubicBezTo>
                  <a:cubicBezTo>
                    <a:pt x="319" y="9"/>
                    <a:pt x="377" y="156"/>
                    <a:pt x="244" y="151"/>
                  </a:cubicBezTo>
                  <a:cubicBezTo>
                    <a:pt x="112" y="146"/>
                    <a:pt x="189" y="0"/>
                    <a:pt x="189" y="0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58" y="377"/>
                    <a:pt x="58" y="377"/>
                    <a:pt x="58" y="377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456" y="561"/>
                    <a:pt x="456" y="561"/>
                    <a:pt x="456" y="561"/>
                  </a:cubicBezTo>
                  <a:cubicBezTo>
                    <a:pt x="402" y="402"/>
                    <a:pt x="402" y="402"/>
                    <a:pt x="402" y="402"/>
                  </a:cubicBezTo>
                  <a:lnTo>
                    <a:pt x="471" y="65"/>
                  </a:lnTo>
                  <a:close/>
                </a:path>
              </a:pathLst>
            </a:custGeom>
            <a:solidFill>
              <a:srgbClr val="DE503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7" name="Freeform 7"/>
            <p:cNvSpPr>
              <a:spLocks noEditPoints="1"/>
            </p:cNvSpPr>
            <p:nvPr/>
          </p:nvSpPr>
          <p:spPr bwMode="auto">
            <a:xfrm>
              <a:off x="8836026" y="3316288"/>
              <a:ext cx="390525" cy="277813"/>
            </a:xfrm>
            <a:custGeom>
              <a:avLst/>
              <a:gdLst>
                <a:gd name="T0" fmla="*/ 136 w 136"/>
                <a:gd name="T1" fmla="*/ 8 h 97"/>
                <a:gd name="T2" fmla="*/ 130 w 136"/>
                <a:gd name="T3" fmla="*/ 97 h 97"/>
                <a:gd name="T4" fmla="*/ 130 w 136"/>
                <a:gd name="T5" fmla="*/ 97 h 97"/>
                <a:gd name="T6" fmla="*/ 136 w 136"/>
                <a:gd name="T7" fmla="*/ 8 h 97"/>
                <a:gd name="T8" fmla="*/ 6 w 136"/>
                <a:gd name="T9" fmla="*/ 0 h 97"/>
                <a:gd name="T10" fmla="*/ 0 w 136"/>
                <a:gd name="T11" fmla="*/ 84 h 97"/>
                <a:gd name="T12" fmla="*/ 0 w 136"/>
                <a:gd name="T13" fmla="*/ 84 h 97"/>
                <a:gd name="T14" fmla="*/ 6 w 136"/>
                <a:gd name="T15" fmla="*/ 0 h 97"/>
                <a:gd name="T16" fmla="*/ 136 w 136"/>
                <a:gd name="T17" fmla="*/ 8 h 97"/>
                <a:gd name="T18" fmla="*/ 6 w 136"/>
                <a:gd name="T1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6" h="97">
                  <a:moveTo>
                    <a:pt x="136" y="8"/>
                  </a:moveTo>
                  <a:cubicBezTo>
                    <a:pt x="130" y="97"/>
                    <a:pt x="130" y="97"/>
                    <a:pt x="130" y="97"/>
                  </a:cubicBezTo>
                  <a:cubicBezTo>
                    <a:pt x="130" y="97"/>
                    <a:pt x="130" y="97"/>
                    <a:pt x="130" y="97"/>
                  </a:cubicBezTo>
                  <a:cubicBezTo>
                    <a:pt x="136" y="8"/>
                    <a:pt x="136" y="8"/>
                    <a:pt x="136" y="8"/>
                  </a:cubicBezTo>
                  <a:moveTo>
                    <a:pt x="6" y="0"/>
                  </a:move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36" y="8"/>
                    <a:pt x="136" y="8"/>
                    <a:pt x="136" y="8"/>
                  </a:cubicBezTo>
                  <a:cubicBezTo>
                    <a:pt x="6" y="0"/>
                    <a:pt x="6" y="0"/>
                    <a:pt x="6" y="0"/>
                  </a:cubicBezTo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8" name="Freeform 8"/>
            <p:cNvSpPr>
              <a:spLocks/>
            </p:cNvSpPr>
            <p:nvPr/>
          </p:nvSpPr>
          <p:spPr bwMode="auto">
            <a:xfrm>
              <a:off x="8836026" y="3316288"/>
              <a:ext cx="390525" cy="287338"/>
            </a:xfrm>
            <a:custGeom>
              <a:avLst/>
              <a:gdLst>
                <a:gd name="T0" fmla="*/ 6 w 136"/>
                <a:gd name="T1" fmla="*/ 0 h 100"/>
                <a:gd name="T2" fmla="*/ 0 w 136"/>
                <a:gd name="T3" fmla="*/ 84 h 100"/>
                <a:gd name="T4" fmla="*/ 56 w 136"/>
                <a:gd name="T5" fmla="*/ 98 h 100"/>
                <a:gd name="T6" fmla="*/ 91 w 136"/>
                <a:gd name="T7" fmla="*/ 100 h 100"/>
                <a:gd name="T8" fmla="*/ 130 w 136"/>
                <a:gd name="T9" fmla="*/ 97 h 100"/>
                <a:gd name="T10" fmla="*/ 136 w 136"/>
                <a:gd name="T11" fmla="*/ 8 h 100"/>
                <a:gd name="T12" fmla="*/ 6 w 136"/>
                <a:gd name="T13" fmla="*/ 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" h="100">
                  <a:moveTo>
                    <a:pt x="6" y="0"/>
                  </a:moveTo>
                  <a:cubicBezTo>
                    <a:pt x="0" y="84"/>
                    <a:pt x="0" y="84"/>
                    <a:pt x="0" y="84"/>
                  </a:cubicBezTo>
                  <a:cubicBezTo>
                    <a:pt x="18" y="90"/>
                    <a:pt x="36" y="95"/>
                    <a:pt x="56" y="98"/>
                  </a:cubicBezTo>
                  <a:cubicBezTo>
                    <a:pt x="68" y="99"/>
                    <a:pt x="80" y="100"/>
                    <a:pt x="91" y="100"/>
                  </a:cubicBezTo>
                  <a:cubicBezTo>
                    <a:pt x="104" y="100"/>
                    <a:pt x="117" y="99"/>
                    <a:pt x="130" y="97"/>
                  </a:cubicBezTo>
                  <a:cubicBezTo>
                    <a:pt x="136" y="8"/>
                    <a:pt x="136" y="8"/>
                    <a:pt x="136" y="8"/>
                  </a:cubicBezTo>
                  <a:cubicBezTo>
                    <a:pt x="6" y="0"/>
                    <a:pt x="6" y="0"/>
                    <a:pt x="6" y="0"/>
                  </a:cubicBezTo>
                </a:path>
              </a:pathLst>
            </a:custGeom>
            <a:solidFill>
              <a:srgbClr val="F0CB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9" name="Freeform 9"/>
            <p:cNvSpPr>
              <a:spLocks/>
            </p:cNvSpPr>
            <p:nvPr/>
          </p:nvSpPr>
          <p:spPr bwMode="auto">
            <a:xfrm>
              <a:off x="9745663" y="1743075"/>
              <a:ext cx="1435100" cy="2309813"/>
            </a:xfrm>
            <a:custGeom>
              <a:avLst/>
              <a:gdLst>
                <a:gd name="T0" fmla="*/ 0 w 501"/>
                <a:gd name="T1" fmla="*/ 174 h 806"/>
                <a:gd name="T2" fmla="*/ 309 w 501"/>
                <a:gd name="T3" fmla="*/ 119 h 806"/>
                <a:gd name="T4" fmla="*/ 398 w 501"/>
                <a:gd name="T5" fmla="*/ 649 h 806"/>
                <a:gd name="T6" fmla="*/ 158 w 501"/>
                <a:gd name="T7" fmla="*/ 418 h 806"/>
                <a:gd name="T8" fmla="*/ 0 w 501"/>
                <a:gd name="T9" fmla="*/ 174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1" h="806">
                  <a:moveTo>
                    <a:pt x="0" y="174"/>
                  </a:moveTo>
                  <a:cubicBezTo>
                    <a:pt x="0" y="174"/>
                    <a:pt x="164" y="0"/>
                    <a:pt x="309" y="119"/>
                  </a:cubicBezTo>
                  <a:cubicBezTo>
                    <a:pt x="501" y="275"/>
                    <a:pt x="137" y="580"/>
                    <a:pt x="398" y="649"/>
                  </a:cubicBezTo>
                  <a:cubicBezTo>
                    <a:pt x="254" y="806"/>
                    <a:pt x="25" y="645"/>
                    <a:pt x="158" y="418"/>
                  </a:cubicBezTo>
                  <a:cubicBezTo>
                    <a:pt x="291" y="193"/>
                    <a:pt x="153" y="59"/>
                    <a:pt x="0" y="174"/>
                  </a:cubicBezTo>
                  <a:close/>
                </a:path>
              </a:pathLst>
            </a:custGeom>
            <a:solidFill>
              <a:srgbClr val="475E5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0" name="Freeform 10"/>
            <p:cNvSpPr>
              <a:spLocks/>
            </p:cNvSpPr>
            <p:nvPr/>
          </p:nvSpPr>
          <p:spPr bwMode="auto">
            <a:xfrm>
              <a:off x="8318501" y="1570038"/>
              <a:ext cx="1811338" cy="2087563"/>
            </a:xfrm>
            <a:custGeom>
              <a:avLst/>
              <a:gdLst>
                <a:gd name="T0" fmla="*/ 40 w 632"/>
                <a:gd name="T1" fmla="*/ 304 h 728"/>
                <a:gd name="T2" fmla="*/ 216 w 632"/>
                <a:gd name="T3" fmla="*/ 685 h 728"/>
                <a:gd name="T4" fmla="*/ 584 w 632"/>
                <a:gd name="T5" fmla="*/ 458 h 728"/>
                <a:gd name="T6" fmla="*/ 394 w 632"/>
                <a:gd name="T7" fmla="*/ 74 h 728"/>
                <a:gd name="T8" fmla="*/ 40 w 632"/>
                <a:gd name="T9" fmla="*/ 304 h 7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2" h="728">
                  <a:moveTo>
                    <a:pt x="40" y="304"/>
                  </a:moveTo>
                  <a:cubicBezTo>
                    <a:pt x="0" y="480"/>
                    <a:pt x="64" y="642"/>
                    <a:pt x="216" y="685"/>
                  </a:cubicBezTo>
                  <a:cubicBezTo>
                    <a:pt x="369" y="728"/>
                    <a:pt x="537" y="627"/>
                    <a:pt x="584" y="458"/>
                  </a:cubicBezTo>
                  <a:cubicBezTo>
                    <a:pt x="632" y="288"/>
                    <a:pt x="547" y="117"/>
                    <a:pt x="394" y="74"/>
                  </a:cubicBezTo>
                  <a:cubicBezTo>
                    <a:pt x="130" y="0"/>
                    <a:pt x="78" y="132"/>
                    <a:pt x="40" y="304"/>
                  </a:cubicBezTo>
                  <a:close/>
                </a:path>
              </a:pathLst>
            </a:custGeom>
            <a:solidFill>
              <a:srgbClr val="FDD6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1" name="Freeform 11"/>
            <p:cNvSpPr>
              <a:spLocks/>
            </p:cNvSpPr>
            <p:nvPr/>
          </p:nvSpPr>
          <p:spPr bwMode="auto">
            <a:xfrm>
              <a:off x="8418513" y="1206500"/>
              <a:ext cx="2235200" cy="2176463"/>
            </a:xfrm>
            <a:custGeom>
              <a:avLst/>
              <a:gdLst>
                <a:gd name="T0" fmla="*/ 467 w 780"/>
                <a:gd name="T1" fmla="*/ 389 h 759"/>
                <a:gd name="T2" fmla="*/ 0 w 780"/>
                <a:gd name="T3" fmla="*/ 307 h 759"/>
                <a:gd name="T4" fmla="*/ 519 w 780"/>
                <a:gd name="T5" fmla="*/ 160 h 759"/>
                <a:gd name="T6" fmla="*/ 432 w 780"/>
                <a:gd name="T7" fmla="*/ 759 h 759"/>
                <a:gd name="T8" fmla="*/ 426 w 780"/>
                <a:gd name="T9" fmla="*/ 579 h 759"/>
                <a:gd name="T10" fmla="*/ 487 w 780"/>
                <a:gd name="T11" fmla="*/ 556 h 759"/>
                <a:gd name="T12" fmla="*/ 435 w 780"/>
                <a:gd name="T13" fmla="*/ 525 h 759"/>
                <a:gd name="T14" fmla="*/ 467 w 780"/>
                <a:gd name="T15" fmla="*/ 389 h 7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0" h="759">
                  <a:moveTo>
                    <a:pt x="467" y="389"/>
                  </a:moveTo>
                  <a:cubicBezTo>
                    <a:pt x="467" y="389"/>
                    <a:pt x="207" y="389"/>
                    <a:pt x="0" y="307"/>
                  </a:cubicBezTo>
                  <a:cubicBezTo>
                    <a:pt x="71" y="114"/>
                    <a:pt x="284" y="0"/>
                    <a:pt x="519" y="160"/>
                  </a:cubicBezTo>
                  <a:cubicBezTo>
                    <a:pt x="780" y="337"/>
                    <a:pt x="573" y="671"/>
                    <a:pt x="432" y="759"/>
                  </a:cubicBezTo>
                  <a:cubicBezTo>
                    <a:pt x="412" y="665"/>
                    <a:pt x="426" y="579"/>
                    <a:pt x="426" y="579"/>
                  </a:cubicBezTo>
                  <a:cubicBezTo>
                    <a:pt x="426" y="579"/>
                    <a:pt x="481" y="619"/>
                    <a:pt x="487" y="556"/>
                  </a:cubicBezTo>
                  <a:cubicBezTo>
                    <a:pt x="491" y="511"/>
                    <a:pt x="435" y="525"/>
                    <a:pt x="435" y="525"/>
                  </a:cubicBezTo>
                  <a:lnTo>
                    <a:pt x="467" y="389"/>
                  </a:lnTo>
                  <a:close/>
                </a:path>
              </a:pathLst>
            </a:custGeom>
            <a:solidFill>
              <a:srgbClr val="475E5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2" name="Freeform 12"/>
            <p:cNvSpPr>
              <a:spLocks/>
            </p:cNvSpPr>
            <p:nvPr/>
          </p:nvSpPr>
          <p:spPr bwMode="auto">
            <a:xfrm>
              <a:off x="9283701" y="2544763"/>
              <a:ext cx="149225" cy="261938"/>
            </a:xfrm>
            <a:custGeom>
              <a:avLst/>
              <a:gdLst>
                <a:gd name="T0" fmla="*/ 5 w 52"/>
                <a:gd name="T1" fmla="*/ 41 h 91"/>
                <a:gd name="T2" fmla="*/ 17 w 52"/>
                <a:gd name="T3" fmla="*/ 88 h 91"/>
                <a:gd name="T4" fmla="*/ 47 w 52"/>
                <a:gd name="T5" fmla="*/ 49 h 91"/>
                <a:gd name="T6" fmla="*/ 35 w 52"/>
                <a:gd name="T7" fmla="*/ 2 h 91"/>
                <a:gd name="T8" fmla="*/ 5 w 52"/>
                <a:gd name="T9" fmla="*/ 4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1">
                  <a:moveTo>
                    <a:pt x="5" y="41"/>
                  </a:moveTo>
                  <a:cubicBezTo>
                    <a:pt x="0" y="65"/>
                    <a:pt x="5" y="86"/>
                    <a:pt x="17" y="88"/>
                  </a:cubicBezTo>
                  <a:cubicBezTo>
                    <a:pt x="28" y="91"/>
                    <a:pt x="42" y="73"/>
                    <a:pt x="47" y="49"/>
                  </a:cubicBezTo>
                  <a:cubicBezTo>
                    <a:pt x="52" y="26"/>
                    <a:pt x="46" y="5"/>
                    <a:pt x="35" y="2"/>
                  </a:cubicBezTo>
                  <a:cubicBezTo>
                    <a:pt x="23" y="0"/>
                    <a:pt x="9" y="17"/>
                    <a:pt x="5" y="41"/>
                  </a:cubicBezTo>
                  <a:close/>
                </a:path>
              </a:pathLst>
            </a:custGeom>
            <a:solidFill>
              <a:srgbClr val="613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3" name="Freeform 13"/>
            <p:cNvSpPr>
              <a:spLocks/>
            </p:cNvSpPr>
            <p:nvPr/>
          </p:nvSpPr>
          <p:spPr bwMode="auto">
            <a:xfrm>
              <a:off x="8613776" y="2408238"/>
              <a:ext cx="149225" cy="257175"/>
            </a:xfrm>
            <a:custGeom>
              <a:avLst/>
              <a:gdLst>
                <a:gd name="T0" fmla="*/ 5 w 52"/>
                <a:gd name="T1" fmla="*/ 41 h 90"/>
                <a:gd name="T2" fmla="*/ 18 w 52"/>
                <a:gd name="T3" fmla="*/ 88 h 90"/>
                <a:gd name="T4" fmla="*/ 48 w 52"/>
                <a:gd name="T5" fmla="*/ 49 h 90"/>
                <a:gd name="T6" fmla="*/ 35 w 52"/>
                <a:gd name="T7" fmla="*/ 2 h 90"/>
                <a:gd name="T8" fmla="*/ 5 w 52"/>
                <a:gd name="T9" fmla="*/ 41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90">
                  <a:moveTo>
                    <a:pt x="5" y="41"/>
                  </a:moveTo>
                  <a:cubicBezTo>
                    <a:pt x="0" y="64"/>
                    <a:pt x="6" y="86"/>
                    <a:pt x="18" y="88"/>
                  </a:cubicBezTo>
                  <a:cubicBezTo>
                    <a:pt x="29" y="90"/>
                    <a:pt x="43" y="73"/>
                    <a:pt x="48" y="49"/>
                  </a:cubicBezTo>
                  <a:cubicBezTo>
                    <a:pt x="52" y="26"/>
                    <a:pt x="47" y="4"/>
                    <a:pt x="35" y="2"/>
                  </a:cubicBezTo>
                  <a:cubicBezTo>
                    <a:pt x="24" y="0"/>
                    <a:pt x="10" y="17"/>
                    <a:pt x="5" y="41"/>
                  </a:cubicBezTo>
                  <a:close/>
                </a:path>
              </a:pathLst>
            </a:custGeom>
            <a:solidFill>
              <a:srgbClr val="613E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4" name="Freeform 14"/>
            <p:cNvSpPr>
              <a:spLocks/>
            </p:cNvSpPr>
            <p:nvPr/>
          </p:nvSpPr>
          <p:spPr bwMode="auto">
            <a:xfrm>
              <a:off x="8704263" y="3017838"/>
              <a:ext cx="454025" cy="295275"/>
            </a:xfrm>
            <a:custGeom>
              <a:avLst/>
              <a:gdLst>
                <a:gd name="T0" fmla="*/ 9 w 158"/>
                <a:gd name="T1" fmla="*/ 1 h 103"/>
                <a:gd name="T2" fmla="*/ 158 w 158"/>
                <a:gd name="T3" fmla="*/ 30 h 103"/>
                <a:gd name="T4" fmla="*/ 70 w 158"/>
                <a:gd name="T5" fmla="*/ 89 h 103"/>
                <a:gd name="T6" fmla="*/ 9 w 158"/>
                <a:gd name="T7" fmla="*/ 1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" h="103">
                  <a:moveTo>
                    <a:pt x="9" y="1"/>
                  </a:moveTo>
                  <a:cubicBezTo>
                    <a:pt x="34" y="0"/>
                    <a:pt x="132" y="21"/>
                    <a:pt x="158" y="30"/>
                  </a:cubicBezTo>
                  <a:cubicBezTo>
                    <a:pt x="158" y="30"/>
                    <a:pt x="144" y="103"/>
                    <a:pt x="70" y="89"/>
                  </a:cubicBezTo>
                  <a:cubicBezTo>
                    <a:pt x="0" y="76"/>
                    <a:pt x="9" y="1"/>
                    <a:pt x="9" y="1"/>
                  </a:cubicBezTo>
                  <a:close/>
                </a:path>
              </a:pathLst>
            </a:custGeom>
            <a:solidFill>
              <a:srgbClr val="EB7D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5" name="Freeform 15"/>
            <p:cNvSpPr>
              <a:spLocks/>
            </p:cNvSpPr>
            <p:nvPr/>
          </p:nvSpPr>
          <p:spPr bwMode="auto">
            <a:xfrm>
              <a:off x="7361238" y="3357563"/>
              <a:ext cx="328613" cy="236538"/>
            </a:xfrm>
            <a:custGeom>
              <a:avLst/>
              <a:gdLst>
                <a:gd name="T0" fmla="*/ 36 w 115"/>
                <a:gd name="T1" fmla="*/ 0 h 83"/>
                <a:gd name="T2" fmla="*/ 17 w 115"/>
                <a:gd name="T3" fmla="*/ 53 h 83"/>
                <a:gd name="T4" fmla="*/ 52 w 115"/>
                <a:gd name="T5" fmla="*/ 83 h 83"/>
                <a:gd name="T6" fmla="*/ 115 w 115"/>
                <a:gd name="T7" fmla="*/ 68 h 83"/>
                <a:gd name="T8" fmla="*/ 36 w 115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83">
                  <a:moveTo>
                    <a:pt x="36" y="0"/>
                  </a:moveTo>
                  <a:cubicBezTo>
                    <a:pt x="15" y="0"/>
                    <a:pt x="0" y="38"/>
                    <a:pt x="17" y="53"/>
                  </a:cubicBezTo>
                  <a:cubicBezTo>
                    <a:pt x="32" y="66"/>
                    <a:pt x="52" y="74"/>
                    <a:pt x="52" y="83"/>
                  </a:cubicBezTo>
                  <a:cubicBezTo>
                    <a:pt x="115" y="68"/>
                    <a:pt x="115" y="68"/>
                    <a:pt x="115" y="68"/>
                  </a:cubicBezTo>
                  <a:cubicBezTo>
                    <a:pt x="111" y="36"/>
                    <a:pt x="69" y="0"/>
                    <a:pt x="36" y="0"/>
                  </a:cubicBezTo>
                  <a:close/>
                </a:path>
              </a:pathLst>
            </a:custGeom>
            <a:solidFill>
              <a:srgbClr val="FDD6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6" name="Freeform 16"/>
            <p:cNvSpPr>
              <a:spLocks/>
            </p:cNvSpPr>
            <p:nvPr/>
          </p:nvSpPr>
          <p:spPr bwMode="auto">
            <a:xfrm>
              <a:off x="7493001" y="3529013"/>
              <a:ext cx="1096963" cy="1395413"/>
            </a:xfrm>
            <a:custGeom>
              <a:avLst/>
              <a:gdLst>
                <a:gd name="T0" fmla="*/ 383 w 383"/>
                <a:gd name="T1" fmla="*/ 107 h 487"/>
                <a:gd name="T2" fmla="*/ 0 w 383"/>
                <a:gd name="T3" fmla="*/ 18 h 487"/>
                <a:gd name="T4" fmla="*/ 71 w 383"/>
                <a:gd name="T5" fmla="*/ 0 h 487"/>
                <a:gd name="T6" fmla="*/ 320 w 383"/>
                <a:gd name="T7" fmla="*/ 79 h 487"/>
                <a:gd name="T8" fmla="*/ 383 w 383"/>
                <a:gd name="T9" fmla="*/ 107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3" h="487">
                  <a:moveTo>
                    <a:pt x="383" y="107"/>
                  </a:moveTo>
                  <a:cubicBezTo>
                    <a:pt x="263" y="487"/>
                    <a:pt x="76" y="421"/>
                    <a:pt x="0" y="18"/>
                  </a:cubicBezTo>
                  <a:cubicBezTo>
                    <a:pt x="71" y="0"/>
                    <a:pt x="71" y="0"/>
                    <a:pt x="71" y="0"/>
                  </a:cubicBezTo>
                  <a:cubicBezTo>
                    <a:pt x="99" y="136"/>
                    <a:pt x="193" y="473"/>
                    <a:pt x="320" y="79"/>
                  </a:cubicBezTo>
                  <a:lnTo>
                    <a:pt x="383" y="107"/>
                  </a:lnTo>
                  <a:close/>
                </a:path>
              </a:pathLst>
            </a:custGeom>
            <a:solidFill>
              <a:srgbClr val="DE503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7" name="Freeform 17"/>
            <p:cNvSpPr>
              <a:spLocks/>
            </p:cNvSpPr>
            <p:nvPr/>
          </p:nvSpPr>
          <p:spPr bwMode="auto">
            <a:xfrm>
              <a:off x="10298113" y="3417888"/>
              <a:ext cx="379413" cy="328613"/>
            </a:xfrm>
            <a:custGeom>
              <a:avLst/>
              <a:gdLst>
                <a:gd name="T0" fmla="*/ 0 w 132"/>
                <a:gd name="T1" fmla="*/ 96 h 115"/>
                <a:gd name="T2" fmla="*/ 113 w 132"/>
                <a:gd name="T3" fmla="*/ 47 h 115"/>
                <a:gd name="T4" fmla="*/ 61 w 132"/>
                <a:gd name="T5" fmla="*/ 115 h 115"/>
                <a:gd name="T6" fmla="*/ 0 w 132"/>
                <a:gd name="T7" fmla="*/ 96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2" h="115">
                  <a:moveTo>
                    <a:pt x="0" y="96"/>
                  </a:moveTo>
                  <a:cubicBezTo>
                    <a:pt x="8" y="50"/>
                    <a:pt x="92" y="0"/>
                    <a:pt x="113" y="47"/>
                  </a:cubicBezTo>
                  <a:cubicBezTo>
                    <a:pt x="132" y="88"/>
                    <a:pt x="62" y="99"/>
                    <a:pt x="61" y="115"/>
                  </a:cubicBezTo>
                  <a:lnTo>
                    <a:pt x="0" y="96"/>
                  </a:lnTo>
                  <a:close/>
                </a:path>
              </a:pathLst>
            </a:custGeom>
            <a:solidFill>
              <a:srgbClr val="FDD6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8" name="Freeform 18"/>
            <p:cNvSpPr>
              <a:spLocks/>
            </p:cNvSpPr>
            <p:nvPr/>
          </p:nvSpPr>
          <p:spPr bwMode="auto">
            <a:xfrm>
              <a:off x="9453563" y="3667125"/>
              <a:ext cx="1036638" cy="1355725"/>
            </a:xfrm>
            <a:custGeom>
              <a:avLst/>
              <a:gdLst>
                <a:gd name="T0" fmla="*/ 0 w 362"/>
                <a:gd name="T1" fmla="*/ 85 h 473"/>
                <a:gd name="T2" fmla="*/ 362 w 362"/>
                <a:gd name="T3" fmla="*/ 24 h 473"/>
                <a:gd name="T4" fmla="*/ 293 w 362"/>
                <a:gd name="T5" fmla="*/ 0 h 473"/>
                <a:gd name="T6" fmla="*/ 65 w 362"/>
                <a:gd name="T7" fmla="*/ 63 h 473"/>
                <a:gd name="T8" fmla="*/ 0 w 362"/>
                <a:gd name="T9" fmla="*/ 85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2" h="473">
                  <a:moveTo>
                    <a:pt x="0" y="85"/>
                  </a:moveTo>
                  <a:cubicBezTo>
                    <a:pt x="91" y="473"/>
                    <a:pt x="255" y="420"/>
                    <a:pt x="362" y="24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54" y="133"/>
                    <a:pt x="160" y="465"/>
                    <a:pt x="65" y="63"/>
                  </a:cubicBezTo>
                  <a:lnTo>
                    <a:pt x="0" y="85"/>
                  </a:lnTo>
                  <a:close/>
                </a:path>
              </a:pathLst>
            </a:custGeom>
            <a:solidFill>
              <a:srgbClr val="DE503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9" name="Freeform 19"/>
            <p:cNvSpPr>
              <a:spLocks/>
            </p:cNvSpPr>
            <p:nvPr/>
          </p:nvSpPr>
          <p:spPr bwMode="auto">
            <a:xfrm>
              <a:off x="10361613" y="3475038"/>
              <a:ext cx="341313" cy="374650"/>
            </a:xfrm>
            <a:custGeom>
              <a:avLst/>
              <a:gdLst>
                <a:gd name="T0" fmla="*/ 106 w 119"/>
                <a:gd name="T1" fmla="*/ 119 h 131"/>
                <a:gd name="T2" fmla="*/ 107 w 119"/>
                <a:gd name="T3" fmla="*/ 117 h 131"/>
                <a:gd name="T4" fmla="*/ 101 w 119"/>
                <a:gd name="T5" fmla="*/ 13 h 131"/>
                <a:gd name="T6" fmla="*/ 66 w 119"/>
                <a:gd name="T7" fmla="*/ 1 h 131"/>
                <a:gd name="T8" fmla="*/ 0 w 119"/>
                <a:gd name="T9" fmla="*/ 126 h 131"/>
                <a:gd name="T10" fmla="*/ 4 w 119"/>
                <a:gd name="T11" fmla="*/ 130 h 131"/>
                <a:gd name="T12" fmla="*/ 9 w 119"/>
                <a:gd name="T13" fmla="*/ 126 h 131"/>
                <a:gd name="T14" fmla="*/ 66 w 119"/>
                <a:gd name="T15" fmla="*/ 10 h 131"/>
                <a:gd name="T16" fmla="*/ 94 w 119"/>
                <a:gd name="T17" fmla="*/ 19 h 131"/>
                <a:gd name="T18" fmla="*/ 99 w 119"/>
                <a:gd name="T19" fmla="*/ 114 h 131"/>
                <a:gd name="T20" fmla="*/ 102 w 119"/>
                <a:gd name="T21" fmla="*/ 120 h 131"/>
                <a:gd name="T22" fmla="*/ 106 w 119"/>
                <a:gd name="T23" fmla="*/ 119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9" h="131">
                  <a:moveTo>
                    <a:pt x="106" y="119"/>
                  </a:moveTo>
                  <a:cubicBezTo>
                    <a:pt x="107" y="119"/>
                    <a:pt x="107" y="118"/>
                    <a:pt x="107" y="117"/>
                  </a:cubicBezTo>
                  <a:cubicBezTo>
                    <a:pt x="108" y="115"/>
                    <a:pt x="119" y="36"/>
                    <a:pt x="101" y="13"/>
                  </a:cubicBezTo>
                  <a:cubicBezTo>
                    <a:pt x="93" y="4"/>
                    <a:pt x="81" y="0"/>
                    <a:pt x="66" y="1"/>
                  </a:cubicBezTo>
                  <a:cubicBezTo>
                    <a:pt x="5" y="8"/>
                    <a:pt x="1" y="122"/>
                    <a:pt x="0" y="126"/>
                  </a:cubicBezTo>
                  <a:cubicBezTo>
                    <a:pt x="0" y="128"/>
                    <a:pt x="2" y="130"/>
                    <a:pt x="4" y="130"/>
                  </a:cubicBezTo>
                  <a:cubicBezTo>
                    <a:pt x="7" y="131"/>
                    <a:pt x="9" y="129"/>
                    <a:pt x="9" y="126"/>
                  </a:cubicBezTo>
                  <a:cubicBezTo>
                    <a:pt x="9" y="126"/>
                    <a:pt x="13" y="16"/>
                    <a:pt x="66" y="10"/>
                  </a:cubicBezTo>
                  <a:cubicBezTo>
                    <a:pt x="79" y="9"/>
                    <a:pt x="89" y="12"/>
                    <a:pt x="94" y="19"/>
                  </a:cubicBezTo>
                  <a:cubicBezTo>
                    <a:pt x="110" y="38"/>
                    <a:pt x="99" y="114"/>
                    <a:pt x="99" y="114"/>
                  </a:cubicBezTo>
                  <a:cubicBezTo>
                    <a:pt x="98" y="117"/>
                    <a:pt x="100" y="119"/>
                    <a:pt x="102" y="120"/>
                  </a:cubicBezTo>
                  <a:cubicBezTo>
                    <a:pt x="103" y="120"/>
                    <a:pt x="105" y="120"/>
                    <a:pt x="106" y="119"/>
                  </a:cubicBezTo>
                  <a:close/>
                </a:path>
              </a:pathLst>
            </a:custGeom>
            <a:solidFill>
              <a:srgbClr val="3724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Freeform 20"/>
            <p:cNvSpPr>
              <a:spLocks/>
            </p:cNvSpPr>
            <p:nvPr/>
          </p:nvSpPr>
          <p:spPr bwMode="auto">
            <a:xfrm>
              <a:off x="10074276" y="3706813"/>
              <a:ext cx="1290638" cy="1247775"/>
            </a:xfrm>
            <a:custGeom>
              <a:avLst/>
              <a:gdLst>
                <a:gd name="T0" fmla="*/ 645 w 813"/>
                <a:gd name="T1" fmla="*/ 0 h 786"/>
                <a:gd name="T2" fmla="*/ 813 w 813"/>
                <a:gd name="T3" fmla="*/ 681 h 786"/>
                <a:gd name="T4" fmla="*/ 29 w 813"/>
                <a:gd name="T5" fmla="*/ 786 h 786"/>
                <a:gd name="T6" fmla="*/ 0 w 813"/>
                <a:gd name="T7" fmla="*/ 67 h 786"/>
                <a:gd name="T8" fmla="*/ 645 w 813"/>
                <a:gd name="T9" fmla="*/ 0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3" h="786">
                  <a:moveTo>
                    <a:pt x="645" y="0"/>
                  </a:moveTo>
                  <a:lnTo>
                    <a:pt x="813" y="681"/>
                  </a:lnTo>
                  <a:lnTo>
                    <a:pt x="29" y="786"/>
                  </a:lnTo>
                  <a:lnTo>
                    <a:pt x="0" y="67"/>
                  </a:lnTo>
                  <a:lnTo>
                    <a:pt x="645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Freeform 21"/>
            <p:cNvSpPr>
              <a:spLocks/>
            </p:cNvSpPr>
            <p:nvPr/>
          </p:nvSpPr>
          <p:spPr bwMode="auto">
            <a:xfrm>
              <a:off x="9913938" y="3813175"/>
              <a:ext cx="206375" cy="1141413"/>
            </a:xfrm>
            <a:custGeom>
              <a:avLst/>
              <a:gdLst>
                <a:gd name="T0" fmla="*/ 0 w 130"/>
                <a:gd name="T1" fmla="*/ 686 h 719"/>
                <a:gd name="T2" fmla="*/ 44 w 130"/>
                <a:gd name="T3" fmla="*/ 7 h 719"/>
                <a:gd name="T4" fmla="*/ 74 w 130"/>
                <a:gd name="T5" fmla="*/ 14 h 719"/>
                <a:gd name="T6" fmla="*/ 101 w 130"/>
                <a:gd name="T7" fmla="*/ 0 h 719"/>
                <a:gd name="T8" fmla="*/ 130 w 130"/>
                <a:gd name="T9" fmla="*/ 719 h 719"/>
                <a:gd name="T10" fmla="*/ 80 w 130"/>
                <a:gd name="T11" fmla="*/ 679 h 719"/>
                <a:gd name="T12" fmla="*/ 0 w 130"/>
                <a:gd name="T13" fmla="*/ 686 h 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0" h="719">
                  <a:moveTo>
                    <a:pt x="0" y="686"/>
                  </a:moveTo>
                  <a:lnTo>
                    <a:pt x="44" y="7"/>
                  </a:lnTo>
                  <a:lnTo>
                    <a:pt x="74" y="14"/>
                  </a:lnTo>
                  <a:lnTo>
                    <a:pt x="101" y="0"/>
                  </a:lnTo>
                  <a:lnTo>
                    <a:pt x="130" y="719"/>
                  </a:lnTo>
                  <a:lnTo>
                    <a:pt x="80" y="679"/>
                  </a:lnTo>
                  <a:lnTo>
                    <a:pt x="0" y="686"/>
                  </a:lnTo>
                  <a:close/>
                </a:path>
              </a:pathLst>
            </a:custGeom>
            <a:solidFill>
              <a:srgbClr val="DED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Freeform 22"/>
            <p:cNvSpPr>
              <a:spLocks/>
            </p:cNvSpPr>
            <p:nvPr/>
          </p:nvSpPr>
          <p:spPr bwMode="auto">
            <a:xfrm>
              <a:off x="10396538" y="3475038"/>
              <a:ext cx="338138" cy="366713"/>
            </a:xfrm>
            <a:custGeom>
              <a:avLst/>
              <a:gdLst>
                <a:gd name="T0" fmla="*/ 116 w 118"/>
                <a:gd name="T1" fmla="*/ 117 h 128"/>
                <a:gd name="T2" fmla="*/ 118 w 118"/>
                <a:gd name="T3" fmla="*/ 114 h 128"/>
                <a:gd name="T4" fmla="*/ 96 w 118"/>
                <a:gd name="T5" fmla="*/ 14 h 128"/>
                <a:gd name="T6" fmla="*/ 56 w 118"/>
                <a:gd name="T7" fmla="*/ 2 h 128"/>
                <a:gd name="T8" fmla="*/ 20 w 118"/>
                <a:gd name="T9" fmla="*/ 21 h 128"/>
                <a:gd name="T10" fmla="*/ 10 w 118"/>
                <a:gd name="T11" fmla="*/ 124 h 128"/>
                <a:gd name="T12" fmla="*/ 15 w 118"/>
                <a:gd name="T13" fmla="*/ 128 h 128"/>
                <a:gd name="T14" fmla="*/ 19 w 118"/>
                <a:gd name="T15" fmla="*/ 123 h 128"/>
                <a:gd name="T16" fmla="*/ 27 w 118"/>
                <a:gd name="T17" fmla="*/ 27 h 128"/>
                <a:gd name="T18" fmla="*/ 57 w 118"/>
                <a:gd name="T19" fmla="*/ 11 h 128"/>
                <a:gd name="T20" fmla="*/ 90 w 118"/>
                <a:gd name="T21" fmla="*/ 21 h 128"/>
                <a:gd name="T22" fmla="*/ 109 w 118"/>
                <a:gd name="T23" fmla="*/ 113 h 128"/>
                <a:gd name="T24" fmla="*/ 113 w 118"/>
                <a:gd name="T25" fmla="*/ 118 h 128"/>
                <a:gd name="T26" fmla="*/ 116 w 118"/>
                <a:gd name="T27" fmla="*/ 117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8" h="128">
                  <a:moveTo>
                    <a:pt x="116" y="117"/>
                  </a:moveTo>
                  <a:cubicBezTo>
                    <a:pt x="117" y="116"/>
                    <a:pt x="118" y="115"/>
                    <a:pt x="118" y="114"/>
                  </a:cubicBezTo>
                  <a:cubicBezTo>
                    <a:pt x="118" y="112"/>
                    <a:pt x="118" y="37"/>
                    <a:pt x="96" y="14"/>
                  </a:cubicBezTo>
                  <a:cubicBezTo>
                    <a:pt x="86" y="5"/>
                    <a:pt x="73" y="0"/>
                    <a:pt x="56" y="2"/>
                  </a:cubicBezTo>
                  <a:cubicBezTo>
                    <a:pt x="41" y="4"/>
                    <a:pt x="29" y="10"/>
                    <a:pt x="20" y="21"/>
                  </a:cubicBezTo>
                  <a:cubicBezTo>
                    <a:pt x="0" y="48"/>
                    <a:pt x="10" y="123"/>
                    <a:pt x="10" y="124"/>
                  </a:cubicBezTo>
                  <a:cubicBezTo>
                    <a:pt x="11" y="127"/>
                    <a:pt x="13" y="128"/>
                    <a:pt x="15" y="128"/>
                  </a:cubicBezTo>
                  <a:cubicBezTo>
                    <a:pt x="18" y="128"/>
                    <a:pt x="19" y="125"/>
                    <a:pt x="19" y="123"/>
                  </a:cubicBezTo>
                  <a:cubicBezTo>
                    <a:pt x="19" y="123"/>
                    <a:pt x="9" y="50"/>
                    <a:pt x="27" y="27"/>
                  </a:cubicBezTo>
                  <a:cubicBezTo>
                    <a:pt x="34" y="17"/>
                    <a:pt x="44" y="12"/>
                    <a:pt x="57" y="11"/>
                  </a:cubicBezTo>
                  <a:cubicBezTo>
                    <a:pt x="71" y="9"/>
                    <a:pt x="82" y="13"/>
                    <a:pt x="90" y="21"/>
                  </a:cubicBezTo>
                  <a:cubicBezTo>
                    <a:pt x="109" y="40"/>
                    <a:pt x="109" y="112"/>
                    <a:pt x="109" y="113"/>
                  </a:cubicBezTo>
                  <a:cubicBezTo>
                    <a:pt x="109" y="115"/>
                    <a:pt x="111" y="117"/>
                    <a:pt x="113" y="118"/>
                  </a:cubicBezTo>
                  <a:cubicBezTo>
                    <a:pt x="114" y="118"/>
                    <a:pt x="115" y="117"/>
                    <a:pt x="116" y="117"/>
                  </a:cubicBezTo>
                  <a:close/>
                </a:path>
              </a:pathLst>
            </a:custGeom>
            <a:solidFill>
              <a:srgbClr val="3724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Freeform 23"/>
            <p:cNvSpPr>
              <a:spLocks/>
            </p:cNvSpPr>
            <p:nvPr/>
          </p:nvSpPr>
          <p:spPr bwMode="auto">
            <a:xfrm>
              <a:off x="10425113" y="3468688"/>
              <a:ext cx="374650" cy="381000"/>
            </a:xfrm>
            <a:custGeom>
              <a:avLst/>
              <a:gdLst>
                <a:gd name="T0" fmla="*/ 129 w 131"/>
                <a:gd name="T1" fmla="*/ 110 h 133"/>
                <a:gd name="T2" fmla="*/ 131 w 131"/>
                <a:gd name="T3" fmla="*/ 106 h 133"/>
                <a:gd name="T4" fmla="*/ 88 w 131"/>
                <a:gd name="T5" fmla="*/ 11 h 133"/>
                <a:gd name="T6" fmla="*/ 45 w 131"/>
                <a:gd name="T7" fmla="*/ 4 h 133"/>
                <a:gd name="T8" fmla="*/ 14 w 131"/>
                <a:gd name="T9" fmla="*/ 26 h 133"/>
                <a:gd name="T10" fmla="*/ 26 w 131"/>
                <a:gd name="T11" fmla="*/ 130 h 133"/>
                <a:gd name="T12" fmla="*/ 32 w 131"/>
                <a:gd name="T13" fmla="*/ 132 h 133"/>
                <a:gd name="T14" fmla="*/ 34 w 131"/>
                <a:gd name="T15" fmla="*/ 126 h 133"/>
                <a:gd name="T16" fmla="*/ 22 w 131"/>
                <a:gd name="T17" fmla="*/ 30 h 133"/>
                <a:gd name="T18" fmla="*/ 46 w 131"/>
                <a:gd name="T19" fmla="*/ 12 h 133"/>
                <a:gd name="T20" fmla="*/ 83 w 131"/>
                <a:gd name="T21" fmla="*/ 18 h 133"/>
                <a:gd name="T22" fmla="*/ 122 w 131"/>
                <a:gd name="T23" fmla="*/ 108 h 133"/>
                <a:gd name="T24" fmla="*/ 127 w 131"/>
                <a:gd name="T25" fmla="*/ 111 h 133"/>
                <a:gd name="T26" fmla="*/ 129 w 131"/>
                <a:gd name="T27" fmla="*/ 11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1" h="133">
                  <a:moveTo>
                    <a:pt x="129" y="110"/>
                  </a:moveTo>
                  <a:cubicBezTo>
                    <a:pt x="130" y="109"/>
                    <a:pt x="131" y="107"/>
                    <a:pt x="131" y="106"/>
                  </a:cubicBezTo>
                  <a:cubicBezTo>
                    <a:pt x="130" y="104"/>
                    <a:pt x="117" y="30"/>
                    <a:pt x="88" y="11"/>
                  </a:cubicBezTo>
                  <a:cubicBezTo>
                    <a:pt x="75" y="3"/>
                    <a:pt x="61" y="0"/>
                    <a:pt x="45" y="4"/>
                  </a:cubicBezTo>
                  <a:cubicBezTo>
                    <a:pt x="30" y="7"/>
                    <a:pt x="20" y="14"/>
                    <a:pt x="14" y="26"/>
                  </a:cubicBezTo>
                  <a:cubicBezTo>
                    <a:pt x="0" y="54"/>
                    <a:pt x="25" y="128"/>
                    <a:pt x="26" y="130"/>
                  </a:cubicBezTo>
                  <a:cubicBezTo>
                    <a:pt x="27" y="132"/>
                    <a:pt x="29" y="133"/>
                    <a:pt x="32" y="132"/>
                  </a:cubicBezTo>
                  <a:cubicBezTo>
                    <a:pt x="34" y="131"/>
                    <a:pt x="35" y="128"/>
                    <a:pt x="34" y="126"/>
                  </a:cubicBezTo>
                  <a:cubicBezTo>
                    <a:pt x="33" y="126"/>
                    <a:pt x="10" y="54"/>
                    <a:pt x="22" y="30"/>
                  </a:cubicBezTo>
                  <a:cubicBezTo>
                    <a:pt x="26" y="21"/>
                    <a:pt x="34" y="15"/>
                    <a:pt x="46" y="12"/>
                  </a:cubicBezTo>
                  <a:cubicBezTo>
                    <a:pt x="60" y="9"/>
                    <a:pt x="73" y="11"/>
                    <a:pt x="83" y="18"/>
                  </a:cubicBezTo>
                  <a:cubicBezTo>
                    <a:pt x="109" y="35"/>
                    <a:pt x="122" y="107"/>
                    <a:pt x="122" y="108"/>
                  </a:cubicBezTo>
                  <a:cubicBezTo>
                    <a:pt x="123" y="110"/>
                    <a:pt x="125" y="111"/>
                    <a:pt x="127" y="111"/>
                  </a:cubicBezTo>
                  <a:cubicBezTo>
                    <a:pt x="128" y="111"/>
                    <a:pt x="129" y="111"/>
                    <a:pt x="129" y="110"/>
                  </a:cubicBezTo>
                  <a:close/>
                </a:path>
              </a:pathLst>
            </a:custGeom>
            <a:solidFill>
              <a:srgbClr val="3724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" name="Freeform 24"/>
            <p:cNvSpPr>
              <a:spLocks/>
            </p:cNvSpPr>
            <p:nvPr/>
          </p:nvSpPr>
          <p:spPr bwMode="auto">
            <a:xfrm>
              <a:off x="10209213" y="3625850"/>
              <a:ext cx="1387475" cy="1350963"/>
            </a:xfrm>
            <a:custGeom>
              <a:avLst/>
              <a:gdLst>
                <a:gd name="T0" fmla="*/ 632 w 874"/>
                <a:gd name="T1" fmla="*/ 0 h 851"/>
                <a:gd name="T2" fmla="*/ 874 w 874"/>
                <a:gd name="T3" fmla="*/ 643 h 851"/>
                <a:gd name="T4" fmla="*/ 148 w 874"/>
                <a:gd name="T5" fmla="*/ 851 h 851"/>
                <a:gd name="T6" fmla="*/ 0 w 874"/>
                <a:gd name="T7" fmla="*/ 139 h 851"/>
                <a:gd name="T8" fmla="*/ 632 w 874"/>
                <a:gd name="T9" fmla="*/ 0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4" h="851">
                  <a:moveTo>
                    <a:pt x="632" y="0"/>
                  </a:moveTo>
                  <a:lnTo>
                    <a:pt x="874" y="643"/>
                  </a:lnTo>
                  <a:lnTo>
                    <a:pt x="148" y="851"/>
                  </a:lnTo>
                  <a:lnTo>
                    <a:pt x="0" y="139"/>
                  </a:lnTo>
                  <a:lnTo>
                    <a:pt x="632" y="0"/>
                  </a:lnTo>
                  <a:close/>
                </a:path>
              </a:pathLst>
            </a:custGeom>
            <a:solidFill>
              <a:srgbClr val="FFC7BD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0" name="Freeform 25"/>
            <p:cNvSpPr>
              <a:spLocks/>
            </p:cNvSpPr>
            <p:nvPr/>
          </p:nvSpPr>
          <p:spPr bwMode="auto">
            <a:xfrm>
              <a:off x="10120313" y="3846513"/>
              <a:ext cx="323850" cy="1130300"/>
            </a:xfrm>
            <a:custGeom>
              <a:avLst/>
              <a:gdLst>
                <a:gd name="T0" fmla="*/ 0 w 204"/>
                <a:gd name="T1" fmla="*/ 13 h 712"/>
                <a:gd name="T2" fmla="*/ 29 w 204"/>
                <a:gd name="T3" fmla="*/ 17 h 712"/>
                <a:gd name="T4" fmla="*/ 56 w 204"/>
                <a:gd name="T5" fmla="*/ 0 h 712"/>
                <a:gd name="T6" fmla="*/ 204 w 204"/>
                <a:gd name="T7" fmla="*/ 712 h 712"/>
                <a:gd name="T8" fmla="*/ 136 w 204"/>
                <a:gd name="T9" fmla="*/ 692 h 712"/>
                <a:gd name="T10" fmla="*/ 74 w 204"/>
                <a:gd name="T11" fmla="*/ 712 h 712"/>
                <a:gd name="T12" fmla="*/ 0 w 204"/>
                <a:gd name="T13" fmla="*/ 13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4" h="712">
                  <a:moveTo>
                    <a:pt x="0" y="13"/>
                  </a:moveTo>
                  <a:lnTo>
                    <a:pt x="29" y="17"/>
                  </a:lnTo>
                  <a:lnTo>
                    <a:pt x="56" y="0"/>
                  </a:lnTo>
                  <a:lnTo>
                    <a:pt x="204" y="712"/>
                  </a:lnTo>
                  <a:lnTo>
                    <a:pt x="136" y="692"/>
                  </a:lnTo>
                  <a:lnTo>
                    <a:pt x="74" y="712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E0958A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1" name="Freeform 26"/>
            <p:cNvSpPr>
              <a:spLocks/>
            </p:cNvSpPr>
            <p:nvPr/>
          </p:nvSpPr>
          <p:spPr bwMode="auto">
            <a:xfrm>
              <a:off x="10447338" y="3443288"/>
              <a:ext cx="415925" cy="392113"/>
            </a:xfrm>
            <a:custGeom>
              <a:avLst/>
              <a:gdLst>
                <a:gd name="T0" fmla="*/ 143 w 145"/>
                <a:gd name="T1" fmla="*/ 114 h 137"/>
                <a:gd name="T2" fmla="*/ 144 w 145"/>
                <a:gd name="T3" fmla="*/ 109 h 137"/>
                <a:gd name="T4" fmla="*/ 37 w 145"/>
                <a:gd name="T5" fmla="*/ 14 h 137"/>
                <a:gd name="T6" fmla="*/ 10 w 145"/>
                <a:gd name="T7" fmla="*/ 34 h 137"/>
                <a:gd name="T8" fmla="*/ 40 w 145"/>
                <a:gd name="T9" fmla="*/ 135 h 137"/>
                <a:gd name="T10" fmla="*/ 46 w 145"/>
                <a:gd name="T11" fmla="*/ 135 h 137"/>
                <a:gd name="T12" fmla="*/ 47 w 145"/>
                <a:gd name="T13" fmla="*/ 129 h 137"/>
                <a:gd name="T14" fmla="*/ 18 w 145"/>
                <a:gd name="T15" fmla="*/ 37 h 137"/>
                <a:gd name="T16" fmla="*/ 38 w 145"/>
                <a:gd name="T17" fmla="*/ 22 h 137"/>
                <a:gd name="T18" fmla="*/ 136 w 145"/>
                <a:gd name="T19" fmla="*/ 113 h 137"/>
                <a:gd name="T20" fmla="*/ 142 w 145"/>
                <a:gd name="T21" fmla="*/ 115 h 137"/>
                <a:gd name="T22" fmla="*/ 143 w 145"/>
                <a:gd name="T23" fmla="*/ 114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5" h="137">
                  <a:moveTo>
                    <a:pt x="143" y="114"/>
                  </a:moveTo>
                  <a:cubicBezTo>
                    <a:pt x="145" y="113"/>
                    <a:pt x="145" y="111"/>
                    <a:pt x="144" y="109"/>
                  </a:cubicBezTo>
                  <a:cubicBezTo>
                    <a:pt x="143" y="106"/>
                    <a:pt x="99" y="0"/>
                    <a:pt x="37" y="14"/>
                  </a:cubicBezTo>
                  <a:cubicBezTo>
                    <a:pt x="22" y="17"/>
                    <a:pt x="13" y="24"/>
                    <a:pt x="10" y="34"/>
                  </a:cubicBezTo>
                  <a:cubicBezTo>
                    <a:pt x="0" y="61"/>
                    <a:pt x="39" y="133"/>
                    <a:pt x="40" y="135"/>
                  </a:cubicBezTo>
                  <a:cubicBezTo>
                    <a:pt x="42" y="137"/>
                    <a:pt x="44" y="137"/>
                    <a:pt x="46" y="135"/>
                  </a:cubicBezTo>
                  <a:cubicBezTo>
                    <a:pt x="48" y="134"/>
                    <a:pt x="48" y="131"/>
                    <a:pt x="47" y="129"/>
                  </a:cubicBezTo>
                  <a:cubicBezTo>
                    <a:pt x="38" y="119"/>
                    <a:pt x="12" y="55"/>
                    <a:pt x="18" y="37"/>
                  </a:cubicBezTo>
                  <a:cubicBezTo>
                    <a:pt x="20" y="29"/>
                    <a:pt x="27" y="25"/>
                    <a:pt x="38" y="22"/>
                  </a:cubicBezTo>
                  <a:cubicBezTo>
                    <a:pt x="94" y="10"/>
                    <a:pt x="136" y="112"/>
                    <a:pt x="136" y="113"/>
                  </a:cubicBezTo>
                  <a:cubicBezTo>
                    <a:pt x="138" y="115"/>
                    <a:pt x="140" y="116"/>
                    <a:pt x="142" y="115"/>
                  </a:cubicBezTo>
                  <a:lnTo>
                    <a:pt x="143" y="114"/>
                  </a:lnTo>
                  <a:close/>
                </a:path>
              </a:pathLst>
            </a:custGeom>
            <a:solidFill>
              <a:srgbClr val="3724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4" name="Rectangle 224"/>
          <p:cNvSpPr>
            <a:spLocks noChangeArrowheads="1"/>
          </p:cNvSpPr>
          <p:nvPr/>
        </p:nvSpPr>
        <p:spPr bwMode="auto">
          <a:xfrm>
            <a:off x="587236" y="5949949"/>
            <a:ext cx="5076390" cy="72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CN" altLang="zh-CN" sz="47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Impact" panose="020B0806030902050204" pitchFamily="34" charset="0"/>
              </a:rPr>
              <a:t>Consumption Repo</a:t>
            </a:r>
            <a:r>
              <a:rPr kumimoji="0" lang="en-US" altLang="zh-CN" sz="4700" b="0" i="0" u="none" strike="noStrike" cap="none" normalizeH="0" baseline="0" dirty="0" err="1">
                <a:ln>
                  <a:noFill/>
                </a:ln>
                <a:solidFill>
                  <a:schemeClr val="bg1"/>
                </a:solidFill>
                <a:effectLst/>
                <a:latin typeface="Impact" panose="020B0806030902050204" pitchFamily="34" charset="0"/>
              </a:rPr>
              <a:t>rt</a:t>
            </a:r>
            <a:endParaRPr kumimoji="0" lang="zh-CN" altLang="zh-CN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27" name="Rectangle 223"/>
          <p:cNvSpPr>
            <a:spLocks noChangeArrowheads="1"/>
          </p:cNvSpPr>
          <p:nvPr/>
        </p:nvSpPr>
        <p:spPr bwMode="auto">
          <a:xfrm rot="484374">
            <a:off x="5927372" y="1137384"/>
            <a:ext cx="796931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zh-CN" altLang="zh-CN" sz="13800" dirty="0">
                <a:solidFill>
                  <a:srgbClr val="FFFFFF"/>
                </a:solidFill>
                <a:latin typeface="造字工房劲黑（非商用）常规体" pitchFamily="50" charset="-122"/>
                <a:ea typeface="造字工房劲黑（非商用）常规体" pitchFamily="50" charset="-122"/>
              </a:rPr>
              <a:t>？</a:t>
            </a:r>
            <a:endParaRPr kumimoji="0" lang="zh-CN" altLang="zh-CN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4551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181100" y="2916428"/>
            <a:ext cx="9829800" cy="3070519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85725">
            <a:solidFill>
              <a:schemeClr val="accent1">
                <a:lumMod val="60000"/>
                <a:lumOff val="40000"/>
                <a:alpha val="5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 21"/>
          <p:cNvSpPr/>
          <p:nvPr/>
        </p:nvSpPr>
        <p:spPr>
          <a:xfrm>
            <a:off x="997151" y="5953428"/>
            <a:ext cx="10280449" cy="684969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070585" y="1594682"/>
            <a:ext cx="999016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accent2"/>
                </a:solidFill>
              </a:defRPr>
            </a:lvl1pPr>
          </a:lstStyle>
          <a:p>
            <a:r>
              <a:rPr lang="en-US" altLang="zh-CN" sz="2400" dirty="0"/>
              <a:t>KTV</a:t>
            </a:r>
            <a:r>
              <a:rPr lang="zh-CN" altLang="en-US" sz="2400" dirty="0"/>
              <a:t>在年轻人心中依旧占据很大地位，人均</a:t>
            </a:r>
            <a:r>
              <a:rPr lang="en-US" altLang="zh-CN" sz="2400" dirty="0"/>
              <a:t>KTV</a:t>
            </a:r>
            <a:r>
              <a:rPr lang="zh-CN" altLang="en-US" sz="2400" dirty="0"/>
              <a:t>消费依旧会增长。</a:t>
            </a:r>
            <a:endParaRPr lang="en-US" altLang="zh-CN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2282123" y="6091279"/>
            <a:ext cx="9733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chemeClr val="accent2"/>
                </a:solidFill>
                <a:latin typeface="Impact" panose="020B0806030902050204" pitchFamily="34" charset="0"/>
              </a:rPr>
              <a:t>2014</a:t>
            </a:r>
            <a:endParaRPr lang="zh-CN" altLang="en-US" sz="3200" dirty="0">
              <a:solidFill>
                <a:schemeClr val="accent2"/>
              </a:solidFill>
              <a:latin typeface="Impact" panose="020B0806030902050204" pitchFamily="3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493536" y="6091279"/>
            <a:ext cx="9877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chemeClr val="accent2"/>
                </a:solidFill>
                <a:latin typeface="Impact" panose="020B0806030902050204" pitchFamily="34" charset="0"/>
              </a:rPr>
              <a:t>2015</a:t>
            </a:r>
            <a:endParaRPr lang="zh-CN" altLang="en-US" sz="3200" dirty="0">
              <a:solidFill>
                <a:schemeClr val="accent2"/>
              </a:solidFill>
              <a:latin typeface="Impact" panose="020B080603090205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700245" y="6091279"/>
            <a:ext cx="990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chemeClr val="accent2"/>
                </a:solidFill>
                <a:latin typeface="Impact" panose="020B0806030902050204" pitchFamily="34" charset="0"/>
              </a:rPr>
              <a:t>2016</a:t>
            </a:r>
            <a:endParaRPr lang="zh-CN" altLang="en-US" sz="3200" dirty="0">
              <a:solidFill>
                <a:schemeClr val="accent2"/>
              </a:solidFill>
              <a:latin typeface="Impact" panose="020B0806030902050204" pitchFamily="34" charset="0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2092325" y="4113878"/>
            <a:ext cx="1347787" cy="1873070"/>
            <a:chOff x="2092325" y="3479881"/>
            <a:chExt cx="1347787" cy="1873070"/>
          </a:xfrm>
        </p:grpSpPr>
        <p:grpSp>
          <p:nvGrpSpPr>
            <p:cNvPr id="16" name="组合 15"/>
            <p:cNvGrpSpPr/>
            <p:nvPr/>
          </p:nvGrpSpPr>
          <p:grpSpPr>
            <a:xfrm>
              <a:off x="2092325" y="4076277"/>
              <a:ext cx="1222375" cy="1276674"/>
              <a:chOff x="2092325" y="4076277"/>
              <a:chExt cx="1222375" cy="1618190"/>
            </a:xfrm>
          </p:grpSpPr>
          <p:sp>
            <p:nvSpPr>
              <p:cNvPr id="23" name="Rectangle 9"/>
              <p:cNvSpPr>
                <a:spLocks noChangeArrowheads="1"/>
              </p:cNvSpPr>
              <p:nvPr/>
            </p:nvSpPr>
            <p:spPr bwMode="auto">
              <a:xfrm>
                <a:off x="2543762" y="4076277"/>
                <a:ext cx="354426" cy="155730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4" name="Freeform 10"/>
              <p:cNvSpPr>
                <a:spLocks/>
              </p:cNvSpPr>
              <p:nvPr/>
            </p:nvSpPr>
            <p:spPr bwMode="auto">
              <a:xfrm>
                <a:off x="2092325" y="5524048"/>
                <a:ext cx="1222375" cy="170419"/>
              </a:xfrm>
              <a:custGeom>
                <a:avLst/>
                <a:gdLst>
                  <a:gd name="T0" fmla="*/ 381 w 770"/>
                  <a:gd name="T1" fmla="*/ 0 h 185"/>
                  <a:gd name="T2" fmla="*/ 0 w 770"/>
                  <a:gd name="T3" fmla="*/ 72 h 185"/>
                  <a:gd name="T4" fmla="*/ 0 w 770"/>
                  <a:gd name="T5" fmla="*/ 185 h 185"/>
                  <a:gd name="T6" fmla="*/ 770 w 770"/>
                  <a:gd name="T7" fmla="*/ 185 h 185"/>
                  <a:gd name="T8" fmla="*/ 770 w 770"/>
                  <a:gd name="T9" fmla="*/ 72 h 185"/>
                  <a:gd name="T10" fmla="*/ 381 w 770"/>
                  <a:gd name="T11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0" h="185">
                    <a:moveTo>
                      <a:pt x="381" y="0"/>
                    </a:moveTo>
                    <a:lnTo>
                      <a:pt x="0" y="72"/>
                    </a:lnTo>
                    <a:lnTo>
                      <a:pt x="0" y="185"/>
                    </a:lnTo>
                    <a:lnTo>
                      <a:pt x="770" y="185"/>
                    </a:lnTo>
                    <a:lnTo>
                      <a:pt x="770" y="72"/>
                    </a:lnTo>
                    <a:lnTo>
                      <a:pt x="38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36" name="组合 35"/>
            <p:cNvGrpSpPr/>
            <p:nvPr/>
          </p:nvGrpSpPr>
          <p:grpSpPr>
            <a:xfrm>
              <a:off x="2092325" y="3479881"/>
              <a:ext cx="1347787" cy="1320281"/>
              <a:chOff x="1444625" y="3479881"/>
              <a:chExt cx="1347787" cy="1320281"/>
            </a:xfrm>
          </p:grpSpPr>
          <p:sp>
            <p:nvSpPr>
              <p:cNvPr id="25" name="Freeform 11"/>
              <p:cNvSpPr>
                <a:spLocks/>
              </p:cNvSpPr>
              <p:nvPr/>
            </p:nvSpPr>
            <p:spPr bwMode="auto">
              <a:xfrm>
                <a:off x="1444625" y="4542476"/>
                <a:ext cx="260582" cy="257686"/>
              </a:xfrm>
              <a:custGeom>
                <a:avLst/>
                <a:gdLst>
                  <a:gd name="T0" fmla="*/ 34 w 105"/>
                  <a:gd name="T1" fmla="*/ 98 h 104"/>
                  <a:gd name="T2" fmla="*/ 57 w 105"/>
                  <a:gd name="T3" fmla="*/ 98 h 104"/>
                  <a:gd name="T4" fmla="*/ 105 w 105"/>
                  <a:gd name="T5" fmla="*/ 51 h 104"/>
                  <a:gd name="T6" fmla="*/ 55 w 105"/>
                  <a:gd name="T7" fmla="*/ 0 h 104"/>
                  <a:gd name="T8" fmla="*/ 6 w 105"/>
                  <a:gd name="T9" fmla="*/ 47 h 104"/>
                  <a:gd name="T10" fmla="*/ 6 w 105"/>
                  <a:gd name="T11" fmla="*/ 69 h 104"/>
                  <a:gd name="T12" fmla="*/ 34 w 105"/>
                  <a:gd name="T13" fmla="*/ 98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5" h="104">
                    <a:moveTo>
                      <a:pt x="34" y="98"/>
                    </a:moveTo>
                    <a:cubicBezTo>
                      <a:pt x="40" y="104"/>
                      <a:pt x="50" y="104"/>
                      <a:pt x="57" y="98"/>
                    </a:cubicBezTo>
                    <a:cubicBezTo>
                      <a:pt x="105" y="51"/>
                      <a:pt x="105" y="51"/>
                      <a:pt x="105" y="51"/>
                    </a:cubicBezTo>
                    <a:cubicBezTo>
                      <a:pt x="55" y="0"/>
                      <a:pt x="55" y="0"/>
                      <a:pt x="55" y="0"/>
                    </a:cubicBezTo>
                    <a:cubicBezTo>
                      <a:pt x="6" y="47"/>
                      <a:pt x="6" y="47"/>
                      <a:pt x="6" y="47"/>
                    </a:cubicBezTo>
                    <a:cubicBezTo>
                      <a:pt x="0" y="53"/>
                      <a:pt x="0" y="63"/>
                      <a:pt x="6" y="69"/>
                    </a:cubicBezTo>
                    <a:lnTo>
                      <a:pt x="34" y="98"/>
                    </a:lnTo>
                    <a:close/>
                  </a:path>
                </a:pathLst>
              </a:custGeom>
              <a:solidFill>
                <a:srgbClr val="FFD2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6" name="Freeform 12"/>
              <p:cNvSpPr>
                <a:spLocks/>
              </p:cNvSpPr>
              <p:nvPr/>
            </p:nvSpPr>
            <p:spPr bwMode="auto">
              <a:xfrm>
                <a:off x="2058440" y="3479881"/>
                <a:ext cx="733972" cy="731077"/>
              </a:xfrm>
              <a:custGeom>
                <a:avLst/>
                <a:gdLst>
                  <a:gd name="T0" fmla="*/ 113 w 295"/>
                  <a:gd name="T1" fmla="*/ 285 h 295"/>
                  <a:gd name="T2" fmla="*/ 117 w 295"/>
                  <a:gd name="T3" fmla="*/ 286 h 295"/>
                  <a:gd name="T4" fmla="*/ 240 w 295"/>
                  <a:gd name="T5" fmla="*/ 250 h 295"/>
                  <a:gd name="T6" fmla="*/ 242 w 295"/>
                  <a:gd name="T7" fmla="*/ 55 h 295"/>
                  <a:gd name="T8" fmla="*/ 48 w 295"/>
                  <a:gd name="T9" fmla="*/ 53 h 295"/>
                  <a:gd name="T10" fmla="*/ 8 w 295"/>
                  <a:gd name="T11" fmla="*/ 175 h 295"/>
                  <a:gd name="T12" fmla="*/ 9 w 295"/>
                  <a:gd name="T13" fmla="*/ 179 h 295"/>
                  <a:gd name="T14" fmla="*/ 113 w 295"/>
                  <a:gd name="T15" fmla="*/ 285 h 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5" h="295">
                    <a:moveTo>
                      <a:pt x="113" y="285"/>
                    </a:moveTo>
                    <a:cubicBezTo>
                      <a:pt x="117" y="286"/>
                      <a:pt x="117" y="286"/>
                      <a:pt x="117" y="286"/>
                    </a:cubicBezTo>
                    <a:cubicBezTo>
                      <a:pt x="161" y="295"/>
                      <a:pt x="207" y="281"/>
                      <a:pt x="240" y="250"/>
                    </a:cubicBezTo>
                    <a:cubicBezTo>
                      <a:pt x="294" y="197"/>
                      <a:pt x="295" y="109"/>
                      <a:pt x="242" y="55"/>
                    </a:cubicBezTo>
                    <a:cubicBezTo>
                      <a:pt x="189" y="1"/>
                      <a:pt x="102" y="0"/>
                      <a:pt x="48" y="53"/>
                    </a:cubicBezTo>
                    <a:cubicBezTo>
                      <a:pt x="15" y="84"/>
                      <a:pt x="0" y="130"/>
                      <a:pt x="8" y="175"/>
                    </a:cubicBezTo>
                    <a:cubicBezTo>
                      <a:pt x="9" y="179"/>
                      <a:pt x="9" y="179"/>
                      <a:pt x="9" y="179"/>
                    </a:cubicBezTo>
                    <a:lnTo>
                      <a:pt x="113" y="285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7" name="Freeform 13"/>
              <p:cNvSpPr>
                <a:spLocks/>
              </p:cNvSpPr>
              <p:nvPr/>
            </p:nvSpPr>
            <p:spPr bwMode="auto">
              <a:xfrm>
                <a:off x="1518456" y="4022760"/>
                <a:ext cx="719496" cy="707914"/>
              </a:xfrm>
              <a:custGeom>
                <a:avLst/>
                <a:gdLst>
                  <a:gd name="T0" fmla="*/ 51 w 289"/>
                  <a:gd name="T1" fmla="*/ 273 h 286"/>
                  <a:gd name="T2" fmla="*/ 96 w 289"/>
                  <a:gd name="T3" fmla="*/ 275 h 286"/>
                  <a:gd name="T4" fmla="*/ 289 w 289"/>
                  <a:gd name="T5" fmla="*/ 106 h 286"/>
                  <a:gd name="T6" fmla="*/ 185 w 289"/>
                  <a:gd name="T7" fmla="*/ 0 h 286"/>
                  <a:gd name="T8" fmla="*/ 12 w 289"/>
                  <a:gd name="T9" fmla="*/ 189 h 286"/>
                  <a:gd name="T10" fmla="*/ 12 w 289"/>
                  <a:gd name="T11" fmla="*/ 233 h 286"/>
                  <a:gd name="T12" fmla="*/ 51 w 289"/>
                  <a:gd name="T13" fmla="*/ 273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9" h="286">
                    <a:moveTo>
                      <a:pt x="51" y="273"/>
                    </a:moveTo>
                    <a:cubicBezTo>
                      <a:pt x="63" y="285"/>
                      <a:pt x="83" y="286"/>
                      <a:pt x="96" y="275"/>
                    </a:cubicBezTo>
                    <a:cubicBezTo>
                      <a:pt x="289" y="106"/>
                      <a:pt x="289" y="106"/>
                      <a:pt x="289" y="106"/>
                    </a:cubicBezTo>
                    <a:cubicBezTo>
                      <a:pt x="185" y="0"/>
                      <a:pt x="185" y="0"/>
                      <a:pt x="185" y="0"/>
                    </a:cubicBezTo>
                    <a:cubicBezTo>
                      <a:pt x="12" y="189"/>
                      <a:pt x="12" y="189"/>
                      <a:pt x="12" y="189"/>
                    </a:cubicBezTo>
                    <a:cubicBezTo>
                      <a:pt x="0" y="201"/>
                      <a:pt x="0" y="221"/>
                      <a:pt x="12" y="233"/>
                    </a:cubicBezTo>
                    <a:lnTo>
                      <a:pt x="51" y="273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8" name="Freeform 14"/>
              <p:cNvSpPr>
                <a:spLocks/>
              </p:cNvSpPr>
              <p:nvPr/>
            </p:nvSpPr>
            <p:spPr bwMode="auto">
              <a:xfrm>
                <a:off x="1819573" y="4232673"/>
                <a:ext cx="207018" cy="201227"/>
              </a:xfrm>
              <a:custGeom>
                <a:avLst/>
                <a:gdLst>
                  <a:gd name="T0" fmla="*/ 8 w 83"/>
                  <a:gd name="T1" fmla="*/ 74 h 81"/>
                  <a:gd name="T2" fmla="*/ 35 w 83"/>
                  <a:gd name="T3" fmla="*/ 74 h 81"/>
                  <a:gd name="T4" fmla="*/ 75 w 83"/>
                  <a:gd name="T5" fmla="*/ 34 h 81"/>
                  <a:gd name="T6" fmla="*/ 76 w 83"/>
                  <a:gd name="T7" fmla="*/ 7 h 81"/>
                  <a:gd name="T8" fmla="*/ 48 w 83"/>
                  <a:gd name="T9" fmla="*/ 7 h 81"/>
                  <a:gd name="T10" fmla="*/ 8 w 83"/>
                  <a:gd name="T11" fmla="*/ 47 h 81"/>
                  <a:gd name="T12" fmla="*/ 8 w 83"/>
                  <a:gd name="T13" fmla="*/ 74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3" h="81">
                    <a:moveTo>
                      <a:pt x="8" y="74"/>
                    </a:moveTo>
                    <a:cubicBezTo>
                      <a:pt x="15" y="81"/>
                      <a:pt x="27" y="81"/>
                      <a:pt x="35" y="74"/>
                    </a:cubicBezTo>
                    <a:cubicBezTo>
                      <a:pt x="75" y="34"/>
                      <a:pt x="75" y="34"/>
                      <a:pt x="75" y="34"/>
                    </a:cubicBezTo>
                    <a:cubicBezTo>
                      <a:pt x="83" y="27"/>
                      <a:pt x="83" y="15"/>
                      <a:pt x="76" y="7"/>
                    </a:cubicBezTo>
                    <a:cubicBezTo>
                      <a:pt x="68" y="0"/>
                      <a:pt x="56" y="0"/>
                      <a:pt x="48" y="7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0" y="54"/>
                      <a:pt x="0" y="66"/>
                      <a:pt x="8" y="74"/>
                    </a:cubicBezTo>
                    <a:close/>
                  </a:path>
                </a:pathLst>
              </a:custGeom>
              <a:solidFill>
                <a:srgbClr val="FF3F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29" name="Freeform 15"/>
              <p:cNvSpPr>
                <a:spLocks/>
              </p:cNvSpPr>
              <p:nvPr/>
            </p:nvSpPr>
            <p:spPr bwMode="auto">
              <a:xfrm>
                <a:off x="1944073" y="3888126"/>
                <a:ext cx="428512" cy="431408"/>
              </a:xfrm>
              <a:custGeom>
                <a:avLst/>
                <a:gdLst>
                  <a:gd name="T0" fmla="*/ 118 w 172"/>
                  <a:gd name="T1" fmla="*/ 162 h 174"/>
                  <a:gd name="T2" fmla="*/ 160 w 172"/>
                  <a:gd name="T3" fmla="*/ 163 h 174"/>
                  <a:gd name="T4" fmla="*/ 161 w 172"/>
                  <a:gd name="T5" fmla="*/ 120 h 174"/>
                  <a:gd name="T6" fmla="*/ 55 w 172"/>
                  <a:gd name="T7" fmla="*/ 12 h 174"/>
                  <a:gd name="T8" fmla="*/ 13 w 172"/>
                  <a:gd name="T9" fmla="*/ 11 h 174"/>
                  <a:gd name="T10" fmla="*/ 12 w 172"/>
                  <a:gd name="T11" fmla="*/ 54 h 174"/>
                  <a:gd name="T12" fmla="*/ 118 w 172"/>
                  <a:gd name="T13" fmla="*/ 162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2" h="174">
                    <a:moveTo>
                      <a:pt x="118" y="162"/>
                    </a:moveTo>
                    <a:cubicBezTo>
                      <a:pt x="130" y="174"/>
                      <a:pt x="149" y="174"/>
                      <a:pt x="160" y="163"/>
                    </a:cubicBezTo>
                    <a:cubicBezTo>
                      <a:pt x="172" y="151"/>
                      <a:pt x="172" y="132"/>
                      <a:pt x="161" y="120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43" y="0"/>
                      <a:pt x="24" y="0"/>
                      <a:pt x="13" y="11"/>
                    </a:cubicBezTo>
                    <a:cubicBezTo>
                      <a:pt x="1" y="23"/>
                      <a:pt x="0" y="42"/>
                      <a:pt x="12" y="54"/>
                    </a:cubicBezTo>
                    <a:lnTo>
                      <a:pt x="118" y="162"/>
                    </a:lnTo>
                    <a:close/>
                  </a:path>
                </a:pathLst>
              </a:custGeom>
              <a:solidFill>
                <a:srgbClr val="FFD2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0" name="Freeform 16"/>
              <p:cNvSpPr>
                <a:spLocks/>
              </p:cNvSpPr>
              <p:nvPr/>
            </p:nvSpPr>
            <p:spPr bwMode="auto">
              <a:xfrm>
                <a:off x="1702311" y="4470092"/>
                <a:ext cx="78175" cy="76727"/>
              </a:xfrm>
              <a:custGeom>
                <a:avLst/>
                <a:gdLst>
                  <a:gd name="T0" fmla="*/ 26 w 31"/>
                  <a:gd name="T1" fmla="*/ 6 h 31"/>
                  <a:gd name="T2" fmla="*/ 6 w 31"/>
                  <a:gd name="T3" fmla="*/ 5 h 31"/>
                  <a:gd name="T4" fmla="*/ 6 w 31"/>
                  <a:gd name="T5" fmla="*/ 25 h 31"/>
                  <a:gd name="T6" fmla="*/ 26 w 31"/>
                  <a:gd name="T7" fmla="*/ 26 h 31"/>
                  <a:gd name="T8" fmla="*/ 26 w 31"/>
                  <a:gd name="T9" fmla="*/ 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1">
                    <a:moveTo>
                      <a:pt x="26" y="6"/>
                    </a:moveTo>
                    <a:cubicBezTo>
                      <a:pt x="20" y="0"/>
                      <a:pt x="11" y="0"/>
                      <a:pt x="6" y="5"/>
                    </a:cubicBezTo>
                    <a:cubicBezTo>
                      <a:pt x="0" y="11"/>
                      <a:pt x="0" y="20"/>
                      <a:pt x="6" y="25"/>
                    </a:cubicBezTo>
                    <a:cubicBezTo>
                      <a:pt x="11" y="31"/>
                      <a:pt x="20" y="31"/>
                      <a:pt x="26" y="26"/>
                    </a:cubicBezTo>
                    <a:cubicBezTo>
                      <a:pt x="31" y="20"/>
                      <a:pt x="31" y="11"/>
                      <a:pt x="26" y="6"/>
                    </a:cubicBezTo>
                    <a:close/>
                  </a:path>
                </a:pathLst>
              </a:custGeom>
              <a:solidFill>
                <a:srgbClr val="FF97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1" name="Freeform 17"/>
              <p:cNvSpPr>
                <a:spLocks/>
              </p:cNvSpPr>
              <p:nvPr/>
            </p:nvSpPr>
            <p:spPr bwMode="auto">
              <a:xfrm>
                <a:off x="2332050" y="3637678"/>
                <a:ext cx="120158" cy="118709"/>
              </a:xfrm>
              <a:custGeom>
                <a:avLst/>
                <a:gdLst>
                  <a:gd name="T0" fmla="*/ 14 w 48"/>
                  <a:gd name="T1" fmla="*/ 0 h 48"/>
                  <a:gd name="T2" fmla="*/ 34 w 48"/>
                  <a:gd name="T3" fmla="*/ 0 h 48"/>
                  <a:gd name="T4" fmla="*/ 48 w 48"/>
                  <a:gd name="T5" fmla="*/ 14 h 48"/>
                  <a:gd name="T6" fmla="*/ 48 w 48"/>
                  <a:gd name="T7" fmla="*/ 34 h 48"/>
                  <a:gd name="T8" fmla="*/ 34 w 48"/>
                  <a:gd name="T9" fmla="*/ 48 h 48"/>
                  <a:gd name="T10" fmla="*/ 14 w 48"/>
                  <a:gd name="T11" fmla="*/ 47 h 48"/>
                  <a:gd name="T12" fmla="*/ 0 w 48"/>
                  <a:gd name="T13" fmla="*/ 33 h 48"/>
                  <a:gd name="T14" fmla="*/ 0 w 48"/>
                  <a:gd name="T15" fmla="*/ 13 h 48"/>
                  <a:gd name="T16" fmla="*/ 14 w 48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48">
                    <a:moveTo>
                      <a:pt x="14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42" y="0"/>
                      <a:pt x="48" y="6"/>
                      <a:pt x="48" y="14"/>
                    </a:cubicBezTo>
                    <a:cubicBezTo>
                      <a:pt x="48" y="34"/>
                      <a:pt x="48" y="34"/>
                      <a:pt x="48" y="34"/>
                    </a:cubicBezTo>
                    <a:cubicBezTo>
                      <a:pt x="47" y="42"/>
                      <a:pt x="41" y="48"/>
                      <a:pt x="34" y="48"/>
                    </a:cubicBezTo>
                    <a:cubicBezTo>
                      <a:pt x="14" y="47"/>
                      <a:pt x="14" y="47"/>
                      <a:pt x="14" y="47"/>
                    </a:cubicBezTo>
                    <a:cubicBezTo>
                      <a:pt x="6" y="47"/>
                      <a:pt x="0" y="41"/>
                      <a:pt x="0" y="3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6"/>
                      <a:pt x="7" y="0"/>
                      <a:pt x="14" y="0"/>
                    </a:cubicBezTo>
                    <a:close/>
                  </a:path>
                </a:pathLst>
              </a:custGeom>
              <a:solidFill>
                <a:srgbClr val="54ABA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2" name="Freeform 18"/>
              <p:cNvSpPr>
                <a:spLocks/>
              </p:cNvSpPr>
              <p:nvPr/>
            </p:nvSpPr>
            <p:spPr bwMode="auto">
              <a:xfrm>
                <a:off x="2182940" y="3782446"/>
                <a:ext cx="120158" cy="118709"/>
              </a:xfrm>
              <a:custGeom>
                <a:avLst/>
                <a:gdLst>
                  <a:gd name="T0" fmla="*/ 15 w 48"/>
                  <a:gd name="T1" fmla="*/ 0 h 48"/>
                  <a:gd name="T2" fmla="*/ 35 w 48"/>
                  <a:gd name="T3" fmla="*/ 0 h 48"/>
                  <a:gd name="T4" fmla="*/ 48 w 48"/>
                  <a:gd name="T5" fmla="*/ 14 h 48"/>
                  <a:gd name="T6" fmla="*/ 48 w 48"/>
                  <a:gd name="T7" fmla="*/ 34 h 48"/>
                  <a:gd name="T8" fmla="*/ 34 w 48"/>
                  <a:gd name="T9" fmla="*/ 48 h 48"/>
                  <a:gd name="T10" fmla="*/ 14 w 48"/>
                  <a:gd name="T11" fmla="*/ 47 h 48"/>
                  <a:gd name="T12" fmla="*/ 0 w 48"/>
                  <a:gd name="T13" fmla="*/ 34 h 48"/>
                  <a:gd name="T14" fmla="*/ 1 w 48"/>
                  <a:gd name="T15" fmla="*/ 13 h 48"/>
                  <a:gd name="T16" fmla="*/ 15 w 48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48">
                    <a:moveTo>
                      <a:pt x="15" y="0"/>
                    </a:moveTo>
                    <a:cubicBezTo>
                      <a:pt x="35" y="0"/>
                      <a:pt x="35" y="0"/>
                      <a:pt x="35" y="0"/>
                    </a:cubicBezTo>
                    <a:cubicBezTo>
                      <a:pt x="42" y="0"/>
                      <a:pt x="48" y="6"/>
                      <a:pt x="48" y="14"/>
                    </a:cubicBezTo>
                    <a:cubicBezTo>
                      <a:pt x="48" y="34"/>
                      <a:pt x="48" y="34"/>
                      <a:pt x="48" y="34"/>
                    </a:cubicBezTo>
                    <a:cubicBezTo>
                      <a:pt x="48" y="42"/>
                      <a:pt x="42" y="48"/>
                      <a:pt x="34" y="48"/>
                    </a:cubicBezTo>
                    <a:cubicBezTo>
                      <a:pt x="14" y="47"/>
                      <a:pt x="14" y="47"/>
                      <a:pt x="14" y="47"/>
                    </a:cubicBezTo>
                    <a:cubicBezTo>
                      <a:pt x="6" y="47"/>
                      <a:pt x="0" y="41"/>
                      <a:pt x="0" y="34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6"/>
                      <a:pt x="7" y="0"/>
                      <a:pt x="15" y="0"/>
                    </a:cubicBezTo>
                    <a:close/>
                  </a:path>
                </a:pathLst>
              </a:custGeom>
              <a:solidFill>
                <a:srgbClr val="54ABA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3" name="Freeform 19"/>
              <p:cNvSpPr>
                <a:spLocks/>
              </p:cNvSpPr>
              <p:nvPr/>
            </p:nvSpPr>
            <p:spPr bwMode="auto">
              <a:xfrm>
                <a:off x="2376928" y="3824428"/>
                <a:ext cx="117262" cy="118709"/>
              </a:xfrm>
              <a:custGeom>
                <a:avLst/>
                <a:gdLst>
                  <a:gd name="T0" fmla="*/ 14 w 47"/>
                  <a:gd name="T1" fmla="*/ 0 h 48"/>
                  <a:gd name="T2" fmla="*/ 34 w 47"/>
                  <a:gd name="T3" fmla="*/ 0 h 48"/>
                  <a:gd name="T4" fmla="*/ 47 w 47"/>
                  <a:gd name="T5" fmla="*/ 14 h 48"/>
                  <a:gd name="T6" fmla="*/ 47 w 47"/>
                  <a:gd name="T7" fmla="*/ 34 h 48"/>
                  <a:gd name="T8" fmla="*/ 33 w 47"/>
                  <a:gd name="T9" fmla="*/ 48 h 48"/>
                  <a:gd name="T10" fmla="*/ 13 w 47"/>
                  <a:gd name="T11" fmla="*/ 48 h 48"/>
                  <a:gd name="T12" fmla="*/ 0 w 47"/>
                  <a:gd name="T13" fmla="*/ 34 h 48"/>
                  <a:gd name="T14" fmla="*/ 0 w 47"/>
                  <a:gd name="T15" fmla="*/ 14 h 48"/>
                  <a:gd name="T16" fmla="*/ 14 w 47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48">
                    <a:moveTo>
                      <a:pt x="14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41" y="0"/>
                      <a:pt x="47" y="7"/>
                      <a:pt x="47" y="14"/>
                    </a:cubicBezTo>
                    <a:cubicBezTo>
                      <a:pt x="47" y="34"/>
                      <a:pt x="47" y="34"/>
                      <a:pt x="47" y="34"/>
                    </a:cubicBezTo>
                    <a:cubicBezTo>
                      <a:pt x="47" y="42"/>
                      <a:pt x="41" y="48"/>
                      <a:pt x="33" y="48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6" y="48"/>
                      <a:pt x="0" y="41"/>
                      <a:pt x="0" y="3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54ABA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18" name="组合 17"/>
          <p:cNvGrpSpPr/>
          <p:nvPr/>
        </p:nvGrpSpPr>
        <p:grpSpPr>
          <a:xfrm>
            <a:off x="5329531" y="3616412"/>
            <a:ext cx="1347787" cy="2370536"/>
            <a:chOff x="5373607" y="2982415"/>
            <a:chExt cx="1347787" cy="2370536"/>
          </a:xfrm>
        </p:grpSpPr>
        <p:grpSp>
          <p:nvGrpSpPr>
            <p:cNvPr id="6" name="组合 5"/>
            <p:cNvGrpSpPr/>
            <p:nvPr/>
          </p:nvGrpSpPr>
          <p:grpSpPr>
            <a:xfrm>
              <a:off x="5373607" y="3605749"/>
              <a:ext cx="1222375" cy="1747202"/>
              <a:chOff x="5373607" y="3479881"/>
              <a:chExt cx="1222375" cy="2214586"/>
            </a:xfrm>
          </p:grpSpPr>
          <p:sp>
            <p:nvSpPr>
              <p:cNvPr id="38" name="Rectangle 9"/>
              <p:cNvSpPr>
                <a:spLocks noChangeArrowheads="1"/>
              </p:cNvSpPr>
              <p:nvPr/>
            </p:nvSpPr>
            <p:spPr bwMode="auto">
              <a:xfrm>
                <a:off x="5825044" y="3479881"/>
                <a:ext cx="354426" cy="2153703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39" name="Freeform 10"/>
              <p:cNvSpPr>
                <a:spLocks/>
              </p:cNvSpPr>
              <p:nvPr/>
            </p:nvSpPr>
            <p:spPr bwMode="auto">
              <a:xfrm>
                <a:off x="5373607" y="5524048"/>
                <a:ext cx="1222375" cy="170419"/>
              </a:xfrm>
              <a:custGeom>
                <a:avLst/>
                <a:gdLst>
                  <a:gd name="T0" fmla="*/ 381 w 770"/>
                  <a:gd name="T1" fmla="*/ 0 h 185"/>
                  <a:gd name="T2" fmla="*/ 0 w 770"/>
                  <a:gd name="T3" fmla="*/ 72 h 185"/>
                  <a:gd name="T4" fmla="*/ 0 w 770"/>
                  <a:gd name="T5" fmla="*/ 185 h 185"/>
                  <a:gd name="T6" fmla="*/ 770 w 770"/>
                  <a:gd name="T7" fmla="*/ 185 h 185"/>
                  <a:gd name="T8" fmla="*/ 770 w 770"/>
                  <a:gd name="T9" fmla="*/ 72 h 185"/>
                  <a:gd name="T10" fmla="*/ 381 w 770"/>
                  <a:gd name="T11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0" h="185">
                    <a:moveTo>
                      <a:pt x="381" y="0"/>
                    </a:moveTo>
                    <a:lnTo>
                      <a:pt x="0" y="72"/>
                    </a:lnTo>
                    <a:lnTo>
                      <a:pt x="0" y="185"/>
                    </a:lnTo>
                    <a:lnTo>
                      <a:pt x="770" y="185"/>
                    </a:lnTo>
                    <a:lnTo>
                      <a:pt x="770" y="72"/>
                    </a:lnTo>
                    <a:lnTo>
                      <a:pt x="38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40" name="组合 39"/>
            <p:cNvGrpSpPr/>
            <p:nvPr/>
          </p:nvGrpSpPr>
          <p:grpSpPr>
            <a:xfrm>
              <a:off x="5373607" y="2982415"/>
              <a:ext cx="1347787" cy="1320281"/>
              <a:chOff x="1444625" y="3479881"/>
              <a:chExt cx="1347787" cy="1320281"/>
            </a:xfrm>
          </p:grpSpPr>
          <p:sp>
            <p:nvSpPr>
              <p:cNvPr id="41" name="Freeform 11"/>
              <p:cNvSpPr>
                <a:spLocks/>
              </p:cNvSpPr>
              <p:nvPr/>
            </p:nvSpPr>
            <p:spPr bwMode="auto">
              <a:xfrm>
                <a:off x="1444625" y="4542476"/>
                <a:ext cx="260582" cy="257686"/>
              </a:xfrm>
              <a:custGeom>
                <a:avLst/>
                <a:gdLst>
                  <a:gd name="T0" fmla="*/ 34 w 105"/>
                  <a:gd name="T1" fmla="*/ 98 h 104"/>
                  <a:gd name="T2" fmla="*/ 57 w 105"/>
                  <a:gd name="T3" fmla="*/ 98 h 104"/>
                  <a:gd name="T4" fmla="*/ 105 w 105"/>
                  <a:gd name="T5" fmla="*/ 51 h 104"/>
                  <a:gd name="T6" fmla="*/ 55 w 105"/>
                  <a:gd name="T7" fmla="*/ 0 h 104"/>
                  <a:gd name="T8" fmla="*/ 6 w 105"/>
                  <a:gd name="T9" fmla="*/ 47 h 104"/>
                  <a:gd name="T10" fmla="*/ 6 w 105"/>
                  <a:gd name="T11" fmla="*/ 69 h 104"/>
                  <a:gd name="T12" fmla="*/ 34 w 105"/>
                  <a:gd name="T13" fmla="*/ 98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5" h="104">
                    <a:moveTo>
                      <a:pt x="34" y="98"/>
                    </a:moveTo>
                    <a:cubicBezTo>
                      <a:pt x="40" y="104"/>
                      <a:pt x="50" y="104"/>
                      <a:pt x="57" y="98"/>
                    </a:cubicBezTo>
                    <a:cubicBezTo>
                      <a:pt x="105" y="51"/>
                      <a:pt x="105" y="51"/>
                      <a:pt x="105" y="51"/>
                    </a:cubicBezTo>
                    <a:cubicBezTo>
                      <a:pt x="55" y="0"/>
                      <a:pt x="55" y="0"/>
                      <a:pt x="55" y="0"/>
                    </a:cubicBezTo>
                    <a:cubicBezTo>
                      <a:pt x="6" y="47"/>
                      <a:pt x="6" y="47"/>
                      <a:pt x="6" y="47"/>
                    </a:cubicBezTo>
                    <a:cubicBezTo>
                      <a:pt x="0" y="53"/>
                      <a:pt x="0" y="63"/>
                      <a:pt x="6" y="69"/>
                    </a:cubicBezTo>
                    <a:lnTo>
                      <a:pt x="34" y="98"/>
                    </a:lnTo>
                    <a:close/>
                  </a:path>
                </a:pathLst>
              </a:custGeom>
              <a:solidFill>
                <a:srgbClr val="FFD2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2" name="Freeform 12"/>
              <p:cNvSpPr>
                <a:spLocks/>
              </p:cNvSpPr>
              <p:nvPr/>
            </p:nvSpPr>
            <p:spPr bwMode="auto">
              <a:xfrm>
                <a:off x="2058440" y="3479881"/>
                <a:ext cx="733972" cy="731077"/>
              </a:xfrm>
              <a:custGeom>
                <a:avLst/>
                <a:gdLst>
                  <a:gd name="T0" fmla="*/ 113 w 295"/>
                  <a:gd name="T1" fmla="*/ 285 h 295"/>
                  <a:gd name="T2" fmla="*/ 117 w 295"/>
                  <a:gd name="T3" fmla="*/ 286 h 295"/>
                  <a:gd name="T4" fmla="*/ 240 w 295"/>
                  <a:gd name="T5" fmla="*/ 250 h 295"/>
                  <a:gd name="T6" fmla="*/ 242 w 295"/>
                  <a:gd name="T7" fmla="*/ 55 h 295"/>
                  <a:gd name="T8" fmla="*/ 48 w 295"/>
                  <a:gd name="T9" fmla="*/ 53 h 295"/>
                  <a:gd name="T10" fmla="*/ 8 w 295"/>
                  <a:gd name="T11" fmla="*/ 175 h 295"/>
                  <a:gd name="T12" fmla="*/ 9 w 295"/>
                  <a:gd name="T13" fmla="*/ 179 h 295"/>
                  <a:gd name="T14" fmla="*/ 113 w 295"/>
                  <a:gd name="T15" fmla="*/ 285 h 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5" h="295">
                    <a:moveTo>
                      <a:pt x="113" y="285"/>
                    </a:moveTo>
                    <a:cubicBezTo>
                      <a:pt x="117" y="286"/>
                      <a:pt x="117" y="286"/>
                      <a:pt x="117" y="286"/>
                    </a:cubicBezTo>
                    <a:cubicBezTo>
                      <a:pt x="161" y="295"/>
                      <a:pt x="207" y="281"/>
                      <a:pt x="240" y="250"/>
                    </a:cubicBezTo>
                    <a:cubicBezTo>
                      <a:pt x="294" y="197"/>
                      <a:pt x="295" y="109"/>
                      <a:pt x="242" y="55"/>
                    </a:cubicBezTo>
                    <a:cubicBezTo>
                      <a:pt x="189" y="1"/>
                      <a:pt x="102" y="0"/>
                      <a:pt x="48" y="53"/>
                    </a:cubicBezTo>
                    <a:cubicBezTo>
                      <a:pt x="15" y="84"/>
                      <a:pt x="0" y="130"/>
                      <a:pt x="8" y="175"/>
                    </a:cubicBezTo>
                    <a:cubicBezTo>
                      <a:pt x="9" y="179"/>
                      <a:pt x="9" y="179"/>
                      <a:pt x="9" y="179"/>
                    </a:cubicBezTo>
                    <a:lnTo>
                      <a:pt x="113" y="285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3" name="Freeform 13"/>
              <p:cNvSpPr>
                <a:spLocks/>
              </p:cNvSpPr>
              <p:nvPr/>
            </p:nvSpPr>
            <p:spPr bwMode="auto">
              <a:xfrm>
                <a:off x="1518456" y="4022760"/>
                <a:ext cx="719496" cy="707914"/>
              </a:xfrm>
              <a:custGeom>
                <a:avLst/>
                <a:gdLst>
                  <a:gd name="T0" fmla="*/ 51 w 289"/>
                  <a:gd name="T1" fmla="*/ 273 h 286"/>
                  <a:gd name="T2" fmla="*/ 96 w 289"/>
                  <a:gd name="T3" fmla="*/ 275 h 286"/>
                  <a:gd name="T4" fmla="*/ 289 w 289"/>
                  <a:gd name="T5" fmla="*/ 106 h 286"/>
                  <a:gd name="T6" fmla="*/ 185 w 289"/>
                  <a:gd name="T7" fmla="*/ 0 h 286"/>
                  <a:gd name="T8" fmla="*/ 12 w 289"/>
                  <a:gd name="T9" fmla="*/ 189 h 286"/>
                  <a:gd name="T10" fmla="*/ 12 w 289"/>
                  <a:gd name="T11" fmla="*/ 233 h 286"/>
                  <a:gd name="T12" fmla="*/ 51 w 289"/>
                  <a:gd name="T13" fmla="*/ 273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9" h="286">
                    <a:moveTo>
                      <a:pt x="51" y="273"/>
                    </a:moveTo>
                    <a:cubicBezTo>
                      <a:pt x="63" y="285"/>
                      <a:pt x="83" y="286"/>
                      <a:pt x="96" y="275"/>
                    </a:cubicBezTo>
                    <a:cubicBezTo>
                      <a:pt x="289" y="106"/>
                      <a:pt x="289" y="106"/>
                      <a:pt x="289" y="106"/>
                    </a:cubicBezTo>
                    <a:cubicBezTo>
                      <a:pt x="185" y="0"/>
                      <a:pt x="185" y="0"/>
                      <a:pt x="185" y="0"/>
                    </a:cubicBezTo>
                    <a:cubicBezTo>
                      <a:pt x="12" y="189"/>
                      <a:pt x="12" y="189"/>
                      <a:pt x="12" y="189"/>
                    </a:cubicBezTo>
                    <a:cubicBezTo>
                      <a:pt x="0" y="201"/>
                      <a:pt x="0" y="221"/>
                      <a:pt x="12" y="233"/>
                    </a:cubicBezTo>
                    <a:lnTo>
                      <a:pt x="51" y="273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4" name="Freeform 14"/>
              <p:cNvSpPr>
                <a:spLocks/>
              </p:cNvSpPr>
              <p:nvPr/>
            </p:nvSpPr>
            <p:spPr bwMode="auto">
              <a:xfrm>
                <a:off x="1819573" y="4232673"/>
                <a:ext cx="207018" cy="201227"/>
              </a:xfrm>
              <a:custGeom>
                <a:avLst/>
                <a:gdLst>
                  <a:gd name="T0" fmla="*/ 8 w 83"/>
                  <a:gd name="T1" fmla="*/ 74 h 81"/>
                  <a:gd name="T2" fmla="*/ 35 w 83"/>
                  <a:gd name="T3" fmla="*/ 74 h 81"/>
                  <a:gd name="T4" fmla="*/ 75 w 83"/>
                  <a:gd name="T5" fmla="*/ 34 h 81"/>
                  <a:gd name="T6" fmla="*/ 76 w 83"/>
                  <a:gd name="T7" fmla="*/ 7 h 81"/>
                  <a:gd name="T8" fmla="*/ 48 w 83"/>
                  <a:gd name="T9" fmla="*/ 7 h 81"/>
                  <a:gd name="T10" fmla="*/ 8 w 83"/>
                  <a:gd name="T11" fmla="*/ 47 h 81"/>
                  <a:gd name="T12" fmla="*/ 8 w 83"/>
                  <a:gd name="T13" fmla="*/ 74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3" h="81">
                    <a:moveTo>
                      <a:pt x="8" y="74"/>
                    </a:moveTo>
                    <a:cubicBezTo>
                      <a:pt x="15" y="81"/>
                      <a:pt x="27" y="81"/>
                      <a:pt x="35" y="74"/>
                    </a:cubicBezTo>
                    <a:cubicBezTo>
                      <a:pt x="75" y="34"/>
                      <a:pt x="75" y="34"/>
                      <a:pt x="75" y="34"/>
                    </a:cubicBezTo>
                    <a:cubicBezTo>
                      <a:pt x="83" y="27"/>
                      <a:pt x="83" y="15"/>
                      <a:pt x="76" y="7"/>
                    </a:cubicBezTo>
                    <a:cubicBezTo>
                      <a:pt x="68" y="0"/>
                      <a:pt x="56" y="0"/>
                      <a:pt x="48" y="7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0" y="54"/>
                      <a:pt x="0" y="66"/>
                      <a:pt x="8" y="74"/>
                    </a:cubicBezTo>
                    <a:close/>
                  </a:path>
                </a:pathLst>
              </a:custGeom>
              <a:solidFill>
                <a:srgbClr val="FF3F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5" name="Freeform 15"/>
              <p:cNvSpPr>
                <a:spLocks/>
              </p:cNvSpPr>
              <p:nvPr/>
            </p:nvSpPr>
            <p:spPr bwMode="auto">
              <a:xfrm>
                <a:off x="1944073" y="3888126"/>
                <a:ext cx="428512" cy="431408"/>
              </a:xfrm>
              <a:custGeom>
                <a:avLst/>
                <a:gdLst>
                  <a:gd name="T0" fmla="*/ 118 w 172"/>
                  <a:gd name="T1" fmla="*/ 162 h 174"/>
                  <a:gd name="T2" fmla="*/ 160 w 172"/>
                  <a:gd name="T3" fmla="*/ 163 h 174"/>
                  <a:gd name="T4" fmla="*/ 161 w 172"/>
                  <a:gd name="T5" fmla="*/ 120 h 174"/>
                  <a:gd name="T6" fmla="*/ 55 w 172"/>
                  <a:gd name="T7" fmla="*/ 12 h 174"/>
                  <a:gd name="T8" fmla="*/ 13 w 172"/>
                  <a:gd name="T9" fmla="*/ 11 h 174"/>
                  <a:gd name="T10" fmla="*/ 12 w 172"/>
                  <a:gd name="T11" fmla="*/ 54 h 174"/>
                  <a:gd name="T12" fmla="*/ 118 w 172"/>
                  <a:gd name="T13" fmla="*/ 162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2" h="174">
                    <a:moveTo>
                      <a:pt x="118" y="162"/>
                    </a:moveTo>
                    <a:cubicBezTo>
                      <a:pt x="130" y="174"/>
                      <a:pt x="149" y="174"/>
                      <a:pt x="160" y="163"/>
                    </a:cubicBezTo>
                    <a:cubicBezTo>
                      <a:pt x="172" y="151"/>
                      <a:pt x="172" y="132"/>
                      <a:pt x="161" y="120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43" y="0"/>
                      <a:pt x="24" y="0"/>
                      <a:pt x="13" y="11"/>
                    </a:cubicBezTo>
                    <a:cubicBezTo>
                      <a:pt x="1" y="23"/>
                      <a:pt x="0" y="42"/>
                      <a:pt x="12" y="54"/>
                    </a:cubicBezTo>
                    <a:lnTo>
                      <a:pt x="118" y="162"/>
                    </a:lnTo>
                    <a:close/>
                  </a:path>
                </a:pathLst>
              </a:custGeom>
              <a:solidFill>
                <a:srgbClr val="FFD2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6" name="Freeform 16"/>
              <p:cNvSpPr>
                <a:spLocks/>
              </p:cNvSpPr>
              <p:nvPr/>
            </p:nvSpPr>
            <p:spPr bwMode="auto">
              <a:xfrm>
                <a:off x="1702311" y="4470092"/>
                <a:ext cx="78175" cy="76727"/>
              </a:xfrm>
              <a:custGeom>
                <a:avLst/>
                <a:gdLst>
                  <a:gd name="T0" fmla="*/ 26 w 31"/>
                  <a:gd name="T1" fmla="*/ 6 h 31"/>
                  <a:gd name="T2" fmla="*/ 6 w 31"/>
                  <a:gd name="T3" fmla="*/ 5 h 31"/>
                  <a:gd name="T4" fmla="*/ 6 w 31"/>
                  <a:gd name="T5" fmla="*/ 25 h 31"/>
                  <a:gd name="T6" fmla="*/ 26 w 31"/>
                  <a:gd name="T7" fmla="*/ 26 h 31"/>
                  <a:gd name="T8" fmla="*/ 26 w 31"/>
                  <a:gd name="T9" fmla="*/ 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1">
                    <a:moveTo>
                      <a:pt x="26" y="6"/>
                    </a:moveTo>
                    <a:cubicBezTo>
                      <a:pt x="20" y="0"/>
                      <a:pt x="11" y="0"/>
                      <a:pt x="6" y="5"/>
                    </a:cubicBezTo>
                    <a:cubicBezTo>
                      <a:pt x="0" y="11"/>
                      <a:pt x="0" y="20"/>
                      <a:pt x="6" y="25"/>
                    </a:cubicBezTo>
                    <a:cubicBezTo>
                      <a:pt x="11" y="31"/>
                      <a:pt x="20" y="31"/>
                      <a:pt x="26" y="26"/>
                    </a:cubicBezTo>
                    <a:cubicBezTo>
                      <a:pt x="31" y="20"/>
                      <a:pt x="31" y="11"/>
                      <a:pt x="26" y="6"/>
                    </a:cubicBezTo>
                    <a:close/>
                  </a:path>
                </a:pathLst>
              </a:custGeom>
              <a:solidFill>
                <a:srgbClr val="FF97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7" name="Freeform 17"/>
              <p:cNvSpPr>
                <a:spLocks/>
              </p:cNvSpPr>
              <p:nvPr/>
            </p:nvSpPr>
            <p:spPr bwMode="auto">
              <a:xfrm>
                <a:off x="2332050" y="3637678"/>
                <a:ext cx="120158" cy="118709"/>
              </a:xfrm>
              <a:custGeom>
                <a:avLst/>
                <a:gdLst>
                  <a:gd name="T0" fmla="*/ 14 w 48"/>
                  <a:gd name="T1" fmla="*/ 0 h 48"/>
                  <a:gd name="T2" fmla="*/ 34 w 48"/>
                  <a:gd name="T3" fmla="*/ 0 h 48"/>
                  <a:gd name="T4" fmla="*/ 48 w 48"/>
                  <a:gd name="T5" fmla="*/ 14 h 48"/>
                  <a:gd name="T6" fmla="*/ 48 w 48"/>
                  <a:gd name="T7" fmla="*/ 34 h 48"/>
                  <a:gd name="T8" fmla="*/ 34 w 48"/>
                  <a:gd name="T9" fmla="*/ 48 h 48"/>
                  <a:gd name="T10" fmla="*/ 14 w 48"/>
                  <a:gd name="T11" fmla="*/ 47 h 48"/>
                  <a:gd name="T12" fmla="*/ 0 w 48"/>
                  <a:gd name="T13" fmla="*/ 33 h 48"/>
                  <a:gd name="T14" fmla="*/ 0 w 48"/>
                  <a:gd name="T15" fmla="*/ 13 h 48"/>
                  <a:gd name="T16" fmla="*/ 14 w 48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48">
                    <a:moveTo>
                      <a:pt x="14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42" y="0"/>
                      <a:pt x="48" y="6"/>
                      <a:pt x="48" y="14"/>
                    </a:cubicBezTo>
                    <a:cubicBezTo>
                      <a:pt x="48" y="34"/>
                      <a:pt x="48" y="34"/>
                      <a:pt x="48" y="34"/>
                    </a:cubicBezTo>
                    <a:cubicBezTo>
                      <a:pt x="47" y="42"/>
                      <a:pt x="41" y="48"/>
                      <a:pt x="34" y="48"/>
                    </a:cubicBezTo>
                    <a:cubicBezTo>
                      <a:pt x="14" y="47"/>
                      <a:pt x="14" y="47"/>
                      <a:pt x="14" y="47"/>
                    </a:cubicBezTo>
                    <a:cubicBezTo>
                      <a:pt x="6" y="47"/>
                      <a:pt x="0" y="41"/>
                      <a:pt x="0" y="3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6"/>
                      <a:pt x="7" y="0"/>
                      <a:pt x="14" y="0"/>
                    </a:cubicBezTo>
                    <a:close/>
                  </a:path>
                </a:pathLst>
              </a:custGeom>
              <a:solidFill>
                <a:srgbClr val="54ABA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8" name="Freeform 18"/>
              <p:cNvSpPr>
                <a:spLocks/>
              </p:cNvSpPr>
              <p:nvPr/>
            </p:nvSpPr>
            <p:spPr bwMode="auto">
              <a:xfrm>
                <a:off x="2182940" y="3782446"/>
                <a:ext cx="120158" cy="118709"/>
              </a:xfrm>
              <a:custGeom>
                <a:avLst/>
                <a:gdLst>
                  <a:gd name="T0" fmla="*/ 15 w 48"/>
                  <a:gd name="T1" fmla="*/ 0 h 48"/>
                  <a:gd name="T2" fmla="*/ 35 w 48"/>
                  <a:gd name="T3" fmla="*/ 0 h 48"/>
                  <a:gd name="T4" fmla="*/ 48 w 48"/>
                  <a:gd name="T5" fmla="*/ 14 h 48"/>
                  <a:gd name="T6" fmla="*/ 48 w 48"/>
                  <a:gd name="T7" fmla="*/ 34 h 48"/>
                  <a:gd name="T8" fmla="*/ 34 w 48"/>
                  <a:gd name="T9" fmla="*/ 48 h 48"/>
                  <a:gd name="T10" fmla="*/ 14 w 48"/>
                  <a:gd name="T11" fmla="*/ 47 h 48"/>
                  <a:gd name="T12" fmla="*/ 0 w 48"/>
                  <a:gd name="T13" fmla="*/ 34 h 48"/>
                  <a:gd name="T14" fmla="*/ 1 w 48"/>
                  <a:gd name="T15" fmla="*/ 13 h 48"/>
                  <a:gd name="T16" fmla="*/ 15 w 48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48">
                    <a:moveTo>
                      <a:pt x="15" y="0"/>
                    </a:moveTo>
                    <a:cubicBezTo>
                      <a:pt x="35" y="0"/>
                      <a:pt x="35" y="0"/>
                      <a:pt x="35" y="0"/>
                    </a:cubicBezTo>
                    <a:cubicBezTo>
                      <a:pt x="42" y="0"/>
                      <a:pt x="48" y="6"/>
                      <a:pt x="48" y="14"/>
                    </a:cubicBezTo>
                    <a:cubicBezTo>
                      <a:pt x="48" y="34"/>
                      <a:pt x="48" y="34"/>
                      <a:pt x="48" y="34"/>
                    </a:cubicBezTo>
                    <a:cubicBezTo>
                      <a:pt x="48" y="42"/>
                      <a:pt x="42" y="48"/>
                      <a:pt x="34" y="48"/>
                    </a:cubicBezTo>
                    <a:cubicBezTo>
                      <a:pt x="14" y="47"/>
                      <a:pt x="14" y="47"/>
                      <a:pt x="14" y="47"/>
                    </a:cubicBezTo>
                    <a:cubicBezTo>
                      <a:pt x="6" y="47"/>
                      <a:pt x="0" y="41"/>
                      <a:pt x="0" y="34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6"/>
                      <a:pt x="7" y="0"/>
                      <a:pt x="15" y="0"/>
                    </a:cubicBezTo>
                    <a:close/>
                  </a:path>
                </a:pathLst>
              </a:custGeom>
              <a:solidFill>
                <a:srgbClr val="54ABA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49" name="Freeform 19"/>
              <p:cNvSpPr>
                <a:spLocks/>
              </p:cNvSpPr>
              <p:nvPr/>
            </p:nvSpPr>
            <p:spPr bwMode="auto">
              <a:xfrm>
                <a:off x="2376928" y="3824428"/>
                <a:ext cx="117262" cy="118709"/>
              </a:xfrm>
              <a:custGeom>
                <a:avLst/>
                <a:gdLst>
                  <a:gd name="T0" fmla="*/ 14 w 47"/>
                  <a:gd name="T1" fmla="*/ 0 h 48"/>
                  <a:gd name="T2" fmla="*/ 34 w 47"/>
                  <a:gd name="T3" fmla="*/ 0 h 48"/>
                  <a:gd name="T4" fmla="*/ 47 w 47"/>
                  <a:gd name="T5" fmla="*/ 14 h 48"/>
                  <a:gd name="T6" fmla="*/ 47 w 47"/>
                  <a:gd name="T7" fmla="*/ 34 h 48"/>
                  <a:gd name="T8" fmla="*/ 33 w 47"/>
                  <a:gd name="T9" fmla="*/ 48 h 48"/>
                  <a:gd name="T10" fmla="*/ 13 w 47"/>
                  <a:gd name="T11" fmla="*/ 48 h 48"/>
                  <a:gd name="T12" fmla="*/ 0 w 47"/>
                  <a:gd name="T13" fmla="*/ 34 h 48"/>
                  <a:gd name="T14" fmla="*/ 0 w 47"/>
                  <a:gd name="T15" fmla="*/ 14 h 48"/>
                  <a:gd name="T16" fmla="*/ 14 w 47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48">
                    <a:moveTo>
                      <a:pt x="14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41" y="0"/>
                      <a:pt x="47" y="7"/>
                      <a:pt x="47" y="14"/>
                    </a:cubicBezTo>
                    <a:cubicBezTo>
                      <a:pt x="47" y="34"/>
                      <a:pt x="47" y="34"/>
                      <a:pt x="47" y="34"/>
                    </a:cubicBezTo>
                    <a:cubicBezTo>
                      <a:pt x="47" y="42"/>
                      <a:pt x="41" y="48"/>
                      <a:pt x="33" y="48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6" y="48"/>
                      <a:pt x="0" y="41"/>
                      <a:pt x="0" y="3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54ABA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8566738" y="3195138"/>
            <a:ext cx="1347787" cy="2791810"/>
            <a:chOff x="8566738" y="2561141"/>
            <a:chExt cx="1347787" cy="2791810"/>
          </a:xfrm>
        </p:grpSpPr>
        <p:grpSp>
          <p:nvGrpSpPr>
            <p:cNvPr id="5" name="组合 4"/>
            <p:cNvGrpSpPr/>
            <p:nvPr/>
          </p:nvGrpSpPr>
          <p:grpSpPr>
            <a:xfrm>
              <a:off x="8566738" y="3355299"/>
              <a:ext cx="1222375" cy="1997652"/>
              <a:chOff x="8566738" y="3162435"/>
              <a:chExt cx="1222375" cy="2532032"/>
            </a:xfrm>
          </p:grpSpPr>
          <p:sp>
            <p:nvSpPr>
              <p:cNvPr id="51" name="Rectangle 9"/>
              <p:cNvSpPr>
                <a:spLocks noChangeArrowheads="1"/>
              </p:cNvSpPr>
              <p:nvPr/>
            </p:nvSpPr>
            <p:spPr bwMode="auto">
              <a:xfrm>
                <a:off x="9018175" y="3162435"/>
                <a:ext cx="354426" cy="247115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2" name="Freeform 10"/>
              <p:cNvSpPr>
                <a:spLocks/>
              </p:cNvSpPr>
              <p:nvPr/>
            </p:nvSpPr>
            <p:spPr bwMode="auto">
              <a:xfrm>
                <a:off x="8566738" y="5524048"/>
                <a:ext cx="1222375" cy="170419"/>
              </a:xfrm>
              <a:custGeom>
                <a:avLst/>
                <a:gdLst>
                  <a:gd name="T0" fmla="*/ 381 w 770"/>
                  <a:gd name="T1" fmla="*/ 0 h 185"/>
                  <a:gd name="T2" fmla="*/ 0 w 770"/>
                  <a:gd name="T3" fmla="*/ 72 h 185"/>
                  <a:gd name="T4" fmla="*/ 0 w 770"/>
                  <a:gd name="T5" fmla="*/ 185 h 185"/>
                  <a:gd name="T6" fmla="*/ 770 w 770"/>
                  <a:gd name="T7" fmla="*/ 185 h 185"/>
                  <a:gd name="T8" fmla="*/ 770 w 770"/>
                  <a:gd name="T9" fmla="*/ 72 h 185"/>
                  <a:gd name="T10" fmla="*/ 381 w 770"/>
                  <a:gd name="T11" fmla="*/ 0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70" h="185">
                    <a:moveTo>
                      <a:pt x="381" y="0"/>
                    </a:moveTo>
                    <a:lnTo>
                      <a:pt x="0" y="72"/>
                    </a:lnTo>
                    <a:lnTo>
                      <a:pt x="0" y="185"/>
                    </a:lnTo>
                    <a:lnTo>
                      <a:pt x="770" y="185"/>
                    </a:lnTo>
                    <a:lnTo>
                      <a:pt x="770" y="72"/>
                    </a:lnTo>
                    <a:lnTo>
                      <a:pt x="38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53" name="组合 52"/>
            <p:cNvGrpSpPr/>
            <p:nvPr/>
          </p:nvGrpSpPr>
          <p:grpSpPr>
            <a:xfrm>
              <a:off x="8566738" y="2561141"/>
              <a:ext cx="1347787" cy="1320281"/>
              <a:chOff x="1444625" y="3479881"/>
              <a:chExt cx="1347787" cy="1320281"/>
            </a:xfrm>
          </p:grpSpPr>
          <p:sp>
            <p:nvSpPr>
              <p:cNvPr id="54" name="Freeform 11"/>
              <p:cNvSpPr>
                <a:spLocks/>
              </p:cNvSpPr>
              <p:nvPr/>
            </p:nvSpPr>
            <p:spPr bwMode="auto">
              <a:xfrm>
                <a:off x="1444625" y="4542476"/>
                <a:ext cx="260582" cy="257686"/>
              </a:xfrm>
              <a:custGeom>
                <a:avLst/>
                <a:gdLst>
                  <a:gd name="T0" fmla="*/ 34 w 105"/>
                  <a:gd name="T1" fmla="*/ 98 h 104"/>
                  <a:gd name="T2" fmla="*/ 57 w 105"/>
                  <a:gd name="T3" fmla="*/ 98 h 104"/>
                  <a:gd name="T4" fmla="*/ 105 w 105"/>
                  <a:gd name="T5" fmla="*/ 51 h 104"/>
                  <a:gd name="T6" fmla="*/ 55 w 105"/>
                  <a:gd name="T7" fmla="*/ 0 h 104"/>
                  <a:gd name="T8" fmla="*/ 6 w 105"/>
                  <a:gd name="T9" fmla="*/ 47 h 104"/>
                  <a:gd name="T10" fmla="*/ 6 w 105"/>
                  <a:gd name="T11" fmla="*/ 69 h 104"/>
                  <a:gd name="T12" fmla="*/ 34 w 105"/>
                  <a:gd name="T13" fmla="*/ 98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5" h="104">
                    <a:moveTo>
                      <a:pt x="34" y="98"/>
                    </a:moveTo>
                    <a:cubicBezTo>
                      <a:pt x="40" y="104"/>
                      <a:pt x="50" y="104"/>
                      <a:pt x="57" y="98"/>
                    </a:cubicBezTo>
                    <a:cubicBezTo>
                      <a:pt x="105" y="51"/>
                      <a:pt x="105" y="51"/>
                      <a:pt x="105" y="51"/>
                    </a:cubicBezTo>
                    <a:cubicBezTo>
                      <a:pt x="55" y="0"/>
                      <a:pt x="55" y="0"/>
                      <a:pt x="55" y="0"/>
                    </a:cubicBezTo>
                    <a:cubicBezTo>
                      <a:pt x="6" y="47"/>
                      <a:pt x="6" y="47"/>
                      <a:pt x="6" y="47"/>
                    </a:cubicBezTo>
                    <a:cubicBezTo>
                      <a:pt x="0" y="53"/>
                      <a:pt x="0" y="63"/>
                      <a:pt x="6" y="69"/>
                    </a:cubicBezTo>
                    <a:lnTo>
                      <a:pt x="34" y="98"/>
                    </a:lnTo>
                    <a:close/>
                  </a:path>
                </a:pathLst>
              </a:custGeom>
              <a:solidFill>
                <a:srgbClr val="FFD2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5" name="Freeform 12"/>
              <p:cNvSpPr>
                <a:spLocks/>
              </p:cNvSpPr>
              <p:nvPr/>
            </p:nvSpPr>
            <p:spPr bwMode="auto">
              <a:xfrm>
                <a:off x="2058440" y="3479881"/>
                <a:ext cx="733972" cy="731077"/>
              </a:xfrm>
              <a:custGeom>
                <a:avLst/>
                <a:gdLst>
                  <a:gd name="T0" fmla="*/ 113 w 295"/>
                  <a:gd name="T1" fmla="*/ 285 h 295"/>
                  <a:gd name="T2" fmla="*/ 117 w 295"/>
                  <a:gd name="T3" fmla="*/ 286 h 295"/>
                  <a:gd name="T4" fmla="*/ 240 w 295"/>
                  <a:gd name="T5" fmla="*/ 250 h 295"/>
                  <a:gd name="T6" fmla="*/ 242 w 295"/>
                  <a:gd name="T7" fmla="*/ 55 h 295"/>
                  <a:gd name="T8" fmla="*/ 48 w 295"/>
                  <a:gd name="T9" fmla="*/ 53 h 295"/>
                  <a:gd name="T10" fmla="*/ 8 w 295"/>
                  <a:gd name="T11" fmla="*/ 175 h 295"/>
                  <a:gd name="T12" fmla="*/ 9 w 295"/>
                  <a:gd name="T13" fmla="*/ 179 h 295"/>
                  <a:gd name="T14" fmla="*/ 113 w 295"/>
                  <a:gd name="T15" fmla="*/ 285 h 2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95" h="295">
                    <a:moveTo>
                      <a:pt x="113" y="285"/>
                    </a:moveTo>
                    <a:cubicBezTo>
                      <a:pt x="117" y="286"/>
                      <a:pt x="117" y="286"/>
                      <a:pt x="117" y="286"/>
                    </a:cubicBezTo>
                    <a:cubicBezTo>
                      <a:pt x="161" y="295"/>
                      <a:pt x="207" y="281"/>
                      <a:pt x="240" y="250"/>
                    </a:cubicBezTo>
                    <a:cubicBezTo>
                      <a:pt x="294" y="197"/>
                      <a:pt x="295" y="109"/>
                      <a:pt x="242" y="55"/>
                    </a:cubicBezTo>
                    <a:cubicBezTo>
                      <a:pt x="189" y="1"/>
                      <a:pt x="102" y="0"/>
                      <a:pt x="48" y="53"/>
                    </a:cubicBezTo>
                    <a:cubicBezTo>
                      <a:pt x="15" y="84"/>
                      <a:pt x="0" y="130"/>
                      <a:pt x="8" y="175"/>
                    </a:cubicBezTo>
                    <a:cubicBezTo>
                      <a:pt x="9" y="179"/>
                      <a:pt x="9" y="179"/>
                      <a:pt x="9" y="179"/>
                    </a:cubicBezTo>
                    <a:lnTo>
                      <a:pt x="113" y="285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6" name="Freeform 13"/>
              <p:cNvSpPr>
                <a:spLocks/>
              </p:cNvSpPr>
              <p:nvPr/>
            </p:nvSpPr>
            <p:spPr bwMode="auto">
              <a:xfrm>
                <a:off x="1518456" y="4022760"/>
                <a:ext cx="719496" cy="707914"/>
              </a:xfrm>
              <a:custGeom>
                <a:avLst/>
                <a:gdLst>
                  <a:gd name="T0" fmla="*/ 51 w 289"/>
                  <a:gd name="T1" fmla="*/ 273 h 286"/>
                  <a:gd name="T2" fmla="*/ 96 w 289"/>
                  <a:gd name="T3" fmla="*/ 275 h 286"/>
                  <a:gd name="T4" fmla="*/ 289 w 289"/>
                  <a:gd name="T5" fmla="*/ 106 h 286"/>
                  <a:gd name="T6" fmla="*/ 185 w 289"/>
                  <a:gd name="T7" fmla="*/ 0 h 286"/>
                  <a:gd name="T8" fmla="*/ 12 w 289"/>
                  <a:gd name="T9" fmla="*/ 189 h 286"/>
                  <a:gd name="T10" fmla="*/ 12 w 289"/>
                  <a:gd name="T11" fmla="*/ 233 h 286"/>
                  <a:gd name="T12" fmla="*/ 51 w 289"/>
                  <a:gd name="T13" fmla="*/ 273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9" h="286">
                    <a:moveTo>
                      <a:pt x="51" y="273"/>
                    </a:moveTo>
                    <a:cubicBezTo>
                      <a:pt x="63" y="285"/>
                      <a:pt x="83" y="286"/>
                      <a:pt x="96" y="275"/>
                    </a:cubicBezTo>
                    <a:cubicBezTo>
                      <a:pt x="289" y="106"/>
                      <a:pt x="289" y="106"/>
                      <a:pt x="289" y="106"/>
                    </a:cubicBezTo>
                    <a:cubicBezTo>
                      <a:pt x="185" y="0"/>
                      <a:pt x="185" y="0"/>
                      <a:pt x="185" y="0"/>
                    </a:cubicBezTo>
                    <a:cubicBezTo>
                      <a:pt x="12" y="189"/>
                      <a:pt x="12" y="189"/>
                      <a:pt x="12" y="189"/>
                    </a:cubicBezTo>
                    <a:cubicBezTo>
                      <a:pt x="0" y="201"/>
                      <a:pt x="0" y="221"/>
                      <a:pt x="12" y="233"/>
                    </a:cubicBezTo>
                    <a:lnTo>
                      <a:pt x="51" y="273"/>
                    </a:lnTo>
                    <a:close/>
                  </a:path>
                </a:pathLst>
              </a:custGeom>
              <a:solidFill>
                <a:schemeClr val="accent2">
                  <a:lumMod val="5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7" name="Freeform 14"/>
              <p:cNvSpPr>
                <a:spLocks/>
              </p:cNvSpPr>
              <p:nvPr/>
            </p:nvSpPr>
            <p:spPr bwMode="auto">
              <a:xfrm>
                <a:off x="1819573" y="4232673"/>
                <a:ext cx="207018" cy="201227"/>
              </a:xfrm>
              <a:custGeom>
                <a:avLst/>
                <a:gdLst>
                  <a:gd name="T0" fmla="*/ 8 w 83"/>
                  <a:gd name="T1" fmla="*/ 74 h 81"/>
                  <a:gd name="T2" fmla="*/ 35 w 83"/>
                  <a:gd name="T3" fmla="*/ 74 h 81"/>
                  <a:gd name="T4" fmla="*/ 75 w 83"/>
                  <a:gd name="T5" fmla="*/ 34 h 81"/>
                  <a:gd name="T6" fmla="*/ 76 w 83"/>
                  <a:gd name="T7" fmla="*/ 7 h 81"/>
                  <a:gd name="T8" fmla="*/ 48 w 83"/>
                  <a:gd name="T9" fmla="*/ 7 h 81"/>
                  <a:gd name="T10" fmla="*/ 8 w 83"/>
                  <a:gd name="T11" fmla="*/ 47 h 81"/>
                  <a:gd name="T12" fmla="*/ 8 w 83"/>
                  <a:gd name="T13" fmla="*/ 74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83" h="81">
                    <a:moveTo>
                      <a:pt x="8" y="74"/>
                    </a:moveTo>
                    <a:cubicBezTo>
                      <a:pt x="15" y="81"/>
                      <a:pt x="27" y="81"/>
                      <a:pt x="35" y="74"/>
                    </a:cubicBezTo>
                    <a:cubicBezTo>
                      <a:pt x="75" y="34"/>
                      <a:pt x="75" y="34"/>
                      <a:pt x="75" y="34"/>
                    </a:cubicBezTo>
                    <a:cubicBezTo>
                      <a:pt x="83" y="27"/>
                      <a:pt x="83" y="15"/>
                      <a:pt x="76" y="7"/>
                    </a:cubicBezTo>
                    <a:cubicBezTo>
                      <a:pt x="68" y="0"/>
                      <a:pt x="56" y="0"/>
                      <a:pt x="48" y="7"/>
                    </a:cubicBezTo>
                    <a:cubicBezTo>
                      <a:pt x="8" y="47"/>
                      <a:pt x="8" y="47"/>
                      <a:pt x="8" y="47"/>
                    </a:cubicBezTo>
                    <a:cubicBezTo>
                      <a:pt x="0" y="54"/>
                      <a:pt x="0" y="66"/>
                      <a:pt x="8" y="74"/>
                    </a:cubicBezTo>
                    <a:close/>
                  </a:path>
                </a:pathLst>
              </a:custGeom>
              <a:solidFill>
                <a:srgbClr val="FF3F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8" name="Freeform 15"/>
              <p:cNvSpPr>
                <a:spLocks/>
              </p:cNvSpPr>
              <p:nvPr/>
            </p:nvSpPr>
            <p:spPr bwMode="auto">
              <a:xfrm>
                <a:off x="1944073" y="3888126"/>
                <a:ext cx="428512" cy="431408"/>
              </a:xfrm>
              <a:custGeom>
                <a:avLst/>
                <a:gdLst>
                  <a:gd name="T0" fmla="*/ 118 w 172"/>
                  <a:gd name="T1" fmla="*/ 162 h 174"/>
                  <a:gd name="T2" fmla="*/ 160 w 172"/>
                  <a:gd name="T3" fmla="*/ 163 h 174"/>
                  <a:gd name="T4" fmla="*/ 161 w 172"/>
                  <a:gd name="T5" fmla="*/ 120 h 174"/>
                  <a:gd name="T6" fmla="*/ 55 w 172"/>
                  <a:gd name="T7" fmla="*/ 12 h 174"/>
                  <a:gd name="T8" fmla="*/ 13 w 172"/>
                  <a:gd name="T9" fmla="*/ 11 h 174"/>
                  <a:gd name="T10" fmla="*/ 12 w 172"/>
                  <a:gd name="T11" fmla="*/ 54 h 174"/>
                  <a:gd name="T12" fmla="*/ 118 w 172"/>
                  <a:gd name="T13" fmla="*/ 162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2" h="174">
                    <a:moveTo>
                      <a:pt x="118" y="162"/>
                    </a:moveTo>
                    <a:cubicBezTo>
                      <a:pt x="130" y="174"/>
                      <a:pt x="149" y="174"/>
                      <a:pt x="160" y="163"/>
                    </a:cubicBezTo>
                    <a:cubicBezTo>
                      <a:pt x="172" y="151"/>
                      <a:pt x="172" y="132"/>
                      <a:pt x="161" y="120"/>
                    </a:cubicBezTo>
                    <a:cubicBezTo>
                      <a:pt x="55" y="12"/>
                      <a:pt x="55" y="12"/>
                      <a:pt x="55" y="12"/>
                    </a:cubicBezTo>
                    <a:cubicBezTo>
                      <a:pt x="43" y="0"/>
                      <a:pt x="24" y="0"/>
                      <a:pt x="13" y="11"/>
                    </a:cubicBezTo>
                    <a:cubicBezTo>
                      <a:pt x="1" y="23"/>
                      <a:pt x="0" y="42"/>
                      <a:pt x="12" y="54"/>
                    </a:cubicBezTo>
                    <a:lnTo>
                      <a:pt x="118" y="162"/>
                    </a:lnTo>
                    <a:close/>
                  </a:path>
                </a:pathLst>
              </a:custGeom>
              <a:solidFill>
                <a:srgbClr val="FFD27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59" name="Freeform 16"/>
              <p:cNvSpPr>
                <a:spLocks/>
              </p:cNvSpPr>
              <p:nvPr/>
            </p:nvSpPr>
            <p:spPr bwMode="auto">
              <a:xfrm>
                <a:off x="1702311" y="4470092"/>
                <a:ext cx="78175" cy="76727"/>
              </a:xfrm>
              <a:custGeom>
                <a:avLst/>
                <a:gdLst>
                  <a:gd name="T0" fmla="*/ 26 w 31"/>
                  <a:gd name="T1" fmla="*/ 6 h 31"/>
                  <a:gd name="T2" fmla="*/ 6 w 31"/>
                  <a:gd name="T3" fmla="*/ 5 h 31"/>
                  <a:gd name="T4" fmla="*/ 6 w 31"/>
                  <a:gd name="T5" fmla="*/ 25 h 31"/>
                  <a:gd name="T6" fmla="*/ 26 w 31"/>
                  <a:gd name="T7" fmla="*/ 26 h 31"/>
                  <a:gd name="T8" fmla="*/ 26 w 31"/>
                  <a:gd name="T9" fmla="*/ 6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1">
                    <a:moveTo>
                      <a:pt x="26" y="6"/>
                    </a:moveTo>
                    <a:cubicBezTo>
                      <a:pt x="20" y="0"/>
                      <a:pt x="11" y="0"/>
                      <a:pt x="6" y="5"/>
                    </a:cubicBezTo>
                    <a:cubicBezTo>
                      <a:pt x="0" y="11"/>
                      <a:pt x="0" y="20"/>
                      <a:pt x="6" y="25"/>
                    </a:cubicBezTo>
                    <a:cubicBezTo>
                      <a:pt x="11" y="31"/>
                      <a:pt x="20" y="31"/>
                      <a:pt x="26" y="26"/>
                    </a:cubicBezTo>
                    <a:cubicBezTo>
                      <a:pt x="31" y="20"/>
                      <a:pt x="31" y="11"/>
                      <a:pt x="26" y="6"/>
                    </a:cubicBezTo>
                    <a:close/>
                  </a:path>
                </a:pathLst>
              </a:custGeom>
              <a:solidFill>
                <a:srgbClr val="FF97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0" name="Freeform 17"/>
              <p:cNvSpPr>
                <a:spLocks/>
              </p:cNvSpPr>
              <p:nvPr/>
            </p:nvSpPr>
            <p:spPr bwMode="auto">
              <a:xfrm>
                <a:off x="2332050" y="3637678"/>
                <a:ext cx="120158" cy="118709"/>
              </a:xfrm>
              <a:custGeom>
                <a:avLst/>
                <a:gdLst>
                  <a:gd name="T0" fmla="*/ 14 w 48"/>
                  <a:gd name="T1" fmla="*/ 0 h 48"/>
                  <a:gd name="T2" fmla="*/ 34 w 48"/>
                  <a:gd name="T3" fmla="*/ 0 h 48"/>
                  <a:gd name="T4" fmla="*/ 48 w 48"/>
                  <a:gd name="T5" fmla="*/ 14 h 48"/>
                  <a:gd name="T6" fmla="*/ 48 w 48"/>
                  <a:gd name="T7" fmla="*/ 34 h 48"/>
                  <a:gd name="T8" fmla="*/ 34 w 48"/>
                  <a:gd name="T9" fmla="*/ 48 h 48"/>
                  <a:gd name="T10" fmla="*/ 14 w 48"/>
                  <a:gd name="T11" fmla="*/ 47 h 48"/>
                  <a:gd name="T12" fmla="*/ 0 w 48"/>
                  <a:gd name="T13" fmla="*/ 33 h 48"/>
                  <a:gd name="T14" fmla="*/ 0 w 48"/>
                  <a:gd name="T15" fmla="*/ 13 h 48"/>
                  <a:gd name="T16" fmla="*/ 14 w 48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48">
                    <a:moveTo>
                      <a:pt x="14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42" y="0"/>
                      <a:pt x="48" y="6"/>
                      <a:pt x="48" y="14"/>
                    </a:cubicBezTo>
                    <a:cubicBezTo>
                      <a:pt x="48" y="34"/>
                      <a:pt x="48" y="34"/>
                      <a:pt x="48" y="34"/>
                    </a:cubicBezTo>
                    <a:cubicBezTo>
                      <a:pt x="47" y="42"/>
                      <a:pt x="41" y="48"/>
                      <a:pt x="34" y="48"/>
                    </a:cubicBezTo>
                    <a:cubicBezTo>
                      <a:pt x="14" y="47"/>
                      <a:pt x="14" y="47"/>
                      <a:pt x="14" y="47"/>
                    </a:cubicBezTo>
                    <a:cubicBezTo>
                      <a:pt x="6" y="47"/>
                      <a:pt x="0" y="41"/>
                      <a:pt x="0" y="33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6"/>
                      <a:pt x="7" y="0"/>
                      <a:pt x="14" y="0"/>
                    </a:cubicBezTo>
                    <a:close/>
                  </a:path>
                </a:pathLst>
              </a:custGeom>
              <a:solidFill>
                <a:srgbClr val="54ABA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Freeform 18"/>
              <p:cNvSpPr>
                <a:spLocks/>
              </p:cNvSpPr>
              <p:nvPr/>
            </p:nvSpPr>
            <p:spPr bwMode="auto">
              <a:xfrm>
                <a:off x="2182940" y="3782446"/>
                <a:ext cx="120158" cy="118709"/>
              </a:xfrm>
              <a:custGeom>
                <a:avLst/>
                <a:gdLst>
                  <a:gd name="T0" fmla="*/ 15 w 48"/>
                  <a:gd name="T1" fmla="*/ 0 h 48"/>
                  <a:gd name="T2" fmla="*/ 35 w 48"/>
                  <a:gd name="T3" fmla="*/ 0 h 48"/>
                  <a:gd name="T4" fmla="*/ 48 w 48"/>
                  <a:gd name="T5" fmla="*/ 14 h 48"/>
                  <a:gd name="T6" fmla="*/ 48 w 48"/>
                  <a:gd name="T7" fmla="*/ 34 h 48"/>
                  <a:gd name="T8" fmla="*/ 34 w 48"/>
                  <a:gd name="T9" fmla="*/ 48 h 48"/>
                  <a:gd name="T10" fmla="*/ 14 w 48"/>
                  <a:gd name="T11" fmla="*/ 47 h 48"/>
                  <a:gd name="T12" fmla="*/ 0 w 48"/>
                  <a:gd name="T13" fmla="*/ 34 h 48"/>
                  <a:gd name="T14" fmla="*/ 1 w 48"/>
                  <a:gd name="T15" fmla="*/ 13 h 48"/>
                  <a:gd name="T16" fmla="*/ 15 w 48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8" h="48">
                    <a:moveTo>
                      <a:pt x="15" y="0"/>
                    </a:moveTo>
                    <a:cubicBezTo>
                      <a:pt x="35" y="0"/>
                      <a:pt x="35" y="0"/>
                      <a:pt x="35" y="0"/>
                    </a:cubicBezTo>
                    <a:cubicBezTo>
                      <a:pt x="42" y="0"/>
                      <a:pt x="48" y="6"/>
                      <a:pt x="48" y="14"/>
                    </a:cubicBezTo>
                    <a:cubicBezTo>
                      <a:pt x="48" y="34"/>
                      <a:pt x="48" y="34"/>
                      <a:pt x="48" y="34"/>
                    </a:cubicBezTo>
                    <a:cubicBezTo>
                      <a:pt x="48" y="42"/>
                      <a:pt x="42" y="48"/>
                      <a:pt x="34" y="48"/>
                    </a:cubicBezTo>
                    <a:cubicBezTo>
                      <a:pt x="14" y="47"/>
                      <a:pt x="14" y="47"/>
                      <a:pt x="14" y="47"/>
                    </a:cubicBezTo>
                    <a:cubicBezTo>
                      <a:pt x="6" y="47"/>
                      <a:pt x="0" y="41"/>
                      <a:pt x="0" y="34"/>
                    </a:cubicBezTo>
                    <a:cubicBezTo>
                      <a:pt x="1" y="13"/>
                      <a:pt x="1" y="13"/>
                      <a:pt x="1" y="13"/>
                    </a:cubicBezTo>
                    <a:cubicBezTo>
                      <a:pt x="1" y="6"/>
                      <a:pt x="7" y="0"/>
                      <a:pt x="15" y="0"/>
                    </a:cubicBezTo>
                    <a:close/>
                  </a:path>
                </a:pathLst>
              </a:custGeom>
              <a:solidFill>
                <a:srgbClr val="54ABA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2" name="Freeform 19"/>
              <p:cNvSpPr>
                <a:spLocks/>
              </p:cNvSpPr>
              <p:nvPr/>
            </p:nvSpPr>
            <p:spPr bwMode="auto">
              <a:xfrm>
                <a:off x="2376928" y="3824428"/>
                <a:ext cx="117262" cy="118709"/>
              </a:xfrm>
              <a:custGeom>
                <a:avLst/>
                <a:gdLst>
                  <a:gd name="T0" fmla="*/ 14 w 47"/>
                  <a:gd name="T1" fmla="*/ 0 h 48"/>
                  <a:gd name="T2" fmla="*/ 34 w 47"/>
                  <a:gd name="T3" fmla="*/ 0 h 48"/>
                  <a:gd name="T4" fmla="*/ 47 w 47"/>
                  <a:gd name="T5" fmla="*/ 14 h 48"/>
                  <a:gd name="T6" fmla="*/ 47 w 47"/>
                  <a:gd name="T7" fmla="*/ 34 h 48"/>
                  <a:gd name="T8" fmla="*/ 33 w 47"/>
                  <a:gd name="T9" fmla="*/ 48 h 48"/>
                  <a:gd name="T10" fmla="*/ 13 w 47"/>
                  <a:gd name="T11" fmla="*/ 48 h 48"/>
                  <a:gd name="T12" fmla="*/ 0 w 47"/>
                  <a:gd name="T13" fmla="*/ 34 h 48"/>
                  <a:gd name="T14" fmla="*/ 0 w 47"/>
                  <a:gd name="T15" fmla="*/ 14 h 48"/>
                  <a:gd name="T16" fmla="*/ 14 w 47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7" h="48">
                    <a:moveTo>
                      <a:pt x="14" y="0"/>
                    </a:moveTo>
                    <a:cubicBezTo>
                      <a:pt x="34" y="0"/>
                      <a:pt x="34" y="0"/>
                      <a:pt x="34" y="0"/>
                    </a:cubicBezTo>
                    <a:cubicBezTo>
                      <a:pt x="41" y="0"/>
                      <a:pt x="47" y="7"/>
                      <a:pt x="47" y="14"/>
                    </a:cubicBezTo>
                    <a:cubicBezTo>
                      <a:pt x="47" y="34"/>
                      <a:pt x="47" y="34"/>
                      <a:pt x="47" y="34"/>
                    </a:cubicBezTo>
                    <a:cubicBezTo>
                      <a:pt x="47" y="42"/>
                      <a:pt x="41" y="48"/>
                      <a:pt x="33" y="48"/>
                    </a:cubicBezTo>
                    <a:cubicBezTo>
                      <a:pt x="13" y="48"/>
                      <a:pt x="13" y="48"/>
                      <a:pt x="13" y="48"/>
                    </a:cubicBezTo>
                    <a:cubicBezTo>
                      <a:pt x="6" y="48"/>
                      <a:pt x="0" y="41"/>
                      <a:pt x="0" y="34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0" y="6"/>
                      <a:pt x="6" y="0"/>
                      <a:pt x="14" y="0"/>
                    </a:cubicBezTo>
                    <a:close/>
                  </a:path>
                </a:pathLst>
              </a:custGeom>
              <a:solidFill>
                <a:srgbClr val="54ABA7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64" name="文本框 63"/>
          <p:cNvSpPr txBox="1"/>
          <p:nvPr/>
        </p:nvSpPr>
        <p:spPr>
          <a:xfrm>
            <a:off x="1705277" y="2364123"/>
            <a:ext cx="18444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4800" b="1"/>
            </a:lvl1pPr>
          </a:lstStyle>
          <a:p>
            <a:r>
              <a:rPr lang="zh-CN" altLang="en-US" sz="2400" dirty="0">
                <a:solidFill>
                  <a:schemeClr val="accent1"/>
                </a:solidFill>
              </a:rPr>
              <a:t>人均年花费</a:t>
            </a:r>
            <a:endParaRPr lang="zh-CN" altLang="zh-CN" sz="2400" dirty="0">
              <a:solidFill>
                <a:schemeClr val="accent1"/>
              </a:solidFill>
            </a:endParaRPr>
          </a:p>
        </p:txBody>
      </p:sp>
      <p:grpSp>
        <p:nvGrpSpPr>
          <p:cNvPr id="65" name="组合 64"/>
          <p:cNvGrpSpPr/>
          <p:nvPr/>
        </p:nvGrpSpPr>
        <p:grpSpPr>
          <a:xfrm>
            <a:off x="1100918" y="577729"/>
            <a:ext cx="9990164" cy="921920"/>
            <a:chOff x="696686" y="245157"/>
            <a:chExt cx="10591093" cy="921920"/>
          </a:xfrm>
        </p:grpSpPr>
        <p:sp>
          <p:nvSpPr>
            <p:cNvPr id="66" name="矩形 65"/>
            <p:cNvSpPr/>
            <p:nvPr/>
          </p:nvSpPr>
          <p:spPr>
            <a:xfrm>
              <a:off x="696686" y="397636"/>
              <a:ext cx="10591093" cy="769441"/>
            </a:xfrm>
            <a:prstGeom prst="rect">
              <a:avLst/>
            </a:prstGeom>
            <a:solidFill>
              <a:schemeClr val="accent3">
                <a:lumMod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4400" b="1" dirty="0">
                  <a:solidFill>
                    <a:schemeClr val="bg1"/>
                  </a:solidFill>
                </a:rPr>
                <a:t>KTV</a:t>
              </a:r>
              <a:r>
                <a:rPr lang="zh-CN" altLang="en-US" sz="4400" b="1" dirty="0">
                  <a:solidFill>
                    <a:schemeClr val="bg1"/>
                  </a:solidFill>
                </a:rPr>
                <a:t>是不是开始不受欢迎了？</a:t>
              </a:r>
              <a:endParaRPr lang="zh-CN" altLang="zh-CN" sz="4400" b="1" dirty="0">
                <a:solidFill>
                  <a:schemeClr val="bg1"/>
                </a:solidFill>
              </a:endParaRPr>
            </a:p>
          </p:txBody>
        </p:sp>
        <p:sp>
          <p:nvSpPr>
            <p:cNvPr id="67" name="矩形 93"/>
            <p:cNvSpPr/>
            <p:nvPr/>
          </p:nvSpPr>
          <p:spPr>
            <a:xfrm flipV="1">
              <a:off x="696686" y="245157"/>
              <a:ext cx="10591093" cy="152479"/>
            </a:xfrm>
            <a:custGeom>
              <a:avLst/>
              <a:gdLst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591093 w 10591093"/>
                <a:gd name="connsiteY2" fmla="*/ 460340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246743 w 10591093"/>
                <a:gd name="connsiteY3" fmla="*/ 460340 h 460340"/>
                <a:gd name="connsiteX4" fmla="*/ 0 w 10591093"/>
                <a:gd name="connsiteY4" fmla="*/ 0 h 460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1093" h="460340">
                  <a:moveTo>
                    <a:pt x="0" y="0"/>
                  </a:moveTo>
                  <a:lnTo>
                    <a:pt x="10591093" y="0"/>
                  </a:lnTo>
                  <a:lnTo>
                    <a:pt x="10271778" y="445826"/>
                  </a:lnTo>
                  <a:lnTo>
                    <a:pt x="246743" y="460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8381688" y="2375381"/>
            <a:ext cx="1786856" cy="774918"/>
            <a:chOff x="8635707" y="2171191"/>
            <a:chExt cx="1278818" cy="554595"/>
          </a:xfrm>
        </p:grpSpPr>
        <p:sp>
          <p:nvSpPr>
            <p:cNvPr id="12" name="文本框 11"/>
            <p:cNvSpPr txBox="1"/>
            <p:nvPr/>
          </p:nvSpPr>
          <p:spPr>
            <a:xfrm>
              <a:off x="8635707" y="2171191"/>
              <a:ext cx="1278818" cy="44054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Impact" panose="020B0806030902050204" pitchFamily="34" charset="0"/>
                </a:rPr>
                <a:t>￥</a:t>
              </a:r>
              <a:r>
                <a:rPr lang="en-US" altLang="zh-CN" sz="4000" dirty="0">
                  <a:solidFill>
                    <a:schemeClr val="bg1"/>
                  </a:solidFill>
                  <a:latin typeface="Impact" panose="020B0806030902050204" pitchFamily="34" charset="0"/>
                </a:rPr>
                <a:t>814.6</a:t>
              </a:r>
              <a:endParaRPr lang="zh-CN" altLang="en-US" sz="40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20" name="等腰三角形 19"/>
            <p:cNvSpPr/>
            <p:nvPr/>
          </p:nvSpPr>
          <p:spPr>
            <a:xfrm flipV="1">
              <a:off x="9134525" y="2581613"/>
              <a:ext cx="331157" cy="14417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5172239" y="2767913"/>
            <a:ext cx="1786856" cy="774918"/>
            <a:chOff x="8635707" y="2171191"/>
            <a:chExt cx="1278818" cy="554595"/>
          </a:xfrm>
        </p:grpSpPr>
        <p:sp>
          <p:nvSpPr>
            <p:cNvPr id="69" name="文本框 68"/>
            <p:cNvSpPr txBox="1"/>
            <p:nvPr/>
          </p:nvSpPr>
          <p:spPr>
            <a:xfrm>
              <a:off x="8635707" y="2171191"/>
              <a:ext cx="1278818" cy="44054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Impact" panose="020B0806030902050204" pitchFamily="34" charset="0"/>
                </a:rPr>
                <a:t>￥</a:t>
              </a:r>
              <a:r>
                <a:rPr lang="en-US" altLang="zh-CN" sz="4000" dirty="0">
                  <a:solidFill>
                    <a:schemeClr val="bg1"/>
                  </a:solidFill>
                  <a:latin typeface="Impact" panose="020B0806030902050204" pitchFamily="34" charset="0"/>
                </a:rPr>
                <a:t>747.9</a:t>
              </a:r>
              <a:endParaRPr lang="zh-CN" altLang="en-US" sz="40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0" name="等腰三角形 69"/>
            <p:cNvSpPr/>
            <p:nvPr/>
          </p:nvSpPr>
          <p:spPr>
            <a:xfrm flipV="1">
              <a:off x="9134525" y="2581613"/>
              <a:ext cx="331157" cy="14417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1920392" y="3215924"/>
            <a:ext cx="1786856" cy="774918"/>
            <a:chOff x="8635707" y="2171191"/>
            <a:chExt cx="1278818" cy="554595"/>
          </a:xfrm>
        </p:grpSpPr>
        <p:sp>
          <p:nvSpPr>
            <p:cNvPr id="72" name="文本框 71"/>
            <p:cNvSpPr txBox="1"/>
            <p:nvPr/>
          </p:nvSpPr>
          <p:spPr>
            <a:xfrm>
              <a:off x="8635707" y="2171191"/>
              <a:ext cx="1278818" cy="440540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 lIns="0" tIns="0" rIns="0" bIns="0" rtlCol="0">
              <a:spAutoFit/>
            </a:bodyPr>
            <a:lstStyle/>
            <a:p>
              <a:r>
                <a:rPr lang="zh-CN" altLang="en-US" sz="4000" dirty="0">
                  <a:solidFill>
                    <a:schemeClr val="bg1"/>
                  </a:solidFill>
                  <a:latin typeface="Impact" panose="020B0806030902050204" pitchFamily="34" charset="0"/>
                </a:rPr>
                <a:t>￥</a:t>
              </a:r>
              <a:r>
                <a:rPr lang="en-US" altLang="zh-CN" sz="4000" dirty="0">
                  <a:solidFill>
                    <a:schemeClr val="bg1"/>
                  </a:solidFill>
                  <a:latin typeface="Impact" panose="020B0806030902050204" pitchFamily="34" charset="0"/>
                </a:rPr>
                <a:t>699.9</a:t>
              </a:r>
              <a:endParaRPr lang="zh-CN" altLang="en-US" sz="4000" dirty="0">
                <a:solidFill>
                  <a:schemeClr val="bg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73" name="等腰三角形 72"/>
            <p:cNvSpPr/>
            <p:nvPr/>
          </p:nvSpPr>
          <p:spPr>
            <a:xfrm flipV="1">
              <a:off x="9134525" y="2581613"/>
              <a:ext cx="331157" cy="144173"/>
            </a:xfrm>
            <a:prstGeom prst="triangl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800"/>
            </a:p>
          </p:txBody>
        </p:sp>
      </p:grpSp>
      <p:sp>
        <p:nvSpPr>
          <p:cNvPr id="74" name="open-wallet-with-papers-inside_16961"/>
          <p:cNvSpPr>
            <a:spLocks noChangeAspect="1"/>
          </p:cNvSpPr>
          <p:nvPr/>
        </p:nvSpPr>
        <p:spPr bwMode="auto">
          <a:xfrm>
            <a:off x="1200533" y="2211541"/>
            <a:ext cx="545525" cy="609685"/>
          </a:xfrm>
          <a:custGeom>
            <a:avLst/>
            <a:gdLst>
              <a:gd name="connsiteX0" fmla="*/ 278957 w 541801"/>
              <a:gd name="connsiteY0" fmla="*/ 376920 h 605522"/>
              <a:gd name="connsiteX1" fmla="*/ 248292 w 541801"/>
              <a:gd name="connsiteY1" fmla="*/ 407549 h 605522"/>
              <a:gd name="connsiteX2" fmla="*/ 278957 w 541801"/>
              <a:gd name="connsiteY2" fmla="*/ 438179 h 605522"/>
              <a:gd name="connsiteX3" fmla="*/ 309621 w 541801"/>
              <a:gd name="connsiteY3" fmla="*/ 407549 h 605522"/>
              <a:gd name="connsiteX4" fmla="*/ 278957 w 541801"/>
              <a:gd name="connsiteY4" fmla="*/ 376920 h 605522"/>
              <a:gd name="connsiteX5" fmla="*/ 273961 w 541801"/>
              <a:gd name="connsiteY5" fmla="*/ 355438 h 605522"/>
              <a:gd name="connsiteX6" fmla="*/ 363458 w 541801"/>
              <a:gd name="connsiteY6" fmla="*/ 355438 h 605522"/>
              <a:gd name="connsiteX7" fmla="*/ 373726 w 541801"/>
              <a:gd name="connsiteY7" fmla="*/ 356408 h 605522"/>
              <a:gd name="connsiteX8" fmla="*/ 415630 w 541801"/>
              <a:gd name="connsiteY8" fmla="*/ 407411 h 605522"/>
              <a:gd name="connsiteX9" fmla="*/ 373726 w 541801"/>
              <a:gd name="connsiteY9" fmla="*/ 458413 h 605522"/>
              <a:gd name="connsiteX10" fmla="*/ 363458 w 541801"/>
              <a:gd name="connsiteY10" fmla="*/ 459522 h 605522"/>
              <a:gd name="connsiteX11" fmla="*/ 273961 w 541801"/>
              <a:gd name="connsiteY11" fmla="*/ 459522 h 605522"/>
              <a:gd name="connsiteX12" fmla="*/ 221928 w 541801"/>
              <a:gd name="connsiteY12" fmla="*/ 407411 h 605522"/>
              <a:gd name="connsiteX13" fmla="*/ 273961 w 541801"/>
              <a:gd name="connsiteY13" fmla="*/ 355438 h 605522"/>
              <a:gd name="connsiteX14" fmla="*/ 196930 w 541801"/>
              <a:gd name="connsiteY14" fmla="*/ 89512 h 605522"/>
              <a:gd name="connsiteX15" fmla="*/ 196930 w 541801"/>
              <a:gd name="connsiteY15" fmla="*/ 93392 h 605522"/>
              <a:gd name="connsiteX16" fmla="*/ 196930 w 541801"/>
              <a:gd name="connsiteY16" fmla="*/ 158239 h 605522"/>
              <a:gd name="connsiteX17" fmla="*/ 196930 w 541801"/>
              <a:gd name="connsiteY17" fmla="*/ 168216 h 605522"/>
              <a:gd name="connsiteX18" fmla="*/ 201371 w 541801"/>
              <a:gd name="connsiteY18" fmla="*/ 168216 h 605522"/>
              <a:gd name="connsiteX19" fmla="*/ 206367 w 541801"/>
              <a:gd name="connsiteY19" fmla="*/ 168216 h 605522"/>
              <a:gd name="connsiteX20" fmla="*/ 312535 w 541801"/>
              <a:gd name="connsiteY20" fmla="*/ 168216 h 605522"/>
              <a:gd name="connsiteX21" fmla="*/ 314617 w 541801"/>
              <a:gd name="connsiteY21" fmla="*/ 168216 h 605522"/>
              <a:gd name="connsiteX22" fmla="*/ 334740 w 541801"/>
              <a:gd name="connsiteY22" fmla="*/ 168216 h 605522"/>
              <a:gd name="connsiteX23" fmla="*/ 373737 w 541801"/>
              <a:gd name="connsiteY23" fmla="*/ 168216 h 605522"/>
              <a:gd name="connsiteX24" fmla="*/ 373737 w 541801"/>
              <a:gd name="connsiteY24" fmla="*/ 336155 h 605522"/>
              <a:gd name="connsiteX25" fmla="*/ 363468 w 541801"/>
              <a:gd name="connsiteY25" fmla="*/ 335323 h 605522"/>
              <a:gd name="connsiteX26" fmla="*/ 273954 w 541801"/>
              <a:gd name="connsiteY26" fmla="*/ 335323 h 605522"/>
              <a:gd name="connsiteX27" fmla="*/ 206367 w 541801"/>
              <a:gd name="connsiteY27" fmla="*/ 382158 h 605522"/>
              <a:gd name="connsiteX28" fmla="*/ 201787 w 541801"/>
              <a:gd name="connsiteY28" fmla="*/ 407376 h 605522"/>
              <a:gd name="connsiteX29" fmla="*/ 206367 w 541801"/>
              <a:gd name="connsiteY29" fmla="*/ 432734 h 605522"/>
              <a:gd name="connsiteX30" fmla="*/ 273954 w 541801"/>
              <a:gd name="connsiteY30" fmla="*/ 479568 h 605522"/>
              <a:gd name="connsiteX31" fmla="*/ 363468 w 541801"/>
              <a:gd name="connsiteY31" fmla="*/ 479568 h 605522"/>
              <a:gd name="connsiteX32" fmla="*/ 373737 w 541801"/>
              <a:gd name="connsiteY32" fmla="*/ 478737 h 605522"/>
              <a:gd name="connsiteX33" fmla="*/ 373737 w 541801"/>
              <a:gd name="connsiteY33" fmla="*/ 503262 h 605522"/>
              <a:gd name="connsiteX34" fmla="*/ 373737 w 541801"/>
              <a:gd name="connsiteY34" fmla="*/ 505064 h 605522"/>
              <a:gd name="connsiteX35" fmla="*/ 445765 w 541801"/>
              <a:gd name="connsiteY35" fmla="*/ 505064 h 605522"/>
              <a:gd name="connsiteX36" fmla="*/ 445765 w 541801"/>
              <a:gd name="connsiteY36" fmla="*/ 503262 h 605522"/>
              <a:gd name="connsiteX37" fmla="*/ 445765 w 541801"/>
              <a:gd name="connsiteY37" fmla="*/ 89512 h 605522"/>
              <a:gd name="connsiteX38" fmla="*/ 409265 w 541801"/>
              <a:gd name="connsiteY38" fmla="*/ 89512 h 605522"/>
              <a:gd name="connsiteX39" fmla="*/ 334740 w 541801"/>
              <a:gd name="connsiteY39" fmla="*/ 89512 h 605522"/>
              <a:gd name="connsiteX40" fmla="*/ 314617 w 541801"/>
              <a:gd name="connsiteY40" fmla="*/ 89512 h 605522"/>
              <a:gd name="connsiteX41" fmla="*/ 206367 w 541801"/>
              <a:gd name="connsiteY41" fmla="*/ 89512 h 605522"/>
              <a:gd name="connsiteX42" fmla="*/ 201371 w 541801"/>
              <a:gd name="connsiteY42" fmla="*/ 89512 h 605522"/>
              <a:gd name="connsiteX43" fmla="*/ 58427 w 541801"/>
              <a:gd name="connsiteY43" fmla="*/ 89235 h 605522"/>
              <a:gd name="connsiteX44" fmla="*/ 23176 w 541801"/>
              <a:gd name="connsiteY44" fmla="*/ 110851 h 605522"/>
              <a:gd name="connsiteX45" fmla="*/ 21094 w 541801"/>
              <a:gd name="connsiteY45" fmla="*/ 135238 h 605522"/>
              <a:gd name="connsiteX46" fmla="*/ 21372 w 541801"/>
              <a:gd name="connsiteY46" fmla="*/ 141612 h 605522"/>
              <a:gd name="connsiteX47" fmla="*/ 24286 w 541801"/>
              <a:gd name="connsiteY47" fmla="*/ 152974 h 605522"/>
              <a:gd name="connsiteX48" fmla="*/ 48989 w 541801"/>
              <a:gd name="connsiteY48" fmla="*/ 167662 h 605522"/>
              <a:gd name="connsiteX49" fmla="*/ 49406 w 541801"/>
              <a:gd name="connsiteY49" fmla="*/ 168216 h 605522"/>
              <a:gd name="connsiteX50" fmla="*/ 58288 w 541801"/>
              <a:gd name="connsiteY50" fmla="*/ 168216 h 605522"/>
              <a:gd name="connsiteX51" fmla="*/ 135589 w 541801"/>
              <a:gd name="connsiteY51" fmla="*/ 168216 h 605522"/>
              <a:gd name="connsiteX52" fmla="*/ 135589 w 541801"/>
              <a:gd name="connsiteY52" fmla="*/ 158239 h 605522"/>
              <a:gd name="connsiteX53" fmla="*/ 135589 w 541801"/>
              <a:gd name="connsiteY53" fmla="*/ 91867 h 605522"/>
              <a:gd name="connsiteX54" fmla="*/ 135589 w 541801"/>
              <a:gd name="connsiteY54" fmla="*/ 89235 h 605522"/>
              <a:gd name="connsiteX55" fmla="*/ 155712 w 541801"/>
              <a:gd name="connsiteY55" fmla="*/ 47111 h 605522"/>
              <a:gd name="connsiteX56" fmla="*/ 155712 w 541801"/>
              <a:gd name="connsiteY56" fmla="*/ 69143 h 605522"/>
              <a:gd name="connsiteX57" fmla="*/ 155712 w 541801"/>
              <a:gd name="connsiteY57" fmla="*/ 89235 h 605522"/>
              <a:gd name="connsiteX58" fmla="*/ 155712 w 541801"/>
              <a:gd name="connsiteY58" fmla="*/ 92422 h 605522"/>
              <a:gd name="connsiteX59" fmla="*/ 155712 w 541801"/>
              <a:gd name="connsiteY59" fmla="*/ 158239 h 605522"/>
              <a:gd name="connsiteX60" fmla="*/ 155712 w 541801"/>
              <a:gd name="connsiteY60" fmla="*/ 168216 h 605522"/>
              <a:gd name="connsiteX61" fmla="*/ 176807 w 541801"/>
              <a:gd name="connsiteY61" fmla="*/ 168216 h 605522"/>
              <a:gd name="connsiteX62" fmla="*/ 176807 w 541801"/>
              <a:gd name="connsiteY62" fmla="*/ 158239 h 605522"/>
              <a:gd name="connsiteX63" fmla="*/ 176807 w 541801"/>
              <a:gd name="connsiteY63" fmla="*/ 92837 h 605522"/>
              <a:gd name="connsiteX64" fmla="*/ 176807 w 541801"/>
              <a:gd name="connsiteY64" fmla="*/ 89235 h 605522"/>
              <a:gd name="connsiteX65" fmla="*/ 176807 w 541801"/>
              <a:gd name="connsiteY65" fmla="*/ 69420 h 605522"/>
              <a:gd name="connsiteX66" fmla="*/ 196375 w 541801"/>
              <a:gd name="connsiteY66" fmla="*/ 69420 h 605522"/>
              <a:gd name="connsiteX67" fmla="*/ 201371 w 541801"/>
              <a:gd name="connsiteY67" fmla="*/ 69420 h 605522"/>
              <a:gd name="connsiteX68" fmla="*/ 206367 w 541801"/>
              <a:gd name="connsiteY68" fmla="*/ 69420 h 605522"/>
              <a:gd name="connsiteX69" fmla="*/ 334740 w 541801"/>
              <a:gd name="connsiteY69" fmla="*/ 69420 h 605522"/>
              <a:gd name="connsiteX70" fmla="*/ 404547 w 541801"/>
              <a:gd name="connsiteY70" fmla="*/ 69420 h 605522"/>
              <a:gd name="connsiteX71" fmla="*/ 465888 w 541801"/>
              <a:gd name="connsiteY71" fmla="*/ 69420 h 605522"/>
              <a:gd name="connsiteX72" fmla="*/ 465888 w 541801"/>
              <a:gd name="connsiteY72" fmla="*/ 503262 h 605522"/>
              <a:gd name="connsiteX73" fmla="*/ 465888 w 541801"/>
              <a:gd name="connsiteY73" fmla="*/ 508251 h 605522"/>
              <a:gd name="connsiteX74" fmla="*/ 465888 w 541801"/>
              <a:gd name="connsiteY74" fmla="*/ 513377 h 605522"/>
              <a:gd name="connsiteX75" fmla="*/ 465888 w 541801"/>
              <a:gd name="connsiteY75" fmla="*/ 525155 h 605522"/>
              <a:gd name="connsiteX76" fmla="*/ 373737 w 541801"/>
              <a:gd name="connsiteY76" fmla="*/ 525155 h 605522"/>
              <a:gd name="connsiteX77" fmla="*/ 373737 w 541801"/>
              <a:gd name="connsiteY77" fmla="*/ 550374 h 605522"/>
              <a:gd name="connsiteX78" fmla="*/ 491146 w 541801"/>
              <a:gd name="connsiteY78" fmla="*/ 550374 h 605522"/>
              <a:gd name="connsiteX79" fmla="*/ 491146 w 541801"/>
              <a:gd name="connsiteY79" fmla="*/ 513377 h 605522"/>
              <a:gd name="connsiteX80" fmla="*/ 491146 w 541801"/>
              <a:gd name="connsiteY80" fmla="*/ 508251 h 605522"/>
              <a:gd name="connsiteX81" fmla="*/ 491146 w 541801"/>
              <a:gd name="connsiteY81" fmla="*/ 503262 h 605522"/>
              <a:gd name="connsiteX82" fmla="*/ 491146 w 541801"/>
              <a:gd name="connsiteY82" fmla="*/ 47111 h 605522"/>
              <a:gd name="connsiteX83" fmla="*/ 388865 w 541801"/>
              <a:gd name="connsiteY83" fmla="*/ 47111 h 605522"/>
              <a:gd name="connsiteX84" fmla="*/ 206367 w 541801"/>
              <a:gd name="connsiteY84" fmla="*/ 47111 h 605522"/>
              <a:gd name="connsiteX85" fmla="*/ 201371 w 541801"/>
              <a:gd name="connsiteY85" fmla="*/ 47111 h 605522"/>
              <a:gd name="connsiteX86" fmla="*/ 196375 w 541801"/>
              <a:gd name="connsiteY86" fmla="*/ 47111 h 605522"/>
              <a:gd name="connsiteX87" fmla="*/ 206367 w 541801"/>
              <a:gd name="connsiteY87" fmla="*/ 0 h 605522"/>
              <a:gd name="connsiteX88" fmla="*/ 541801 w 541801"/>
              <a:gd name="connsiteY88" fmla="*/ 0 h 605522"/>
              <a:gd name="connsiteX89" fmla="*/ 541801 w 541801"/>
              <a:gd name="connsiteY89" fmla="*/ 503262 h 605522"/>
              <a:gd name="connsiteX90" fmla="*/ 511269 w 541801"/>
              <a:gd name="connsiteY90" fmla="*/ 503262 h 605522"/>
              <a:gd name="connsiteX91" fmla="*/ 511269 w 541801"/>
              <a:gd name="connsiteY91" fmla="*/ 508251 h 605522"/>
              <a:gd name="connsiteX92" fmla="*/ 511269 w 541801"/>
              <a:gd name="connsiteY92" fmla="*/ 513377 h 605522"/>
              <a:gd name="connsiteX93" fmla="*/ 511269 w 541801"/>
              <a:gd name="connsiteY93" fmla="*/ 550374 h 605522"/>
              <a:gd name="connsiteX94" fmla="*/ 511269 w 541801"/>
              <a:gd name="connsiteY94" fmla="*/ 570466 h 605522"/>
              <a:gd name="connsiteX95" fmla="*/ 491146 w 541801"/>
              <a:gd name="connsiteY95" fmla="*/ 570466 h 605522"/>
              <a:gd name="connsiteX96" fmla="*/ 373737 w 541801"/>
              <a:gd name="connsiteY96" fmla="*/ 570466 h 605522"/>
              <a:gd name="connsiteX97" fmla="*/ 364994 w 541801"/>
              <a:gd name="connsiteY97" fmla="*/ 570466 h 605522"/>
              <a:gd name="connsiteX98" fmla="*/ 364994 w 541801"/>
              <a:gd name="connsiteY98" fmla="*/ 605522 h 605522"/>
              <a:gd name="connsiteX99" fmla="*/ 272705 w 541801"/>
              <a:gd name="connsiteY99" fmla="*/ 605522 h 605522"/>
              <a:gd name="connsiteX100" fmla="*/ 64255 w 541801"/>
              <a:gd name="connsiteY100" fmla="*/ 605522 h 605522"/>
              <a:gd name="connsiteX101" fmla="*/ 277 w 541801"/>
              <a:gd name="connsiteY101" fmla="*/ 550374 h 605522"/>
              <a:gd name="connsiteX102" fmla="*/ 0 w 541801"/>
              <a:gd name="connsiteY102" fmla="*/ 550374 h 605522"/>
              <a:gd name="connsiteX103" fmla="*/ 0 w 541801"/>
              <a:gd name="connsiteY103" fmla="*/ 545801 h 605522"/>
              <a:gd name="connsiteX104" fmla="*/ 0 w 541801"/>
              <a:gd name="connsiteY104" fmla="*/ 545524 h 605522"/>
              <a:gd name="connsiteX105" fmla="*/ 0 w 541801"/>
              <a:gd name="connsiteY105" fmla="*/ 545247 h 605522"/>
              <a:gd name="connsiteX106" fmla="*/ 1249 w 541801"/>
              <a:gd name="connsiteY106" fmla="*/ 186229 h 605522"/>
              <a:gd name="connsiteX107" fmla="*/ 1249 w 541801"/>
              <a:gd name="connsiteY107" fmla="*/ 136069 h 605522"/>
              <a:gd name="connsiteX108" fmla="*/ 1249 w 541801"/>
              <a:gd name="connsiteY108" fmla="*/ 133436 h 605522"/>
              <a:gd name="connsiteX109" fmla="*/ 58427 w 541801"/>
              <a:gd name="connsiteY109" fmla="*/ 69143 h 605522"/>
              <a:gd name="connsiteX110" fmla="*/ 135589 w 541801"/>
              <a:gd name="connsiteY110" fmla="*/ 69143 h 605522"/>
              <a:gd name="connsiteX111" fmla="*/ 135589 w 541801"/>
              <a:gd name="connsiteY111" fmla="*/ 47111 h 605522"/>
              <a:gd name="connsiteX112" fmla="*/ 135589 w 541801"/>
              <a:gd name="connsiteY112" fmla="*/ 29791 h 605522"/>
              <a:gd name="connsiteX113" fmla="*/ 135589 w 541801"/>
              <a:gd name="connsiteY113" fmla="*/ 27020 h 605522"/>
              <a:gd name="connsiteX114" fmla="*/ 155712 w 541801"/>
              <a:gd name="connsiteY114" fmla="*/ 27020 h 605522"/>
              <a:gd name="connsiteX115" fmla="*/ 196375 w 541801"/>
              <a:gd name="connsiteY115" fmla="*/ 27020 h 605522"/>
              <a:gd name="connsiteX116" fmla="*/ 201371 w 541801"/>
              <a:gd name="connsiteY116" fmla="*/ 27020 h 605522"/>
              <a:gd name="connsiteX117" fmla="*/ 206367 w 541801"/>
              <a:gd name="connsiteY117" fmla="*/ 27020 h 605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541801" h="605522">
                <a:moveTo>
                  <a:pt x="278957" y="376920"/>
                </a:moveTo>
                <a:cubicBezTo>
                  <a:pt x="262028" y="376920"/>
                  <a:pt x="248292" y="390641"/>
                  <a:pt x="248292" y="407549"/>
                </a:cubicBezTo>
                <a:cubicBezTo>
                  <a:pt x="248292" y="424458"/>
                  <a:pt x="262028" y="438179"/>
                  <a:pt x="278957" y="438179"/>
                </a:cubicBezTo>
                <a:cubicBezTo>
                  <a:pt x="295885" y="438179"/>
                  <a:pt x="309621" y="424458"/>
                  <a:pt x="309621" y="407549"/>
                </a:cubicBezTo>
                <a:cubicBezTo>
                  <a:pt x="309621" y="390641"/>
                  <a:pt x="295885" y="376920"/>
                  <a:pt x="278957" y="376920"/>
                </a:cubicBezTo>
                <a:close/>
                <a:moveTo>
                  <a:pt x="273961" y="355438"/>
                </a:moveTo>
                <a:lnTo>
                  <a:pt x="363458" y="355438"/>
                </a:lnTo>
                <a:cubicBezTo>
                  <a:pt x="366927" y="355438"/>
                  <a:pt x="370396" y="355854"/>
                  <a:pt x="373726" y="356408"/>
                </a:cubicBezTo>
                <a:cubicBezTo>
                  <a:pt x="397592" y="361259"/>
                  <a:pt x="415630" y="382187"/>
                  <a:pt x="415630" y="407411"/>
                </a:cubicBezTo>
                <a:cubicBezTo>
                  <a:pt x="415630" y="432635"/>
                  <a:pt x="397592" y="453701"/>
                  <a:pt x="373726" y="458413"/>
                </a:cubicBezTo>
                <a:cubicBezTo>
                  <a:pt x="370396" y="459106"/>
                  <a:pt x="366927" y="459522"/>
                  <a:pt x="363458" y="459522"/>
                </a:cubicBezTo>
                <a:lnTo>
                  <a:pt x="273961" y="459522"/>
                </a:lnTo>
                <a:cubicBezTo>
                  <a:pt x="245239" y="459522"/>
                  <a:pt x="221928" y="436100"/>
                  <a:pt x="221928" y="407411"/>
                </a:cubicBezTo>
                <a:cubicBezTo>
                  <a:pt x="221928" y="378722"/>
                  <a:pt x="245239" y="355438"/>
                  <a:pt x="273961" y="355438"/>
                </a:cubicBezTo>
                <a:close/>
                <a:moveTo>
                  <a:pt x="196930" y="89512"/>
                </a:moveTo>
                <a:lnTo>
                  <a:pt x="196930" y="93392"/>
                </a:lnTo>
                <a:lnTo>
                  <a:pt x="196930" y="158239"/>
                </a:lnTo>
                <a:lnTo>
                  <a:pt x="196930" y="168216"/>
                </a:lnTo>
                <a:lnTo>
                  <a:pt x="201371" y="168216"/>
                </a:lnTo>
                <a:lnTo>
                  <a:pt x="206367" y="168216"/>
                </a:lnTo>
                <a:lnTo>
                  <a:pt x="312535" y="168216"/>
                </a:lnTo>
                <a:lnTo>
                  <a:pt x="314617" y="168216"/>
                </a:lnTo>
                <a:lnTo>
                  <a:pt x="334740" y="168216"/>
                </a:lnTo>
                <a:lnTo>
                  <a:pt x="373737" y="168216"/>
                </a:lnTo>
                <a:lnTo>
                  <a:pt x="373737" y="336155"/>
                </a:lnTo>
                <a:cubicBezTo>
                  <a:pt x="370407" y="335600"/>
                  <a:pt x="366937" y="335323"/>
                  <a:pt x="363468" y="335323"/>
                </a:cubicBezTo>
                <a:lnTo>
                  <a:pt x="273954" y="335323"/>
                </a:lnTo>
                <a:cubicBezTo>
                  <a:pt x="243006" y="335323"/>
                  <a:pt x="216637" y="354861"/>
                  <a:pt x="206367" y="382158"/>
                </a:cubicBezTo>
                <a:cubicBezTo>
                  <a:pt x="203453" y="390056"/>
                  <a:pt x="201787" y="398508"/>
                  <a:pt x="201787" y="407376"/>
                </a:cubicBezTo>
                <a:cubicBezTo>
                  <a:pt x="201787" y="416383"/>
                  <a:pt x="203453" y="424835"/>
                  <a:pt x="206367" y="432734"/>
                </a:cubicBezTo>
                <a:cubicBezTo>
                  <a:pt x="216637" y="460031"/>
                  <a:pt x="243006" y="479568"/>
                  <a:pt x="273954" y="479568"/>
                </a:cubicBezTo>
                <a:lnTo>
                  <a:pt x="363468" y="479568"/>
                </a:lnTo>
                <a:cubicBezTo>
                  <a:pt x="366937" y="479568"/>
                  <a:pt x="370407" y="479152"/>
                  <a:pt x="373737" y="478737"/>
                </a:cubicBezTo>
                <a:lnTo>
                  <a:pt x="373737" y="503262"/>
                </a:lnTo>
                <a:lnTo>
                  <a:pt x="373737" y="505064"/>
                </a:lnTo>
                <a:lnTo>
                  <a:pt x="445765" y="505064"/>
                </a:lnTo>
                <a:lnTo>
                  <a:pt x="445765" y="503262"/>
                </a:lnTo>
                <a:lnTo>
                  <a:pt x="445765" y="89512"/>
                </a:lnTo>
                <a:lnTo>
                  <a:pt x="409265" y="89512"/>
                </a:lnTo>
                <a:lnTo>
                  <a:pt x="334740" y="89512"/>
                </a:lnTo>
                <a:lnTo>
                  <a:pt x="314617" y="89512"/>
                </a:lnTo>
                <a:lnTo>
                  <a:pt x="206367" y="89512"/>
                </a:lnTo>
                <a:lnTo>
                  <a:pt x="201371" y="89512"/>
                </a:lnTo>
                <a:close/>
                <a:moveTo>
                  <a:pt x="58427" y="89235"/>
                </a:moveTo>
                <a:cubicBezTo>
                  <a:pt x="39691" y="89235"/>
                  <a:pt x="27478" y="89373"/>
                  <a:pt x="23176" y="110851"/>
                </a:cubicBezTo>
                <a:cubicBezTo>
                  <a:pt x="21094" y="118195"/>
                  <a:pt x="21094" y="126924"/>
                  <a:pt x="21094" y="135238"/>
                </a:cubicBezTo>
                <a:cubicBezTo>
                  <a:pt x="21094" y="137316"/>
                  <a:pt x="21094" y="139533"/>
                  <a:pt x="21372" y="141612"/>
                </a:cubicBezTo>
                <a:cubicBezTo>
                  <a:pt x="21788" y="145630"/>
                  <a:pt x="22621" y="149510"/>
                  <a:pt x="24286" y="152974"/>
                </a:cubicBezTo>
                <a:cubicBezTo>
                  <a:pt x="27895" y="160318"/>
                  <a:pt x="35111" y="165860"/>
                  <a:pt x="48989" y="167662"/>
                </a:cubicBezTo>
                <a:lnTo>
                  <a:pt x="49406" y="168216"/>
                </a:lnTo>
                <a:lnTo>
                  <a:pt x="58288" y="168216"/>
                </a:lnTo>
                <a:lnTo>
                  <a:pt x="135589" y="168216"/>
                </a:lnTo>
                <a:lnTo>
                  <a:pt x="135589" y="158239"/>
                </a:lnTo>
                <a:lnTo>
                  <a:pt x="135589" y="91867"/>
                </a:lnTo>
                <a:lnTo>
                  <a:pt x="135589" y="89235"/>
                </a:lnTo>
                <a:close/>
                <a:moveTo>
                  <a:pt x="155712" y="47111"/>
                </a:moveTo>
                <a:lnTo>
                  <a:pt x="155712" y="69143"/>
                </a:lnTo>
                <a:lnTo>
                  <a:pt x="155712" y="89235"/>
                </a:lnTo>
                <a:lnTo>
                  <a:pt x="155712" y="92422"/>
                </a:lnTo>
                <a:lnTo>
                  <a:pt x="155712" y="158239"/>
                </a:lnTo>
                <a:lnTo>
                  <a:pt x="155712" y="168216"/>
                </a:lnTo>
                <a:lnTo>
                  <a:pt x="176807" y="168216"/>
                </a:lnTo>
                <a:lnTo>
                  <a:pt x="176807" y="158239"/>
                </a:lnTo>
                <a:lnTo>
                  <a:pt x="176807" y="92837"/>
                </a:lnTo>
                <a:lnTo>
                  <a:pt x="176807" y="89235"/>
                </a:lnTo>
                <a:lnTo>
                  <a:pt x="176807" y="69420"/>
                </a:lnTo>
                <a:lnTo>
                  <a:pt x="196375" y="69420"/>
                </a:lnTo>
                <a:lnTo>
                  <a:pt x="201371" y="69420"/>
                </a:lnTo>
                <a:lnTo>
                  <a:pt x="206367" y="69420"/>
                </a:lnTo>
                <a:lnTo>
                  <a:pt x="334740" y="69420"/>
                </a:lnTo>
                <a:lnTo>
                  <a:pt x="404547" y="69420"/>
                </a:lnTo>
                <a:lnTo>
                  <a:pt x="465888" y="69420"/>
                </a:lnTo>
                <a:lnTo>
                  <a:pt x="465888" y="503262"/>
                </a:lnTo>
                <a:lnTo>
                  <a:pt x="465888" y="508251"/>
                </a:lnTo>
                <a:lnTo>
                  <a:pt x="465888" y="513377"/>
                </a:lnTo>
                <a:lnTo>
                  <a:pt x="465888" y="525155"/>
                </a:lnTo>
                <a:lnTo>
                  <a:pt x="373737" y="525155"/>
                </a:lnTo>
                <a:lnTo>
                  <a:pt x="373737" y="550374"/>
                </a:lnTo>
                <a:lnTo>
                  <a:pt x="491146" y="550374"/>
                </a:lnTo>
                <a:lnTo>
                  <a:pt x="491146" y="513377"/>
                </a:lnTo>
                <a:lnTo>
                  <a:pt x="491146" y="508251"/>
                </a:lnTo>
                <a:lnTo>
                  <a:pt x="491146" y="503262"/>
                </a:lnTo>
                <a:lnTo>
                  <a:pt x="491146" y="47111"/>
                </a:lnTo>
                <a:lnTo>
                  <a:pt x="388865" y="47111"/>
                </a:lnTo>
                <a:lnTo>
                  <a:pt x="206367" y="47111"/>
                </a:lnTo>
                <a:lnTo>
                  <a:pt x="201371" y="47111"/>
                </a:lnTo>
                <a:lnTo>
                  <a:pt x="196375" y="47111"/>
                </a:lnTo>
                <a:close/>
                <a:moveTo>
                  <a:pt x="206367" y="0"/>
                </a:moveTo>
                <a:lnTo>
                  <a:pt x="541801" y="0"/>
                </a:lnTo>
                <a:lnTo>
                  <a:pt x="541801" y="503262"/>
                </a:lnTo>
                <a:lnTo>
                  <a:pt x="511269" y="503262"/>
                </a:lnTo>
                <a:lnTo>
                  <a:pt x="511269" y="508251"/>
                </a:lnTo>
                <a:lnTo>
                  <a:pt x="511269" y="513377"/>
                </a:lnTo>
                <a:lnTo>
                  <a:pt x="511269" y="550374"/>
                </a:lnTo>
                <a:lnTo>
                  <a:pt x="511269" y="570466"/>
                </a:lnTo>
                <a:lnTo>
                  <a:pt x="491146" y="570466"/>
                </a:lnTo>
                <a:lnTo>
                  <a:pt x="373737" y="570466"/>
                </a:lnTo>
                <a:lnTo>
                  <a:pt x="364994" y="570466"/>
                </a:lnTo>
                <a:lnTo>
                  <a:pt x="364994" y="605522"/>
                </a:lnTo>
                <a:lnTo>
                  <a:pt x="272705" y="605522"/>
                </a:lnTo>
                <a:lnTo>
                  <a:pt x="64255" y="605522"/>
                </a:lnTo>
                <a:cubicBezTo>
                  <a:pt x="30532" y="605522"/>
                  <a:pt x="2775" y="581274"/>
                  <a:pt x="277" y="550374"/>
                </a:cubicBezTo>
                <a:lnTo>
                  <a:pt x="0" y="550374"/>
                </a:lnTo>
                <a:lnTo>
                  <a:pt x="0" y="545801"/>
                </a:lnTo>
                <a:cubicBezTo>
                  <a:pt x="0" y="545801"/>
                  <a:pt x="0" y="545663"/>
                  <a:pt x="0" y="545524"/>
                </a:cubicBezTo>
                <a:cubicBezTo>
                  <a:pt x="0" y="545524"/>
                  <a:pt x="0" y="545386"/>
                  <a:pt x="0" y="545247"/>
                </a:cubicBezTo>
                <a:lnTo>
                  <a:pt x="1249" y="186229"/>
                </a:lnTo>
                <a:lnTo>
                  <a:pt x="1249" y="136069"/>
                </a:lnTo>
                <a:lnTo>
                  <a:pt x="1249" y="133436"/>
                </a:lnTo>
                <a:cubicBezTo>
                  <a:pt x="1249" y="73993"/>
                  <a:pt x="28311" y="69143"/>
                  <a:pt x="58427" y="69143"/>
                </a:cubicBezTo>
                <a:lnTo>
                  <a:pt x="135589" y="69143"/>
                </a:lnTo>
                <a:lnTo>
                  <a:pt x="135589" y="47111"/>
                </a:lnTo>
                <a:lnTo>
                  <a:pt x="135589" y="29791"/>
                </a:lnTo>
                <a:lnTo>
                  <a:pt x="135589" y="27020"/>
                </a:lnTo>
                <a:lnTo>
                  <a:pt x="155712" y="27020"/>
                </a:lnTo>
                <a:lnTo>
                  <a:pt x="196375" y="27020"/>
                </a:lnTo>
                <a:lnTo>
                  <a:pt x="201371" y="27020"/>
                </a:lnTo>
                <a:lnTo>
                  <a:pt x="206367" y="2702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103735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>
            <a:spLocks/>
          </p:cNvSpPr>
          <p:nvPr/>
        </p:nvSpPr>
        <p:spPr>
          <a:xfrm>
            <a:off x="1104499" y="1698972"/>
            <a:ext cx="9778932" cy="120032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accent2"/>
                </a:solidFill>
              </a:defRPr>
            </a:lvl1pPr>
          </a:lstStyle>
          <a:p>
            <a:pPr>
              <a:lnSpc>
                <a:spcPct val="120000"/>
              </a:lnSpc>
            </a:pPr>
            <a:r>
              <a:rPr lang="zh-CN" altLang="en-US" dirty="0">
                <a:latin typeface="+mn-ea"/>
              </a:rPr>
              <a:t>北京</a:t>
            </a:r>
            <a:r>
              <a:rPr lang="zh-CN" altLang="zh-CN" b="1" dirty="0">
                <a:latin typeface="+mn-ea"/>
              </a:rPr>
              <a:t>月均还贷支出</a:t>
            </a:r>
            <a:r>
              <a:rPr lang="en-US" altLang="zh-CN" b="1" dirty="0">
                <a:latin typeface="+mn-ea"/>
              </a:rPr>
              <a:t>17077</a:t>
            </a:r>
            <a:r>
              <a:rPr lang="zh-CN" altLang="zh-CN" b="1" dirty="0">
                <a:latin typeface="+mn-ea"/>
              </a:rPr>
              <a:t>元</a:t>
            </a:r>
            <a:r>
              <a:rPr lang="zh-CN" altLang="zh-CN" dirty="0">
                <a:latin typeface="+mn-ea"/>
              </a:rPr>
              <a:t>。上海人均花费</a:t>
            </a:r>
            <a:r>
              <a:rPr lang="en-US" altLang="zh-CN" b="1" dirty="0">
                <a:latin typeface="+mn-ea"/>
              </a:rPr>
              <a:t>12410</a:t>
            </a:r>
            <a:r>
              <a:rPr lang="zh-CN" altLang="zh-CN" b="1" dirty="0">
                <a:latin typeface="+mn-ea"/>
              </a:rPr>
              <a:t>元</a:t>
            </a:r>
            <a:r>
              <a:rPr lang="en-US" altLang="zh-CN" b="1" dirty="0">
                <a:latin typeface="+mn-ea"/>
              </a:rPr>
              <a:t>/</a:t>
            </a:r>
            <a:r>
              <a:rPr lang="zh-CN" altLang="zh-CN" b="1" dirty="0">
                <a:latin typeface="+mn-ea"/>
              </a:rPr>
              <a:t>年在旅行</a:t>
            </a:r>
            <a:r>
              <a:rPr lang="zh-CN" altLang="zh-CN" dirty="0">
                <a:latin typeface="+mn-ea"/>
              </a:rPr>
              <a:t>上。广州年轻人自然把钱花在餐饮上最多，人均花费为</a:t>
            </a:r>
            <a:r>
              <a:rPr lang="en-US" altLang="zh-CN" b="1" dirty="0">
                <a:latin typeface="+mn-ea"/>
              </a:rPr>
              <a:t>17904</a:t>
            </a:r>
            <a:r>
              <a:rPr lang="zh-CN" altLang="zh-CN" b="1" dirty="0">
                <a:latin typeface="+mn-ea"/>
              </a:rPr>
              <a:t>元一年</a:t>
            </a:r>
            <a:r>
              <a:rPr lang="zh-CN" altLang="zh-CN" dirty="0">
                <a:latin typeface="+mn-ea"/>
              </a:rPr>
              <a:t>。</a:t>
            </a:r>
            <a:r>
              <a:rPr lang="zh-CN" altLang="zh-CN" dirty="0"/>
              <a:t>深圳</a:t>
            </a:r>
            <a:r>
              <a:rPr lang="zh-CN" altLang="en-US" dirty="0"/>
              <a:t>各项支出都在一线城市平均水平。</a:t>
            </a:r>
            <a:endParaRPr lang="zh-CN" altLang="zh-CN" dirty="0"/>
          </a:p>
          <a:p>
            <a:pPr>
              <a:lnSpc>
                <a:spcPct val="120000"/>
              </a:lnSpc>
            </a:pPr>
            <a:endParaRPr lang="en-US" altLang="zh-CN" dirty="0"/>
          </a:p>
        </p:txBody>
      </p:sp>
      <p:sp>
        <p:nvSpPr>
          <p:cNvPr id="11" name="矩形 10"/>
          <p:cNvSpPr>
            <a:spLocks/>
          </p:cNvSpPr>
          <p:nvPr/>
        </p:nvSpPr>
        <p:spPr>
          <a:xfrm>
            <a:off x="8184911" y="3240415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>
                <a:solidFill>
                  <a:schemeClr val="accent4"/>
                </a:solidFill>
              </a:rPr>
              <a:t>上海</a:t>
            </a:r>
            <a:endParaRPr lang="zh-CN" altLang="en-US" sz="2800" b="1" dirty="0">
              <a:solidFill>
                <a:schemeClr val="accent4"/>
              </a:solidFill>
            </a:endParaRPr>
          </a:p>
        </p:txBody>
      </p:sp>
      <p:grpSp>
        <p:nvGrpSpPr>
          <p:cNvPr id="17" name="组合 16"/>
          <p:cNvGrpSpPr>
            <a:grpSpLocks/>
          </p:cNvGrpSpPr>
          <p:nvPr/>
        </p:nvGrpSpPr>
        <p:grpSpPr>
          <a:xfrm>
            <a:off x="1100918" y="577729"/>
            <a:ext cx="9990164" cy="950167"/>
            <a:chOff x="696686" y="245157"/>
            <a:chExt cx="10591093" cy="950167"/>
          </a:xfrm>
        </p:grpSpPr>
        <p:sp>
          <p:nvSpPr>
            <p:cNvPr id="18" name="矩形 17"/>
            <p:cNvSpPr/>
            <p:nvPr/>
          </p:nvSpPr>
          <p:spPr>
            <a:xfrm>
              <a:off x="696686" y="397636"/>
              <a:ext cx="10591093" cy="797688"/>
            </a:xfrm>
            <a:prstGeom prst="rect">
              <a:avLst/>
            </a:prstGeom>
            <a:solidFill>
              <a:schemeClr val="accent3">
                <a:lumMod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chemeClr val="bg1"/>
                  </a:solidFill>
                </a:rPr>
                <a:t>北上广的消费关键词</a:t>
              </a:r>
            </a:p>
          </p:txBody>
        </p:sp>
        <p:sp>
          <p:nvSpPr>
            <p:cNvPr id="19" name="矩形 93"/>
            <p:cNvSpPr/>
            <p:nvPr/>
          </p:nvSpPr>
          <p:spPr>
            <a:xfrm flipV="1">
              <a:off x="696686" y="245157"/>
              <a:ext cx="10591093" cy="152479"/>
            </a:xfrm>
            <a:custGeom>
              <a:avLst/>
              <a:gdLst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591093 w 10591093"/>
                <a:gd name="connsiteY2" fmla="*/ 460340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246743 w 10591093"/>
                <a:gd name="connsiteY3" fmla="*/ 460340 h 460340"/>
                <a:gd name="connsiteX4" fmla="*/ 0 w 10591093"/>
                <a:gd name="connsiteY4" fmla="*/ 0 h 460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1093" h="460340">
                  <a:moveTo>
                    <a:pt x="0" y="0"/>
                  </a:moveTo>
                  <a:lnTo>
                    <a:pt x="10591093" y="0"/>
                  </a:lnTo>
                  <a:lnTo>
                    <a:pt x="10271778" y="445826"/>
                  </a:lnTo>
                  <a:lnTo>
                    <a:pt x="246743" y="460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62" name="组合 61"/>
          <p:cNvGrpSpPr/>
          <p:nvPr/>
        </p:nvGrpSpPr>
        <p:grpSpPr>
          <a:xfrm>
            <a:off x="2359025" y="3339417"/>
            <a:ext cx="7480300" cy="7300913"/>
            <a:chOff x="2359025" y="3502025"/>
            <a:chExt cx="7480300" cy="7300913"/>
          </a:xfrm>
        </p:grpSpPr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6272213" y="8075613"/>
              <a:ext cx="536575" cy="428625"/>
            </a:xfrm>
            <a:custGeom>
              <a:avLst/>
              <a:gdLst>
                <a:gd name="T0" fmla="*/ 143 w 143"/>
                <a:gd name="T1" fmla="*/ 0 h 114"/>
                <a:gd name="T2" fmla="*/ 0 w 143"/>
                <a:gd name="T3" fmla="*/ 37 h 114"/>
                <a:gd name="T4" fmla="*/ 115 w 143"/>
                <a:gd name="T5" fmla="*/ 114 h 114"/>
                <a:gd name="T6" fmla="*/ 143 w 143"/>
                <a:gd name="T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3" h="114">
                  <a:moveTo>
                    <a:pt x="143" y="0"/>
                  </a:moveTo>
                  <a:cubicBezTo>
                    <a:pt x="96" y="16"/>
                    <a:pt x="48" y="28"/>
                    <a:pt x="0" y="37"/>
                  </a:cubicBezTo>
                  <a:cubicBezTo>
                    <a:pt x="37" y="65"/>
                    <a:pt x="75" y="91"/>
                    <a:pt x="115" y="114"/>
                  </a:cubicBezTo>
                  <a:cubicBezTo>
                    <a:pt x="127" y="77"/>
                    <a:pt x="136" y="39"/>
                    <a:pt x="143" y="0"/>
                  </a:cubicBezTo>
                  <a:close/>
                </a:path>
              </a:pathLst>
            </a:custGeom>
            <a:solidFill>
              <a:srgbClr val="0D47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4632325" y="4170363"/>
              <a:ext cx="1516063" cy="1103313"/>
            </a:xfrm>
            <a:custGeom>
              <a:avLst/>
              <a:gdLst>
                <a:gd name="T0" fmla="*/ 2 w 404"/>
                <a:gd name="T1" fmla="*/ 294 h 294"/>
                <a:gd name="T2" fmla="*/ 404 w 404"/>
                <a:gd name="T3" fmla="*/ 198 h 294"/>
                <a:gd name="T4" fmla="*/ 372 w 404"/>
                <a:gd name="T5" fmla="*/ 157 h 294"/>
                <a:gd name="T6" fmla="*/ 182 w 404"/>
                <a:gd name="T7" fmla="*/ 0 h 294"/>
                <a:gd name="T8" fmla="*/ 39 w 404"/>
                <a:gd name="T9" fmla="*/ 61 h 294"/>
                <a:gd name="T10" fmla="*/ 2 w 404"/>
                <a:gd name="T11" fmla="*/ 294 h 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" h="294">
                  <a:moveTo>
                    <a:pt x="2" y="294"/>
                  </a:moveTo>
                  <a:cubicBezTo>
                    <a:pt x="139" y="286"/>
                    <a:pt x="278" y="253"/>
                    <a:pt x="404" y="198"/>
                  </a:cubicBezTo>
                  <a:cubicBezTo>
                    <a:pt x="393" y="184"/>
                    <a:pt x="383" y="170"/>
                    <a:pt x="372" y="157"/>
                  </a:cubicBezTo>
                  <a:cubicBezTo>
                    <a:pt x="313" y="88"/>
                    <a:pt x="249" y="35"/>
                    <a:pt x="182" y="0"/>
                  </a:cubicBezTo>
                  <a:cubicBezTo>
                    <a:pt x="133" y="16"/>
                    <a:pt x="85" y="36"/>
                    <a:pt x="39" y="61"/>
                  </a:cubicBezTo>
                  <a:cubicBezTo>
                    <a:pt x="13" y="129"/>
                    <a:pt x="0" y="207"/>
                    <a:pt x="2" y="294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6475413" y="4057650"/>
              <a:ext cx="736600" cy="288925"/>
            </a:xfrm>
            <a:custGeom>
              <a:avLst/>
              <a:gdLst>
                <a:gd name="T0" fmla="*/ 161 w 196"/>
                <a:gd name="T1" fmla="*/ 77 h 77"/>
                <a:gd name="T2" fmla="*/ 196 w 196"/>
                <a:gd name="T3" fmla="*/ 46 h 77"/>
                <a:gd name="T4" fmla="*/ 0 w 196"/>
                <a:gd name="T5" fmla="*/ 0 h 77"/>
                <a:gd name="T6" fmla="*/ 161 w 196"/>
                <a:gd name="T7" fmla="*/ 77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6" h="77">
                  <a:moveTo>
                    <a:pt x="161" y="77"/>
                  </a:moveTo>
                  <a:cubicBezTo>
                    <a:pt x="173" y="67"/>
                    <a:pt x="184" y="57"/>
                    <a:pt x="196" y="46"/>
                  </a:cubicBezTo>
                  <a:cubicBezTo>
                    <a:pt x="132" y="22"/>
                    <a:pt x="67" y="7"/>
                    <a:pt x="0" y="0"/>
                  </a:cubicBezTo>
                  <a:cubicBezTo>
                    <a:pt x="55" y="17"/>
                    <a:pt x="109" y="43"/>
                    <a:pt x="161" y="77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13"/>
            <p:cNvSpPr>
              <a:spLocks/>
            </p:cNvSpPr>
            <p:nvPr/>
          </p:nvSpPr>
          <p:spPr bwMode="auto">
            <a:xfrm>
              <a:off x="4673600" y="5224463"/>
              <a:ext cx="1952625" cy="1498600"/>
            </a:xfrm>
            <a:custGeom>
              <a:avLst/>
              <a:gdLst>
                <a:gd name="T0" fmla="*/ 520 w 520"/>
                <a:gd name="T1" fmla="*/ 160 h 399"/>
                <a:gd name="T2" fmla="*/ 446 w 520"/>
                <a:gd name="T3" fmla="*/ 0 h 399"/>
                <a:gd name="T4" fmla="*/ 0 w 520"/>
                <a:gd name="T5" fmla="*/ 111 h 399"/>
                <a:gd name="T6" fmla="*/ 96 w 520"/>
                <a:gd name="T7" fmla="*/ 399 h 399"/>
                <a:gd name="T8" fmla="*/ 520 w 520"/>
                <a:gd name="T9" fmla="*/ 16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0" h="399">
                  <a:moveTo>
                    <a:pt x="520" y="160"/>
                  </a:moveTo>
                  <a:cubicBezTo>
                    <a:pt x="500" y="104"/>
                    <a:pt x="475" y="50"/>
                    <a:pt x="446" y="0"/>
                  </a:cubicBezTo>
                  <a:cubicBezTo>
                    <a:pt x="309" y="70"/>
                    <a:pt x="155" y="109"/>
                    <a:pt x="0" y="111"/>
                  </a:cubicBezTo>
                  <a:cubicBezTo>
                    <a:pt x="16" y="209"/>
                    <a:pt x="49" y="306"/>
                    <a:pt x="96" y="399"/>
                  </a:cubicBezTo>
                  <a:cubicBezTo>
                    <a:pt x="249" y="352"/>
                    <a:pt x="397" y="268"/>
                    <a:pt x="520" y="16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Freeform 14"/>
            <p:cNvSpPr>
              <a:spLocks/>
            </p:cNvSpPr>
            <p:nvPr/>
          </p:nvSpPr>
          <p:spPr bwMode="auto">
            <a:xfrm>
              <a:off x="5199063" y="6227763"/>
              <a:ext cx="1704975" cy="1652588"/>
            </a:xfrm>
            <a:custGeom>
              <a:avLst/>
              <a:gdLst>
                <a:gd name="T0" fmla="*/ 412 w 454"/>
                <a:gd name="T1" fmla="*/ 0 h 440"/>
                <a:gd name="T2" fmla="*/ 0 w 454"/>
                <a:gd name="T3" fmla="*/ 211 h 440"/>
                <a:gd name="T4" fmla="*/ 183 w 454"/>
                <a:gd name="T5" fmla="*/ 440 h 440"/>
                <a:gd name="T6" fmla="*/ 444 w 454"/>
                <a:gd name="T7" fmla="*/ 379 h 440"/>
                <a:gd name="T8" fmla="*/ 412 w 454"/>
                <a:gd name="T9" fmla="*/ 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4" h="440">
                  <a:moveTo>
                    <a:pt x="412" y="0"/>
                  </a:moveTo>
                  <a:cubicBezTo>
                    <a:pt x="293" y="101"/>
                    <a:pt x="151" y="175"/>
                    <a:pt x="0" y="211"/>
                  </a:cubicBezTo>
                  <a:cubicBezTo>
                    <a:pt x="51" y="294"/>
                    <a:pt x="113" y="371"/>
                    <a:pt x="183" y="440"/>
                  </a:cubicBezTo>
                  <a:cubicBezTo>
                    <a:pt x="272" y="429"/>
                    <a:pt x="360" y="409"/>
                    <a:pt x="444" y="379"/>
                  </a:cubicBezTo>
                  <a:cubicBezTo>
                    <a:pt x="454" y="253"/>
                    <a:pt x="443" y="123"/>
                    <a:pt x="412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15"/>
            <p:cNvSpPr>
              <a:spLocks/>
            </p:cNvSpPr>
            <p:nvPr/>
          </p:nvSpPr>
          <p:spPr bwMode="auto">
            <a:xfrm>
              <a:off x="6596063" y="4624388"/>
              <a:ext cx="811213" cy="949325"/>
            </a:xfrm>
            <a:custGeom>
              <a:avLst/>
              <a:gdLst>
                <a:gd name="T0" fmla="*/ 216 w 216"/>
                <a:gd name="T1" fmla="*/ 75 h 253"/>
                <a:gd name="T2" fmla="*/ 212 w 216"/>
                <a:gd name="T3" fmla="*/ 69 h 253"/>
                <a:gd name="T4" fmla="*/ 158 w 216"/>
                <a:gd name="T5" fmla="*/ 0 h 253"/>
                <a:gd name="T6" fmla="*/ 0 w 216"/>
                <a:gd name="T7" fmla="*/ 123 h 253"/>
                <a:gd name="T8" fmla="*/ 78 w 216"/>
                <a:gd name="T9" fmla="*/ 253 h 253"/>
                <a:gd name="T10" fmla="*/ 216 w 216"/>
                <a:gd name="T11" fmla="*/ 7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6" h="253">
                  <a:moveTo>
                    <a:pt x="216" y="75"/>
                  </a:moveTo>
                  <a:cubicBezTo>
                    <a:pt x="215" y="73"/>
                    <a:pt x="213" y="70"/>
                    <a:pt x="212" y="69"/>
                  </a:cubicBezTo>
                  <a:cubicBezTo>
                    <a:pt x="195" y="44"/>
                    <a:pt x="176" y="21"/>
                    <a:pt x="158" y="0"/>
                  </a:cubicBezTo>
                  <a:cubicBezTo>
                    <a:pt x="110" y="47"/>
                    <a:pt x="57" y="88"/>
                    <a:pt x="0" y="123"/>
                  </a:cubicBezTo>
                  <a:cubicBezTo>
                    <a:pt x="30" y="164"/>
                    <a:pt x="56" y="207"/>
                    <a:pt x="78" y="253"/>
                  </a:cubicBezTo>
                  <a:cubicBezTo>
                    <a:pt x="131" y="197"/>
                    <a:pt x="177" y="138"/>
                    <a:pt x="216" y="75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002338" y="8902700"/>
              <a:ext cx="1562100" cy="1001713"/>
            </a:xfrm>
            <a:custGeom>
              <a:avLst/>
              <a:gdLst>
                <a:gd name="T0" fmla="*/ 416 w 416"/>
                <a:gd name="T1" fmla="*/ 42 h 267"/>
                <a:gd name="T2" fmla="*/ 348 w 416"/>
                <a:gd name="T3" fmla="*/ 32 h 267"/>
                <a:gd name="T4" fmla="*/ 226 w 416"/>
                <a:gd name="T5" fmla="*/ 0 h 267"/>
                <a:gd name="T6" fmla="*/ 181 w 416"/>
                <a:gd name="T7" fmla="*/ 73 h 267"/>
                <a:gd name="T8" fmla="*/ 0 w 416"/>
                <a:gd name="T9" fmla="*/ 256 h 267"/>
                <a:gd name="T10" fmla="*/ 23 w 416"/>
                <a:gd name="T11" fmla="*/ 264 h 267"/>
                <a:gd name="T12" fmla="*/ 268 w 416"/>
                <a:gd name="T13" fmla="*/ 233 h 267"/>
                <a:gd name="T14" fmla="*/ 370 w 416"/>
                <a:gd name="T15" fmla="*/ 116 h 267"/>
                <a:gd name="T16" fmla="*/ 416 w 416"/>
                <a:gd name="T17" fmla="*/ 4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6" h="267">
                  <a:moveTo>
                    <a:pt x="416" y="42"/>
                  </a:moveTo>
                  <a:cubicBezTo>
                    <a:pt x="394" y="40"/>
                    <a:pt x="371" y="37"/>
                    <a:pt x="348" y="32"/>
                  </a:cubicBezTo>
                  <a:cubicBezTo>
                    <a:pt x="306" y="25"/>
                    <a:pt x="266" y="14"/>
                    <a:pt x="226" y="0"/>
                  </a:cubicBezTo>
                  <a:cubicBezTo>
                    <a:pt x="212" y="25"/>
                    <a:pt x="197" y="50"/>
                    <a:pt x="181" y="73"/>
                  </a:cubicBezTo>
                  <a:cubicBezTo>
                    <a:pt x="128" y="149"/>
                    <a:pt x="67" y="210"/>
                    <a:pt x="0" y="256"/>
                  </a:cubicBezTo>
                  <a:cubicBezTo>
                    <a:pt x="8" y="259"/>
                    <a:pt x="16" y="261"/>
                    <a:pt x="23" y="264"/>
                  </a:cubicBezTo>
                  <a:cubicBezTo>
                    <a:pt x="106" y="267"/>
                    <a:pt x="188" y="256"/>
                    <a:pt x="268" y="233"/>
                  </a:cubicBezTo>
                  <a:cubicBezTo>
                    <a:pt x="304" y="200"/>
                    <a:pt x="338" y="161"/>
                    <a:pt x="370" y="116"/>
                  </a:cubicBezTo>
                  <a:cubicBezTo>
                    <a:pt x="387" y="92"/>
                    <a:pt x="402" y="67"/>
                    <a:pt x="416" y="42"/>
                  </a:cubicBezTo>
                  <a:close/>
                </a:path>
              </a:pathLst>
            </a:custGeom>
            <a:solidFill>
              <a:srgbClr val="1976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7954963" y="5994400"/>
              <a:ext cx="1328738" cy="2941638"/>
            </a:xfrm>
            <a:custGeom>
              <a:avLst/>
              <a:gdLst>
                <a:gd name="T0" fmla="*/ 141 w 354"/>
                <a:gd name="T1" fmla="*/ 243 h 783"/>
                <a:gd name="T2" fmla="*/ 126 w 354"/>
                <a:gd name="T3" fmla="*/ 263 h 783"/>
                <a:gd name="T4" fmla="*/ 0 w 354"/>
                <a:gd name="T5" fmla="*/ 780 h 783"/>
                <a:gd name="T6" fmla="*/ 106 w 354"/>
                <a:gd name="T7" fmla="*/ 781 h 783"/>
                <a:gd name="T8" fmla="*/ 262 w 354"/>
                <a:gd name="T9" fmla="*/ 0 h 783"/>
                <a:gd name="T10" fmla="*/ 141 w 354"/>
                <a:gd name="T11" fmla="*/ 243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4" h="783">
                  <a:moveTo>
                    <a:pt x="141" y="243"/>
                  </a:moveTo>
                  <a:cubicBezTo>
                    <a:pt x="136" y="250"/>
                    <a:pt x="131" y="256"/>
                    <a:pt x="126" y="263"/>
                  </a:cubicBezTo>
                  <a:cubicBezTo>
                    <a:pt x="132" y="444"/>
                    <a:pt x="90" y="626"/>
                    <a:pt x="0" y="780"/>
                  </a:cubicBezTo>
                  <a:cubicBezTo>
                    <a:pt x="36" y="783"/>
                    <a:pt x="72" y="783"/>
                    <a:pt x="106" y="781"/>
                  </a:cubicBezTo>
                  <a:cubicBezTo>
                    <a:pt x="302" y="563"/>
                    <a:pt x="354" y="262"/>
                    <a:pt x="262" y="0"/>
                  </a:cubicBezTo>
                  <a:cubicBezTo>
                    <a:pt x="240" y="83"/>
                    <a:pt x="200" y="165"/>
                    <a:pt x="141" y="243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5430838" y="4030663"/>
              <a:ext cx="1550988" cy="777875"/>
            </a:xfrm>
            <a:custGeom>
              <a:avLst/>
              <a:gdLst>
                <a:gd name="T0" fmla="*/ 232 w 413"/>
                <a:gd name="T1" fmla="*/ 188 h 207"/>
                <a:gd name="T2" fmla="*/ 250 w 413"/>
                <a:gd name="T3" fmla="*/ 207 h 207"/>
                <a:gd name="T4" fmla="*/ 413 w 413"/>
                <a:gd name="T5" fmla="*/ 104 h 207"/>
                <a:gd name="T6" fmla="*/ 245 w 413"/>
                <a:gd name="T7" fmla="*/ 4 h 207"/>
                <a:gd name="T8" fmla="*/ 0 w 413"/>
                <a:gd name="T9" fmla="*/ 29 h 207"/>
                <a:gd name="T10" fmla="*/ 232 w 413"/>
                <a:gd name="T11" fmla="*/ 188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3" h="207">
                  <a:moveTo>
                    <a:pt x="232" y="188"/>
                  </a:moveTo>
                  <a:cubicBezTo>
                    <a:pt x="238" y="194"/>
                    <a:pt x="244" y="201"/>
                    <a:pt x="250" y="207"/>
                  </a:cubicBezTo>
                  <a:cubicBezTo>
                    <a:pt x="308" y="178"/>
                    <a:pt x="363" y="143"/>
                    <a:pt x="413" y="104"/>
                  </a:cubicBezTo>
                  <a:cubicBezTo>
                    <a:pt x="360" y="58"/>
                    <a:pt x="303" y="25"/>
                    <a:pt x="245" y="4"/>
                  </a:cubicBezTo>
                  <a:cubicBezTo>
                    <a:pt x="162" y="0"/>
                    <a:pt x="80" y="8"/>
                    <a:pt x="0" y="29"/>
                  </a:cubicBezTo>
                  <a:cubicBezTo>
                    <a:pt x="82" y="63"/>
                    <a:pt x="161" y="116"/>
                    <a:pt x="232" y="188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Freeform 19"/>
            <p:cNvSpPr>
              <a:spLocks/>
            </p:cNvSpPr>
            <p:nvPr/>
          </p:nvSpPr>
          <p:spPr bwMode="auto">
            <a:xfrm>
              <a:off x="7297738" y="4330700"/>
              <a:ext cx="346075" cy="379413"/>
            </a:xfrm>
            <a:custGeom>
              <a:avLst/>
              <a:gdLst>
                <a:gd name="T0" fmla="*/ 58 w 92"/>
                <a:gd name="T1" fmla="*/ 101 h 101"/>
                <a:gd name="T2" fmla="*/ 92 w 92"/>
                <a:gd name="T3" fmla="*/ 28 h 101"/>
                <a:gd name="T4" fmla="*/ 40 w 92"/>
                <a:gd name="T5" fmla="*/ 0 h 101"/>
                <a:gd name="T6" fmla="*/ 0 w 92"/>
                <a:gd name="T7" fmla="*/ 47 h 101"/>
                <a:gd name="T8" fmla="*/ 58 w 92"/>
                <a:gd name="T9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2" h="101">
                  <a:moveTo>
                    <a:pt x="58" y="101"/>
                  </a:moveTo>
                  <a:cubicBezTo>
                    <a:pt x="71" y="77"/>
                    <a:pt x="82" y="53"/>
                    <a:pt x="92" y="28"/>
                  </a:cubicBezTo>
                  <a:cubicBezTo>
                    <a:pt x="75" y="18"/>
                    <a:pt x="58" y="9"/>
                    <a:pt x="40" y="0"/>
                  </a:cubicBezTo>
                  <a:cubicBezTo>
                    <a:pt x="27" y="16"/>
                    <a:pt x="14" y="32"/>
                    <a:pt x="0" y="47"/>
                  </a:cubicBezTo>
                  <a:cubicBezTo>
                    <a:pt x="20" y="64"/>
                    <a:pt x="39" y="82"/>
                    <a:pt x="58" y="101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20"/>
            <p:cNvSpPr>
              <a:spLocks/>
            </p:cNvSpPr>
            <p:nvPr/>
          </p:nvSpPr>
          <p:spPr bwMode="auto">
            <a:xfrm>
              <a:off x="7046913" y="5199063"/>
              <a:ext cx="990600" cy="2293938"/>
            </a:xfrm>
            <a:custGeom>
              <a:avLst/>
              <a:gdLst>
                <a:gd name="T0" fmla="*/ 264 w 264"/>
                <a:gd name="T1" fmla="*/ 481 h 611"/>
                <a:gd name="T2" fmla="*/ 144 w 264"/>
                <a:gd name="T3" fmla="*/ 0 h 611"/>
                <a:gd name="T4" fmla="*/ 0 w 264"/>
                <a:gd name="T5" fmla="*/ 198 h 611"/>
                <a:gd name="T6" fmla="*/ 55 w 264"/>
                <a:gd name="T7" fmla="*/ 611 h 611"/>
                <a:gd name="T8" fmla="*/ 264 w 264"/>
                <a:gd name="T9" fmla="*/ 481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4" h="611">
                  <a:moveTo>
                    <a:pt x="264" y="481"/>
                  </a:moveTo>
                  <a:cubicBezTo>
                    <a:pt x="260" y="311"/>
                    <a:pt x="220" y="142"/>
                    <a:pt x="144" y="0"/>
                  </a:cubicBezTo>
                  <a:cubicBezTo>
                    <a:pt x="105" y="72"/>
                    <a:pt x="56" y="139"/>
                    <a:pt x="0" y="198"/>
                  </a:cubicBezTo>
                  <a:cubicBezTo>
                    <a:pt x="46" y="329"/>
                    <a:pt x="66" y="471"/>
                    <a:pt x="55" y="611"/>
                  </a:cubicBezTo>
                  <a:cubicBezTo>
                    <a:pt x="131" y="575"/>
                    <a:pt x="202" y="532"/>
                    <a:pt x="264" y="481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21"/>
            <p:cNvSpPr>
              <a:spLocks/>
            </p:cNvSpPr>
            <p:nvPr/>
          </p:nvSpPr>
          <p:spPr bwMode="auto">
            <a:xfrm>
              <a:off x="6975475" y="7391400"/>
              <a:ext cx="1054100" cy="1487488"/>
            </a:xfrm>
            <a:custGeom>
              <a:avLst/>
              <a:gdLst>
                <a:gd name="T0" fmla="*/ 281 w 281"/>
                <a:gd name="T1" fmla="*/ 0 h 396"/>
                <a:gd name="T2" fmla="*/ 59 w 281"/>
                <a:gd name="T3" fmla="*/ 142 h 396"/>
                <a:gd name="T4" fmla="*/ 0 w 281"/>
                <a:gd name="T5" fmla="*/ 334 h 396"/>
                <a:gd name="T6" fmla="*/ 145 w 281"/>
                <a:gd name="T7" fmla="*/ 387 h 396"/>
                <a:gd name="T8" fmla="*/ 182 w 281"/>
                <a:gd name="T9" fmla="*/ 396 h 396"/>
                <a:gd name="T10" fmla="*/ 281 w 281"/>
                <a:gd name="T11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1" h="396">
                  <a:moveTo>
                    <a:pt x="281" y="0"/>
                  </a:moveTo>
                  <a:cubicBezTo>
                    <a:pt x="215" y="57"/>
                    <a:pt x="140" y="105"/>
                    <a:pt x="59" y="142"/>
                  </a:cubicBezTo>
                  <a:cubicBezTo>
                    <a:pt x="46" y="208"/>
                    <a:pt x="27" y="273"/>
                    <a:pt x="0" y="334"/>
                  </a:cubicBezTo>
                  <a:cubicBezTo>
                    <a:pt x="47" y="356"/>
                    <a:pt x="96" y="374"/>
                    <a:pt x="145" y="387"/>
                  </a:cubicBezTo>
                  <a:cubicBezTo>
                    <a:pt x="158" y="390"/>
                    <a:pt x="170" y="393"/>
                    <a:pt x="182" y="396"/>
                  </a:cubicBezTo>
                  <a:cubicBezTo>
                    <a:pt x="239" y="276"/>
                    <a:pt x="273" y="139"/>
                    <a:pt x="281" y="0"/>
                  </a:cubicBezTo>
                  <a:close/>
                </a:path>
              </a:pathLst>
            </a:custGeom>
            <a:solidFill>
              <a:srgbClr val="42A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22"/>
            <p:cNvSpPr>
              <a:spLocks/>
            </p:cNvSpPr>
            <p:nvPr/>
          </p:nvSpPr>
          <p:spPr bwMode="auto">
            <a:xfrm>
              <a:off x="3249613" y="6846888"/>
              <a:ext cx="525463" cy="681038"/>
            </a:xfrm>
            <a:custGeom>
              <a:avLst/>
              <a:gdLst>
                <a:gd name="T0" fmla="*/ 115 w 140"/>
                <a:gd name="T1" fmla="*/ 43 h 181"/>
                <a:gd name="T2" fmla="*/ 1 w 140"/>
                <a:gd name="T3" fmla="*/ 0 h 181"/>
                <a:gd name="T4" fmla="*/ 2 w 140"/>
                <a:gd name="T5" fmla="*/ 77 h 181"/>
                <a:gd name="T6" fmla="*/ 140 w 140"/>
                <a:gd name="T7" fmla="*/ 181 h 181"/>
                <a:gd name="T8" fmla="*/ 115 w 140"/>
                <a:gd name="T9" fmla="*/ 43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181">
                  <a:moveTo>
                    <a:pt x="115" y="43"/>
                  </a:moveTo>
                  <a:cubicBezTo>
                    <a:pt x="75" y="32"/>
                    <a:pt x="37" y="18"/>
                    <a:pt x="1" y="0"/>
                  </a:cubicBezTo>
                  <a:cubicBezTo>
                    <a:pt x="0" y="26"/>
                    <a:pt x="0" y="51"/>
                    <a:pt x="2" y="77"/>
                  </a:cubicBezTo>
                  <a:cubicBezTo>
                    <a:pt x="39" y="116"/>
                    <a:pt x="86" y="151"/>
                    <a:pt x="140" y="181"/>
                  </a:cubicBezTo>
                  <a:cubicBezTo>
                    <a:pt x="128" y="136"/>
                    <a:pt x="120" y="90"/>
                    <a:pt x="115" y="43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23"/>
            <p:cNvSpPr>
              <a:spLocks/>
            </p:cNvSpPr>
            <p:nvPr/>
          </p:nvSpPr>
          <p:spPr bwMode="auto">
            <a:xfrm>
              <a:off x="4187825" y="4448175"/>
              <a:ext cx="503238" cy="833438"/>
            </a:xfrm>
            <a:custGeom>
              <a:avLst/>
              <a:gdLst>
                <a:gd name="T0" fmla="*/ 134 w 134"/>
                <a:gd name="T1" fmla="*/ 0 h 222"/>
                <a:gd name="T2" fmla="*/ 97 w 134"/>
                <a:gd name="T3" fmla="*/ 23 h 222"/>
                <a:gd name="T4" fmla="*/ 20 w 134"/>
                <a:gd name="T5" fmla="*/ 165 h 222"/>
                <a:gd name="T6" fmla="*/ 0 w 134"/>
                <a:gd name="T7" fmla="*/ 220 h 222"/>
                <a:gd name="T8" fmla="*/ 71 w 134"/>
                <a:gd name="T9" fmla="*/ 222 h 222"/>
                <a:gd name="T10" fmla="*/ 134 w 134"/>
                <a:gd name="T11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4" h="222">
                  <a:moveTo>
                    <a:pt x="134" y="0"/>
                  </a:moveTo>
                  <a:cubicBezTo>
                    <a:pt x="121" y="7"/>
                    <a:pt x="109" y="15"/>
                    <a:pt x="97" y="23"/>
                  </a:cubicBezTo>
                  <a:cubicBezTo>
                    <a:pt x="67" y="64"/>
                    <a:pt x="41" y="112"/>
                    <a:pt x="20" y="165"/>
                  </a:cubicBezTo>
                  <a:cubicBezTo>
                    <a:pt x="13" y="183"/>
                    <a:pt x="6" y="202"/>
                    <a:pt x="0" y="220"/>
                  </a:cubicBezTo>
                  <a:cubicBezTo>
                    <a:pt x="24" y="222"/>
                    <a:pt x="47" y="222"/>
                    <a:pt x="71" y="222"/>
                  </a:cubicBezTo>
                  <a:cubicBezTo>
                    <a:pt x="80" y="141"/>
                    <a:pt x="101" y="66"/>
                    <a:pt x="134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24"/>
            <p:cNvSpPr>
              <a:spLocks/>
            </p:cNvSpPr>
            <p:nvPr/>
          </p:nvSpPr>
          <p:spPr bwMode="auto">
            <a:xfrm>
              <a:off x="7383463" y="9032875"/>
              <a:ext cx="868363" cy="601663"/>
            </a:xfrm>
            <a:custGeom>
              <a:avLst/>
              <a:gdLst>
                <a:gd name="T0" fmla="*/ 128 w 231"/>
                <a:gd name="T1" fmla="*/ 10 h 160"/>
                <a:gd name="T2" fmla="*/ 75 w 231"/>
                <a:gd name="T3" fmla="*/ 81 h 160"/>
                <a:gd name="T4" fmla="*/ 0 w 231"/>
                <a:gd name="T5" fmla="*/ 160 h 160"/>
                <a:gd name="T6" fmla="*/ 229 w 231"/>
                <a:gd name="T7" fmla="*/ 1 h 160"/>
                <a:gd name="T8" fmla="*/ 231 w 231"/>
                <a:gd name="T9" fmla="*/ 0 h 160"/>
                <a:gd name="T10" fmla="*/ 128 w 231"/>
                <a:gd name="T11" fmla="*/ 1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31" h="160">
                  <a:moveTo>
                    <a:pt x="128" y="10"/>
                  </a:moveTo>
                  <a:cubicBezTo>
                    <a:pt x="112" y="34"/>
                    <a:pt x="94" y="58"/>
                    <a:pt x="75" y="81"/>
                  </a:cubicBezTo>
                  <a:cubicBezTo>
                    <a:pt x="51" y="110"/>
                    <a:pt x="26" y="137"/>
                    <a:pt x="0" y="160"/>
                  </a:cubicBezTo>
                  <a:cubicBezTo>
                    <a:pt x="83" y="123"/>
                    <a:pt x="161" y="70"/>
                    <a:pt x="229" y="1"/>
                  </a:cubicBezTo>
                  <a:cubicBezTo>
                    <a:pt x="230" y="1"/>
                    <a:pt x="230" y="0"/>
                    <a:pt x="231" y="0"/>
                  </a:cubicBezTo>
                  <a:cubicBezTo>
                    <a:pt x="198" y="6"/>
                    <a:pt x="163" y="9"/>
                    <a:pt x="128" y="10"/>
                  </a:cubicBezTo>
                  <a:close/>
                </a:path>
              </a:pathLst>
            </a:custGeom>
            <a:solidFill>
              <a:srgbClr val="0D47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25"/>
            <p:cNvSpPr>
              <a:spLocks/>
            </p:cNvSpPr>
            <p:nvPr/>
          </p:nvSpPr>
          <p:spPr bwMode="auto">
            <a:xfrm>
              <a:off x="3265488" y="7250113"/>
              <a:ext cx="2447925" cy="2609850"/>
            </a:xfrm>
            <a:custGeom>
              <a:avLst/>
              <a:gdLst>
                <a:gd name="T0" fmla="*/ 465 w 652"/>
                <a:gd name="T1" fmla="*/ 591 h 695"/>
                <a:gd name="T2" fmla="*/ 154 w 652"/>
                <a:gd name="T3" fmla="*/ 138 h 695"/>
                <a:gd name="T4" fmla="*/ 0 w 652"/>
                <a:gd name="T5" fmla="*/ 0 h 695"/>
                <a:gd name="T6" fmla="*/ 224 w 652"/>
                <a:gd name="T7" fmla="*/ 476 h 695"/>
                <a:gd name="T8" fmla="*/ 652 w 652"/>
                <a:gd name="T9" fmla="*/ 695 h 695"/>
                <a:gd name="T10" fmla="*/ 465 w 652"/>
                <a:gd name="T11" fmla="*/ 591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2" h="695">
                  <a:moveTo>
                    <a:pt x="465" y="591"/>
                  </a:moveTo>
                  <a:cubicBezTo>
                    <a:pt x="317" y="479"/>
                    <a:pt x="211" y="317"/>
                    <a:pt x="154" y="138"/>
                  </a:cubicBezTo>
                  <a:cubicBezTo>
                    <a:pt x="93" y="98"/>
                    <a:pt x="42" y="51"/>
                    <a:pt x="0" y="0"/>
                  </a:cubicBezTo>
                  <a:cubicBezTo>
                    <a:pt x="16" y="174"/>
                    <a:pt x="91" y="343"/>
                    <a:pt x="224" y="476"/>
                  </a:cubicBezTo>
                  <a:cubicBezTo>
                    <a:pt x="345" y="597"/>
                    <a:pt x="495" y="670"/>
                    <a:pt x="652" y="695"/>
                  </a:cubicBezTo>
                  <a:cubicBezTo>
                    <a:pt x="588" y="671"/>
                    <a:pt x="525" y="637"/>
                    <a:pt x="465" y="591"/>
                  </a:cubicBezTo>
                  <a:close/>
                </a:path>
              </a:pathLst>
            </a:custGeom>
            <a:solidFill>
              <a:srgbClr val="42A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26"/>
            <p:cNvSpPr>
              <a:spLocks/>
            </p:cNvSpPr>
            <p:nvPr/>
          </p:nvSpPr>
          <p:spPr bwMode="auto">
            <a:xfrm>
              <a:off x="3816350" y="4860925"/>
              <a:ext cx="330200" cy="393700"/>
            </a:xfrm>
            <a:custGeom>
              <a:avLst/>
              <a:gdLst>
                <a:gd name="T0" fmla="*/ 32 w 88"/>
                <a:gd name="T1" fmla="*/ 105 h 105"/>
                <a:gd name="T2" fmla="*/ 47 w 88"/>
                <a:gd name="T3" fmla="*/ 72 h 105"/>
                <a:gd name="T4" fmla="*/ 88 w 88"/>
                <a:gd name="T5" fmla="*/ 0 h 105"/>
                <a:gd name="T6" fmla="*/ 77 w 88"/>
                <a:gd name="T7" fmla="*/ 10 h 105"/>
                <a:gd name="T8" fmla="*/ 0 w 88"/>
                <a:gd name="T9" fmla="*/ 101 h 105"/>
                <a:gd name="T10" fmla="*/ 32 w 88"/>
                <a:gd name="T1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105">
                  <a:moveTo>
                    <a:pt x="32" y="105"/>
                  </a:moveTo>
                  <a:cubicBezTo>
                    <a:pt x="37" y="94"/>
                    <a:pt x="42" y="83"/>
                    <a:pt x="47" y="72"/>
                  </a:cubicBezTo>
                  <a:cubicBezTo>
                    <a:pt x="60" y="47"/>
                    <a:pt x="74" y="23"/>
                    <a:pt x="88" y="0"/>
                  </a:cubicBezTo>
                  <a:cubicBezTo>
                    <a:pt x="85" y="3"/>
                    <a:pt x="81" y="7"/>
                    <a:pt x="77" y="10"/>
                  </a:cubicBezTo>
                  <a:cubicBezTo>
                    <a:pt x="49" y="39"/>
                    <a:pt x="23" y="69"/>
                    <a:pt x="0" y="101"/>
                  </a:cubicBezTo>
                  <a:cubicBezTo>
                    <a:pt x="11" y="102"/>
                    <a:pt x="21" y="104"/>
                    <a:pt x="32" y="105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27"/>
            <p:cNvSpPr>
              <a:spLocks/>
            </p:cNvSpPr>
            <p:nvPr/>
          </p:nvSpPr>
          <p:spPr bwMode="auto">
            <a:xfrm>
              <a:off x="3257550" y="5503863"/>
              <a:ext cx="566738" cy="1347788"/>
            </a:xfrm>
            <a:custGeom>
              <a:avLst/>
              <a:gdLst>
                <a:gd name="T0" fmla="*/ 103 w 151"/>
                <a:gd name="T1" fmla="*/ 0 h 359"/>
                <a:gd name="T2" fmla="*/ 0 w 151"/>
                <a:gd name="T3" fmla="*/ 333 h 359"/>
                <a:gd name="T4" fmla="*/ 110 w 151"/>
                <a:gd name="T5" fmla="*/ 359 h 359"/>
                <a:gd name="T6" fmla="*/ 151 w 151"/>
                <a:gd name="T7" fmla="*/ 13 h 359"/>
                <a:gd name="T8" fmla="*/ 103 w 151"/>
                <a:gd name="T9" fmla="*/ 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1" h="359">
                  <a:moveTo>
                    <a:pt x="103" y="0"/>
                  </a:moveTo>
                  <a:cubicBezTo>
                    <a:pt x="43" y="103"/>
                    <a:pt x="9" y="217"/>
                    <a:pt x="0" y="333"/>
                  </a:cubicBezTo>
                  <a:cubicBezTo>
                    <a:pt x="34" y="344"/>
                    <a:pt x="71" y="353"/>
                    <a:pt x="110" y="359"/>
                  </a:cubicBezTo>
                  <a:cubicBezTo>
                    <a:pt x="102" y="241"/>
                    <a:pt x="115" y="123"/>
                    <a:pt x="151" y="13"/>
                  </a:cubicBezTo>
                  <a:cubicBezTo>
                    <a:pt x="135" y="9"/>
                    <a:pt x="119" y="5"/>
                    <a:pt x="103" y="0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28"/>
            <p:cNvSpPr>
              <a:spLocks/>
            </p:cNvSpPr>
            <p:nvPr/>
          </p:nvSpPr>
          <p:spPr bwMode="auto">
            <a:xfrm>
              <a:off x="7710488" y="4564063"/>
              <a:ext cx="1179513" cy="2095500"/>
            </a:xfrm>
            <a:custGeom>
              <a:avLst/>
              <a:gdLst>
                <a:gd name="T0" fmla="*/ 0 w 314"/>
                <a:gd name="T1" fmla="*/ 100 h 558"/>
                <a:gd name="T2" fmla="*/ 184 w 314"/>
                <a:gd name="T3" fmla="*/ 558 h 558"/>
                <a:gd name="T4" fmla="*/ 189 w 314"/>
                <a:gd name="T5" fmla="*/ 553 h 558"/>
                <a:gd name="T6" fmla="*/ 314 w 314"/>
                <a:gd name="T7" fmla="*/ 348 h 558"/>
                <a:gd name="T8" fmla="*/ 142 w 314"/>
                <a:gd name="T9" fmla="*/ 89 h 558"/>
                <a:gd name="T10" fmla="*/ 36 w 314"/>
                <a:gd name="T11" fmla="*/ 0 h 558"/>
                <a:gd name="T12" fmla="*/ 0 w 314"/>
                <a:gd name="T13" fmla="*/ 100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4" h="558">
                  <a:moveTo>
                    <a:pt x="0" y="100"/>
                  </a:moveTo>
                  <a:cubicBezTo>
                    <a:pt x="103" y="230"/>
                    <a:pt x="165" y="391"/>
                    <a:pt x="184" y="558"/>
                  </a:cubicBezTo>
                  <a:cubicBezTo>
                    <a:pt x="186" y="556"/>
                    <a:pt x="188" y="555"/>
                    <a:pt x="189" y="553"/>
                  </a:cubicBezTo>
                  <a:cubicBezTo>
                    <a:pt x="248" y="487"/>
                    <a:pt x="289" y="417"/>
                    <a:pt x="314" y="348"/>
                  </a:cubicBezTo>
                  <a:cubicBezTo>
                    <a:pt x="276" y="254"/>
                    <a:pt x="219" y="166"/>
                    <a:pt x="142" y="89"/>
                  </a:cubicBezTo>
                  <a:cubicBezTo>
                    <a:pt x="109" y="56"/>
                    <a:pt x="73" y="26"/>
                    <a:pt x="36" y="0"/>
                  </a:cubicBezTo>
                  <a:cubicBezTo>
                    <a:pt x="26" y="34"/>
                    <a:pt x="14" y="67"/>
                    <a:pt x="0" y="10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29"/>
            <p:cNvSpPr>
              <a:spLocks/>
            </p:cNvSpPr>
            <p:nvPr/>
          </p:nvSpPr>
          <p:spPr bwMode="auto">
            <a:xfrm>
              <a:off x="4000500" y="5603875"/>
              <a:ext cx="684213" cy="1273175"/>
            </a:xfrm>
            <a:custGeom>
              <a:avLst/>
              <a:gdLst>
                <a:gd name="T0" fmla="*/ 14 w 182"/>
                <a:gd name="T1" fmla="*/ 339 h 339"/>
                <a:gd name="T2" fmla="*/ 14 w 182"/>
                <a:gd name="T3" fmla="*/ 339 h 339"/>
                <a:gd name="T4" fmla="*/ 182 w 182"/>
                <a:gd name="T5" fmla="*/ 321 h 339"/>
                <a:gd name="T6" fmla="*/ 117 w 182"/>
                <a:gd name="T7" fmla="*/ 9 h 339"/>
                <a:gd name="T8" fmla="*/ 27 w 182"/>
                <a:gd name="T9" fmla="*/ 0 h 339"/>
                <a:gd name="T10" fmla="*/ 14 w 182"/>
                <a:gd name="T11" fmla="*/ 339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2" h="339">
                  <a:moveTo>
                    <a:pt x="14" y="339"/>
                  </a:moveTo>
                  <a:cubicBezTo>
                    <a:pt x="14" y="339"/>
                    <a:pt x="14" y="339"/>
                    <a:pt x="14" y="339"/>
                  </a:cubicBezTo>
                  <a:cubicBezTo>
                    <a:pt x="70" y="338"/>
                    <a:pt x="126" y="332"/>
                    <a:pt x="182" y="321"/>
                  </a:cubicBezTo>
                  <a:cubicBezTo>
                    <a:pt x="142" y="222"/>
                    <a:pt x="119" y="116"/>
                    <a:pt x="117" y="9"/>
                  </a:cubicBezTo>
                  <a:cubicBezTo>
                    <a:pt x="87" y="7"/>
                    <a:pt x="57" y="4"/>
                    <a:pt x="27" y="0"/>
                  </a:cubicBezTo>
                  <a:cubicBezTo>
                    <a:pt x="4" y="108"/>
                    <a:pt x="0" y="224"/>
                    <a:pt x="14" y="339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30"/>
            <p:cNvSpPr>
              <a:spLocks/>
            </p:cNvSpPr>
            <p:nvPr/>
          </p:nvSpPr>
          <p:spPr bwMode="auto">
            <a:xfrm>
              <a:off x="4079875" y="7088188"/>
              <a:ext cx="1298575" cy="822325"/>
            </a:xfrm>
            <a:custGeom>
              <a:avLst/>
              <a:gdLst>
                <a:gd name="T0" fmla="*/ 346 w 346"/>
                <a:gd name="T1" fmla="*/ 219 h 219"/>
                <a:gd name="T2" fmla="*/ 195 w 346"/>
                <a:gd name="T3" fmla="*/ 0 h 219"/>
                <a:gd name="T4" fmla="*/ 36 w 346"/>
                <a:gd name="T5" fmla="*/ 3 h 219"/>
                <a:gd name="T6" fmla="*/ 0 w 346"/>
                <a:gd name="T7" fmla="*/ 0 h 219"/>
                <a:gd name="T8" fmla="*/ 42 w 346"/>
                <a:gd name="T9" fmla="*/ 171 h 219"/>
                <a:gd name="T10" fmla="*/ 346 w 346"/>
                <a:gd name="T11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6" h="219">
                  <a:moveTo>
                    <a:pt x="346" y="219"/>
                  </a:moveTo>
                  <a:cubicBezTo>
                    <a:pt x="286" y="153"/>
                    <a:pt x="235" y="79"/>
                    <a:pt x="195" y="0"/>
                  </a:cubicBezTo>
                  <a:cubicBezTo>
                    <a:pt x="142" y="6"/>
                    <a:pt x="89" y="8"/>
                    <a:pt x="36" y="3"/>
                  </a:cubicBezTo>
                  <a:cubicBezTo>
                    <a:pt x="24" y="3"/>
                    <a:pt x="12" y="1"/>
                    <a:pt x="0" y="0"/>
                  </a:cubicBezTo>
                  <a:cubicBezTo>
                    <a:pt x="10" y="58"/>
                    <a:pt x="24" y="115"/>
                    <a:pt x="42" y="171"/>
                  </a:cubicBezTo>
                  <a:cubicBezTo>
                    <a:pt x="137" y="203"/>
                    <a:pt x="240" y="219"/>
                    <a:pt x="346" y="219"/>
                  </a:cubicBezTo>
                  <a:close/>
                </a:path>
              </a:pathLst>
            </a:custGeom>
            <a:solidFill>
              <a:srgbClr val="42A5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31"/>
            <p:cNvSpPr>
              <a:spLocks/>
            </p:cNvSpPr>
            <p:nvPr/>
          </p:nvSpPr>
          <p:spPr bwMode="auto">
            <a:xfrm>
              <a:off x="4341813" y="8031163"/>
              <a:ext cx="2257425" cy="1790700"/>
            </a:xfrm>
            <a:custGeom>
              <a:avLst/>
              <a:gdLst>
                <a:gd name="T0" fmla="*/ 250 w 601"/>
                <a:gd name="T1" fmla="*/ 366 h 477"/>
                <a:gd name="T2" fmla="*/ 416 w 601"/>
                <a:gd name="T3" fmla="*/ 477 h 477"/>
                <a:gd name="T4" fmla="*/ 550 w 601"/>
                <a:gd name="T5" fmla="*/ 312 h 477"/>
                <a:gd name="T6" fmla="*/ 601 w 601"/>
                <a:gd name="T7" fmla="*/ 206 h 477"/>
                <a:gd name="T8" fmla="*/ 375 w 601"/>
                <a:gd name="T9" fmla="*/ 63 h 477"/>
                <a:gd name="T10" fmla="*/ 0 w 601"/>
                <a:gd name="T11" fmla="*/ 0 h 477"/>
                <a:gd name="T12" fmla="*/ 250 w 601"/>
                <a:gd name="T13" fmla="*/ 366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1" h="477">
                  <a:moveTo>
                    <a:pt x="250" y="366"/>
                  </a:moveTo>
                  <a:cubicBezTo>
                    <a:pt x="304" y="414"/>
                    <a:pt x="359" y="451"/>
                    <a:pt x="416" y="477"/>
                  </a:cubicBezTo>
                  <a:cubicBezTo>
                    <a:pt x="465" y="433"/>
                    <a:pt x="511" y="378"/>
                    <a:pt x="550" y="312"/>
                  </a:cubicBezTo>
                  <a:cubicBezTo>
                    <a:pt x="569" y="278"/>
                    <a:pt x="586" y="243"/>
                    <a:pt x="601" y="206"/>
                  </a:cubicBezTo>
                  <a:cubicBezTo>
                    <a:pt x="520" y="170"/>
                    <a:pt x="443" y="121"/>
                    <a:pt x="375" y="63"/>
                  </a:cubicBezTo>
                  <a:cubicBezTo>
                    <a:pt x="246" y="68"/>
                    <a:pt x="118" y="48"/>
                    <a:pt x="0" y="0"/>
                  </a:cubicBezTo>
                  <a:cubicBezTo>
                    <a:pt x="58" y="142"/>
                    <a:pt x="142" y="271"/>
                    <a:pt x="250" y="366"/>
                  </a:cubicBezTo>
                  <a:close/>
                </a:path>
              </a:pathLst>
            </a:custGeom>
            <a:solidFill>
              <a:srgbClr val="0D47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32"/>
            <p:cNvSpPr>
              <a:spLocks noEditPoints="1"/>
            </p:cNvSpPr>
            <p:nvPr/>
          </p:nvSpPr>
          <p:spPr bwMode="auto">
            <a:xfrm>
              <a:off x="2570163" y="3786188"/>
              <a:ext cx="7015163" cy="7016750"/>
            </a:xfrm>
            <a:custGeom>
              <a:avLst/>
              <a:gdLst>
                <a:gd name="T0" fmla="*/ 934 w 1868"/>
                <a:gd name="T1" fmla="*/ 1868 h 1868"/>
                <a:gd name="T2" fmla="*/ 274 w 1868"/>
                <a:gd name="T3" fmla="*/ 1594 h 1868"/>
                <a:gd name="T4" fmla="*/ 0 w 1868"/>
                <a:gd name="T5" fmla="*/ 934 h 1868"/>
                <a:gd name="T6" fmla="*/ 274 w 1868"/>
                <a:gd name="T7" fmla="*/ 274 h 1868"/>
                <a:gd name="T8" fmla="*/ 934 w 1868"/>
                <a:gd name="T9" fmla="*/ 0 h 1868"/>
                <a:gd name="T10" fmla="*/ 1594 w 1868"/>
                <a:gd name="T11" fmla="*/ 274 h 1868"/>
                <a:gd name="T12" fmla="*/ 1868 w 1868"/>
                <a:gd name="T13" fmla="*/ 934 h 1868"/>
                <a:gd name="T14" fmla="*/ 1594 w 1868"/>
                <a:gd name="T15" fmla="*/ 1594 h 1868"/>
                <a:gd name="T16" fmla="*/ 934 w 1868"/>
                <a:gd name="T17" fmla="*/ 1868 h 1868"/>
                <a:gd name="T18" fmla="*/ 934 w 1868"/>
                <a:gd name="T19" fmla="*/ 8 h 1868"/>
                <a:gd name="T20" fmla="*/ 8 w 1868"/>
                <a:gd name="T21" fmla="*/ 934 h 1868"/>
                <a:gd name="T22" fmla="*/ 934 w 1868"/>
                <a:gd name="T23" fmla="*/ 1860 h 1868"/>
                <a:gd name="T24" fmla="*/ 1860 w 1868"/>
                <a:gd name="T25" fmla="*/ 934 h 1868"/>
                <a:gd name="T26" fmla="*/ 934 w 1868"/>
                <a:gd name="T27" fmla="*/ 8 h 1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68" h="1868">
                  <a:moveTo>
                    <a:pt x="934" y="1868"/>
                  </a:moveTo>
                  <a:cubicBezTo>
                    <a:pt x="685" y="1868"/>
                    <a:pt x="450" y="1771"/>
                    <a:pt x="274" y="1594"/>
                  </a:cubicBezTo>
                  <a:cubicBezTo>
                    <a:pt x="97" y="1418"/>
                    <a:pt x="0" y="1183"/>
                    <a:pt x="0" y="934"/>
                  </a:cubicBezTo>
                  <a:cubicBezTo>
                    <a:pt x="0" y="685"/>
                    <a:pt x="97" y="450"/>
                    <a:pt x="274" y="274"/>
                  </a:cubicBezTo>
                  <a:cubicBezTo>
                    <a:pt x="450" y="97"/>
                    <a:pt x="685" y="0"/>
                    <a:pt x="934" y="0"/>
                  </a:cubicBezTo>
                  <a:cubicBezTo>
                    <a:pt x="1183" y="0"/>
                    <a:pt x="1418" y="97"/>
                    <a:pt x="1594" y="274"/>
                  </a:cubicBezTo>
                  <a:cubicBezTo>
                    <a:pt x="1771" y="450"/>
                    <a:pt x="1868" y="685"/>
                    <a:pt x="1868" y="934"/>
                  </a:cubicBezTo>
                  <a:cubicBezTo>
                    <a:pt x="1868" y="1183"/>
                    <a:pt x="1771" y="1418"/>
                    <a:pt x="1594" y="1594"/>
                  </a:cubicBezTo>
                  <a:cubicBezTo>
                    <a:pt x="1418" y="1771"/>
                    <a:pt x="1183" y="1868"/>
                    <a:pt x="934" y="1868"/>
                  </a:cubicBezTo>
                  <a:close/>
                  <a:moveTo>
                    <a:pt x="934" y="8"/>
                  </a:moveTo>
                  <a:cubicBezTo>
                    <a:pt x="423" y="8"/>
                    <a:pt x="8" y="423"/>
                    <a:pt x="8" y="934"/>
                  </a:cubicBezTo>
                  <a:cubicBezTo>
                    <a:pt x="8" y="1445"/>
                    <a:pt x="423" y="1860"/>
                    <a:pt x="934" y="1860"/>
                  </a:cubicBezTo>
                  <a:cubicBezTo>
                    <a:pt x="1445" y="1860"/>
                    <a:pt x="1860" y="1445"/>
                    <a:pt x="1860" y="934"/>
                  </a:cubicBezTo>
                  <a:cubicBezTo>
                    <a:pt x="1860" y="423"/>
                    <a:pt x="1445" y="8"/>
                    <a:pt x="934" y="8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33"/>
            <p:cNvSpPr>
              <a:spLocks noEditPoints="1"/>
            </p:cNvSpPr>
            <p:nvPr/>
          </p:nvSpPr>
          <p:spPr bwMode="auto">
            <a:xfrm>
              <a:off x="2359025" y="3651250"/>
              <a:ext cx="7015163" cy="7015163"/>
            </a:xfrm>
            <a:custGeom>
              <a:avLst/>
              <a:gdLst>
                <a:gd name="T0" fmla="*/ 934 w 1868"/>
                <a:gd name="T1" fmla="*/ 1868 h 1868"/>
                <a:gd name="T2" fmla="*/ 274 w 1868"/>
                <a:gd name="T3" fmla="*/ 1594 h 1868"/>
                <a:gd name="T4" fmla="*/ 0 w 1868"/>
                <a:gd name="T5" fmla="*/ 934 h 1868"/>
                <a:gd name="T6" fmla="*/ 274 w 1868"/>
                <a:gd name="T7" fmla="*/ 274 h 1868"/>
                <a:gd name="T8" fmla="*/ 934 w 1868"/>
                <a:gd name="T9" fmla="*/ 0 h 1868"/>
                <a:gd name="T10" fmla="*/ 1594 w 1868"/>
                <a:gd name="T11" fmla="*/ 274 h 1868"/>
                <a:gd name="T12" fmla="*/ 1868 w 1868"/>
                <a:gd name="T13" fmla="*/ 934 h 1868"/>
                <a:gd name="T14" fmla="*/ 1594 w 1868"/>
                <a:gd name="T15" fmla="*/ 1594 h 1868"/>
                <a:gd name="T16" fmla="*/ 934 w 1868"/>
                <a:gd name="T17" fmla="*/ 1868 h 1868"/>
                <a:gd name="T18" fmla="*/ 934 w 1868"/>
                <a:gd name="T19" fmla="*/ 8 h 1868"/>
                <a:gd name="T20" fmla="*/ 8 w 1868"/>
                <a:gd name="T21" fmla="*/ 934 h 1868"/>
                <a:gd name="T22" fmla="*/ 934 w 1868"/>
                <a:gd name="T23" fmla="*/ 1860 h 1868"/>
                <a:gd name="T24" fmla="*/ 1860 w 1868"/>
                <a:gd name="T25" fmla="*/ 934 h 1868"/>
                <a:gd name="T26" fmla="*/ 934 w 1868"/>
                <a:gd name="T27" fmla="*/ 8 h 1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68" h="1868">
                  <a:moveTo>
                    <a:pt x="934" y="1868"/>
                  </a:moveTo>
                  <a:cubicBezTo>
                    <a:pt x="685" y="1868"/>
                    <a:pt x="450" y="1771"/>
                    <a:pt x="274" y="1594"/>
                  </a:cubicBezTo>
                  <a:cubicBezTo>
                    <a:pt x="97" y="1418"/>
                    <a:pt x="0" y="1183"/>
                    <a:pt x="0" y="934"/>
                  </a:cubicBezTo>
                  <a:cubicBezTo>
                    <a:pt x="0" y="685"/>
                    <a:pt x="97" y="450"/>
                    <a:pt x="274" y="274"/>
                  </a:cubicBezTo>
                  <a:cubicBezTo>
                    <a:pt x="450" y="97"/>
                    <a:pt x="685" y="0"/>
                    <a:pt x="934" y="0"/>
                  </a:cubicBezTo>
                  <a:cubicBezTo>
                    <a:pt x="1183" y="0"/>
                    <a:pt x="1418" y="97"/>
                    <a:pt x="1594" y="274"/>
                  </a:cubicBezTo>
                  <a:cubicBezTo>
                    <a:pt x="1771" y="450"/>
                    <a:pt x="1868" y="685"/>
                    <a:pt x="1868" y="934"/>
                  </a:cubicBezTo>
                  <a:cubicBezTo>
                    <a:pt x="1868" y="1183"/>
                    <a:pt x="1771" y="1418"/>
                    <a:pt x="1594" y="1594"/>
                  </a:cubicBezTo>
                  <a:cubicBezTo>
                    <a:pt x="1418" y="1771"/>
                    <a:pt x="1183" y="1868"/>
                    <a:pt x="934" y="1868"/>
                  </a:cubicBezTo>
                  <a:close/>
                  <a:moveTo>
                    <a:pt x="934" y="8"/>
                  </a:moveTo>
                  <a:cubicBezTo>
                    <a:pt x="423" y="8"/>
                    <a:pt x="8" y="423"/>
                    <a:pt x="8" y="934"/>
                  </a:cubicBezTo>
                  <a:cubicBezTo>
                    <a:pt x="8" y="1445"/>
                    <a:pt x="423" y="1860"/>
                    <a:pt x="934" y="1860"/>
                  </a:cubicBezTo>
                  <a:cubicBezTo>
                    <a:pt x="1445" y="1860"/>
                    <a:pt x="1860" y="1445"/>
                    <a:pt x="1860" y="934"/>
                  </a:cubicBezTo>
                  <a:cubicBezTo>
                    <a:pt x="1860" y="423"/>
                    <a:pt x="1445" y="8"/>
                    <a:pt x="934" y="8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34"/>
            <p:cNvSpPr>
              <a:spLocks noEditPoints="1"/>
            </p:cNvSpPr>
            <p:nvPr/>
          </p:nvSpPr>
          <p:spPr bwMode="auto">
            <a:xfrm>
              <a:off x="2825750" y="3502025"/>
              <a:ext cx="7013575" cy="7015163"/>
            </a:xfrm>
            <a:custGeom>
              <a:avLst/>
              <a:gdLst>
                <a:gd name="T0" fmla="*/ 934 w 1868"/>
                <a:gd name="T1" fmla="*/ 1868 h 1868"/>
                <a:gd name="T2" fmla="*/ 274 w 1868"/>
                <a:gd name="T3" fmla="*/ 1594 h 1868"/>
                <a:gd name="T4" fmla="*/ 0 w 1868"/>
                <a:gd name="T5" fmla="*/ 934 h 1868"/>
                <a:gd name="T6" fmla="*/ 274 w 1868"/>
                <a:gd name="T7" fmla="*/ 274 h 1868"/>
                <a:gd name="T8" fmla="*/ 934 w 1868"/>
                <a:gd name="T9" fmla="*/ 0 h 1868"/>
                <a:gd name="T10" fmla="*/ 1594 w 1868"/>
                <a:gd name="T11" fmla="*/ 274 h 1868"/>
                <a:gd name="T12" fmla="*/ 1868 w 1868"/>
                <a:gd name="T13" fmla="*/ 934 h 1868"/>
                <a:gd name="T14" fmla="*/ 1594 w 1868"/>
                <a:gd name="T15" fmla="*/ 1594 h 1868"/>
                <a:gd name="T16" fmla="*/ 934 w 1868"/>
                <a:gd name="T17" fmla="*/ 1868 h 1868"/>
                <a:gd name="T18" fmla="*/ 934 w 1868"/>
                <a:gd name="T19" fmla="*/ 8 h 1868"/>
                <a:gd name="T20" fmla="*/ 8 w 1868"/>
                <a:gd name="T21" fmla="*/ 934 h 1868"/>
                <a:gd name="T22" fmla="*/ 934 w 1868"/>
                <a:gd name="T23" fmla="*/ 1860 h 1868"/>
                <a:gd name="T24" fmla="*/ 1860 w 1868"/>
                <a:gd name="T25" fmla="*/ 934 h 1868"/>
                <a:gd name="T26" fmla="*/ 934 w 1868"/>
                <a:gd name="T27" fmla="*/ 8 h 1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68" h="1868">
                  <a:moveTo>
                    <a:pt x="934" y="1868"/>
                  </a:moveTo>
                  <a:cubicBezTo>
                    <a:pt x="685" y="1868"/>
                    <a:pt x="450" y="1771"/>
                    <a:pt x="274" y="1594"/>
                  </a:cubicBezTo>
                  <a:cubicBezTo>
                    <a:pt x="97" y="1418"/>
                    <a:pt x="0" y="1183"/>
                    <a:pt x="0" y="934"/>
                  </a:cubicBezTo>
                  <a:cubicBezTo>
                    <a:pt x="0" y="685"/>
                    <a:pt x="97" y="450"/>
                    <a:pt x="274" y="274"/>
                  </a:cubicBezTo>
                  <a:cubicBezTo>
                    <a:pt x="450" y="97"/>
                    <a:pt x="685" y="0"/>
                    <a:pt x="934" y="0"/>
                  </a:cubicBezTo>
                  <a:cubicBezTo>
                    <a:pt x="1183" y="0"/>
                    <a:pt x="1418" y="97"/>
                    <a:pt x="1594" y="274"/>
                  </a:cubicBezTo>
                  <a:cubicBezTo>
                    <a:pt x="1771" y="450"/>
                    <a:pt x="1868" y="685"/>
                    <a:pt x="1868" y="934"/>
                  </a:cubicBezTo>
                  <a:cubicBezTo>
                    <a:pt x="1868" y="1183"/>
                    <a:pt x="1771" y="1418"/>
                    <a:pt x="1594" y="1594"/>
                  </a:cubicBezTo>
                  <a:cubicBezTo>
                    <a:pt x="1418" y="1771"/>
                    <a:pt x="1183" y="1868"/>
                    <a:pt x="934" y="1868"/>
                  </a:cubicBezTo>
                  <a:close/>
                  <a:moveTo>
                    <a:pt x="934" y="8"/>
                  </a:moveTo>
                  <a:cubicBezTo>
                    <a:pt x="423" y="8"/>
                    <a:pt x="8" y="423"/>
                    <a:pt x="8" y="934"/>
                  </a:cubicBezTo>
                  <a:cubicBezTo>
                    <a:pt x="8" y="1445"/>
                    <a:pt x="423" y="1860"/>
                    <a:pt x="934" y="1860"/>
                  </a:cubicBezTo>
                  <a:cubicBezTo>
                    <a:pt x="1445" y="1860"/>
                    <a:pt x="1860" y="1445"/>
                    <a:pt x="1860" y="934"/>
                  </a:cubicBezTo>
                  <a:cubicBezTo>
                    <a:pt x="1860" y="423"/>
                    <a:pt x="1445" y="8"/>
                    <a:pt x="934" y="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50" name="组合 149"/>
          <p:cNvGrpSpPr/>
          <p:nvPr/>
        </p:nvGrpSpPr>
        <p:grpSpPr>
          <a:xfrm>
            <a:off x="727051" y="4375448"/>
            <a:ext cx="2952774" cy="1432596"/>
            <a:chOff x="727051" y="4375448"/>
            <a:chExt cx="2952774" cy="1432596"/>
          </a:xfrm>
        </p:grpSpPr>
        <p:sp>
          <p:nvSpPr>
            <p:cNvPr id="12" name="矩形 11"/>
            <p:cNvSpPr>
              <a:spLocks/>
            </p:cNvSpPr>
            <p:nvPr/>
          </p:nvSpPr>
          <p:spPr>
            <a:xfrm>
              <a:off x="1810063" y="4375448"/>
              <a:ext cx="902811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zh-CN" altLang="zh-CN" sz="2800" b="1" dirty="0">
                  <a:solidFill>
                    <a:schemeClr val="accent4"/>
                  </a:solidFill>
                </a:rPr>
                <a:t>北京</a:t>
              </a:r>
              <a:endParaRPr lang="zh-CN" altLang="en-US" sz="2800" b="1" dirty="0">
                <a:solidFill>
                  <a:schemeClr val="accent4"/>
                </a:solidFill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867398" y="4910481"/>
              <a:ext cx="2359990" cy="707886"/>
            </a:xfrm>
            <a:prstGeom prst="rect">
              <a:avLst/>
            </a:prstGeom>
            <a:solidFill>
              <a:schemeClr val="accent1"/>
            </a:solidFill>
          </p:spPr>
          <p:txBody>
            <a:bodyPr wrap="square">
              <a:spAutoFit/>
            </a:bodyPr>
            <a:lstStyle/>
            <a:p>
              <a:r>
                <a:rPr lang="en-US" altLang="zh-CN" sz="4000" b="1" dirty="0">
                  <a:solidFill>
                    <a:schemeClr val="bg1"/>
                  </a:solidFill>
                  <a:latin typeface="+mn-ea"/>
                </a:rPr>
                <a:t> </a:t>
              </a:r>
              <a:r>
                <a:rPr lang="zh-CN" altLang="zh-CN" sz="4000" b="1" dirty="0">
                  <a:solidFill>
                    <a:schemeClr val="bg1"/>
                  </a:solidFill>
                  <a:latin typeface="+mn-ea"/>
                </a:rPr>
                <a:t>还贷</a:t>
              </a:r>
              <a:endParaRPr lang="zh-CN" altLang="en-US" sz="4000" b="1" dirty="0">
                <a:solidFill>
                  <a:schemeClr val="bg1"/>
                </a:solidFill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2697674" y="4391000"/>
              <a:ext cx="982151" cy="1383324"/>
              <a:chOff x="3131377" y="4544640"/>
              <a:chExt cx="1095058" cy="1542350"/>
            </a:xfrm>
          </p:grpSpPr>
          <p:sp>
            <p:nvSpPr>
              <p:cNvPr id="59" name="Freeform 38"/>
              <p:cNvSpPr>
                <a:spLocks noEditPoints="1"/>
              </p:cNvSpPr>
              <p:nvPr/>
            </p:nvSpPr>
            <p:spPr bwMode="auto">
              <a:xfrm>
                <a:off x="3131377" y="4544640"/>
                <a:ext cx="1095058" cy="1542350"/>
              </a:xfrm>
              <a:custGeom>
                <a:avLst/>
                <a:gdLst>
                  <a:gd name="T0" fmla="*/ 184 w 367"/>
                  <a:gd name="T1" fmla="*/ 518 h 518"/>
                  <a:gd name="T2" fmla="*/ 367 w 367"/>
                  <a:gd name="T3" fmla="*/ 183 h 518"/>
                  <a:gd name="T4" fmla="*/ 184 w 367"/>
                  <a:gd name="T5" fmla="*/ 0 h 518"/>
                  <a:gd name="T6" fmla="*/ 0 w 367"/>
                  <a:gd name="T7" fmla="*/ 183 h 518"/>
                  <a:gd name="T8" fmla="*/ 184 w 367"/>
                  <a:gd name="T9" fmla="*/ 518 h 518"/>
                  <a:gd name="T10" fmla="*/ 88 w 367"/>
                  <a:gd name="T11" fmla="*/ 183 h 518"/>
                  <a:gd name="T12" fmla="*/ 184 w 367"/>
                  <a:gd name="T13" fmla="*/ 88 h 518"/>
                  <a:gd name="T14" fmla="*/ 279 w 367"/>
                  <a:gd name="T15" fmla="*/ 183 h 518"/>
                  <a:gd name="T16" fmla="*/ 184 w 367"/>
                  <a:gd name="T17" fmla="*/ 279 h 518"/>
                  <a:gd name="T18" fmla="*/ 88 w 367"/>
                  <a:gd name="T19" fmla="*/ 183 h 518"/>
                  <a:gd name="T20" fmla="*/ 88 w 367"/>
                  <a:gd name="T21" fmla="*/ 183 h 518"/>
                  <a:gd name="T22" fmla="*/ 88 w 367"/>
                  <a:gd name="T23" fmla="*/ 183 h 5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67" h="518">
                    <a:moveTo>
                      <a:pt x="184" y="518"/>
                    </a:moveTo>
                    <a:cubicBezTo>
                      <a:pt x="184" y="518"/>
                      <a:pt x="367" y="336"/>
                      <a:pt x="367" y="183"/>
                    </a:cubicBezTo>
                    <a:cubicBezTo>
                      <a:pt x="367" y="82"/>
                      <a:pt x="285" y="0"/>
                      <a:pt x="184" y="0"/>
                    </a:cubicBezTo>
                    <a:cubicBezTo>
                      <a:pt x="82" y="0"/>
                      <a:pt x="0" y="82"/>
                      <a:pt x="0" y="183"/>
                    </a:cubicBezTo>
                    <a:cubicBezTo>
                      <a:pt x="0" y="344"/>
                      <a:pt x="184" y="518"/>
                      <a:pt x="184" y="518"/>
                    </a:cubicBezTo>
                    <a:close/>
                    <a:moveTo>
                      <a:pt x="88" y="183"/>
                    </a:moveTo>
                    <a:cubicBezTo>
                      <a:pt x="88" y="130"/>
                      <a:pt x="131" y="88"/>
                      <a:pt x="184" y="88"/>
                    </a:cubicBezTo>
                    <a:cubicBezTo>
                      <a:pt x="236" y="88"/>
                      <a:pt x="279" y="130"/>
                      <a:pt x="279" y="183"/>
                    </a:cubicBezTo>
                    <a:cubicBezTo>
                      <a:pt x="279" y="236"/>
                      <a:pt x="236" y="279"/>
                      <a:pt x="184" y="279"/>
                    </a:cubicBezTo>
                    <a:cubicBezTo>
                      <a:pt x="131" y="279"/>
                      <a:pt x="88" y="236"/>
                      <a:pt x="88" y="183"/>
                    </a:cubicBezTo>
                    <a:close/>
                    <a:moveTo>
                      <a:pt x="88" y="183"/>
                    </a:moveTo>
                    <a:cubicBezTo>
                      <a:pt x="88" y="183"/>
                      <a:pt x="88" y="183"/>
                      <a:pt x="88" y="183"/>
                    </a:cubicBezTo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61" name="íṩľíḍè-Oval 71"/>
              <p:cNvSpPr>
                <a:spLocks/>
              </p:cNvSpPr>
              <p:nvPr/>
            </p:nvSpPr>
            <p:spPr bwMode="auto">
              <a:xfrm>
                <a:off x="3222150" y="4680182"/>
                <a:ext cx="901699" cy="9017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66" name="hall-of-supreme-harmony_741"/>
              <p:cNvSpPr>
                <a:spLocks noChangeAspect="1"/>
              </p:cNvSpPr>
              <p:nvPr/>
            </p:nvSpPr>
            <p:spPr bwMode="auto">
              <a:xfrm>
                <a:off x="3276425" y="4906065"/>
                <a:ext cx="763526" cy="354942"/>
              </a:xfrm>
              <a:custGeom>
                <a:avLst/>
                <a:gdLst>
                  <a:gd name="T0" fmla="*/ 225185 h 604667"/>
                  <a:gd name="T1" fmla="*/ 225185 h 604667"/>
                  <a:gd name="T2" fmla="*/ 225185 h 604667"/>
                  <a:gd name="T3" fmla="*/ 225185 h 604667"/>
                  <a:gd name="T4" fmla="*/ 225185 h 604667"/>
                  <a:gd name="T5" fmla="*/ 225185 h 604667"/>
                  <a:gd name="T6" fmla="*/ 225185 h 604667"/>
                  <a:gd name="T7" fmla="*/ 225185 h 604667"/>
                  <a:gd name="T8" fmla="*/ 225185 h 604667"/>
                  <a:gd name="T9" fmla="*/ 225185 h 604667"/>
                  <a:gd name="T10" fmla="*/ 225185 h 604667"/>
                  <a:gd name="T11" fmla="*/ 225185 h 604667"/>
                  <a:gd name="T12" fmla="*/ 225185 h 604667"/>
                  <a:gd name="T13" fmla="*/ 225185 h 604667"/>
                  <a:gd name="T14" fmla="*/ 225185 h 604667"/>
                  <a:gd name="T15" fmla="*/ 225185 h 604667"/>
                  <a:gd name="T16" fmla="*/ 225185 h 604667"/>
                  <a:gd name="T17" fmla="*/ 225185 h 604667"/>
                  <a:gd name="T18" fmla="*/ 225185 h 604667"/>
                  <a:gd name="T19" fmla="*/ 225185 h 604667"/>
                  <a:gd name="T20" fmla="*/ 225185 h 604667"/>
                  <a:gd name="T21" fmla="*/ 225185 h 604667"/>
                  <a:gd name="T22" fmla="*/ 225185 h 604667"/>
                  <a:gd name="T23" fmla="*/ 225185 h 604667"/>
                  <a:gd name="T24" fmla="*/ 225185 h 604667"/>
                  <a:gd name="T25" fmla="*/ 225185 h 604667"/>
                  <a:gd name="T26" fmla="*/ 225185 h 604667"/>
                  <a:gd name="T27" fmla="*/ 225185 h 604667"/>
                  <a:gd name="T28" fmla="*/ 225185 h 604667"/>
                  <a:gd name="T29" fmla="*/ 225185 h 604667"/>
                  <a:gd name="T30" fmla="*/ 225185 h 604667"/>
                  <a:gd name="T31" fmla="*/ 225185 h 604667"/>
                  <a:gd name="T32" fmla="*/ 225185 h 604667"/>
                  <a:gd name="T33" fmla="*/ 225185 h 604667"/>
                  <a:gd name="T34" fmla="*/ 225185 h 604667"/>
                  <a:gd name="T35" fmla="*/ 225185 h 604667"/>
                  <a:gd name="T36" fmla="*/ 225185 h 604667"/>
                  <a:gd name="T37" fmla="*/ 225185 h 604667"/>
                  <a:gd name="T38" fmla="*/ 225185 h 604667"/>
                  <a:gd name="T39" fmla="*/ 225185 h 604667"/>
                  <a:gd name="T40" fmla="*/ 225185 h 604667"/>
                  <a:gd name="T41" fmla="*/ 225185 h 604667"/>
                  <a:gd name="T42" fmla="*/ 225185 h 604667"/>
                  <a:gd name="T43" fmla="*/ 225185 h 604667"/>
                  <a:gd name="T44" fmla="*/ 225185 h 604667"/>
                  <a:gd name="T45" fmla="*/ 225185 h 604667"/>
                  <a:gd name="T46" fmla="*/ 225185 h 604667"/>
                  <a:gd name="T47" fmla="*/ 225185 h 604667"/>
                  <a:gd name="T48" fmla="*/ 225185 h 604667"/>
                  <a:gd name="T49" fmla="*/ 225185 h 604667"/>
                  <a:gd name="T50" fmla="*/ 225185 h 604667"/>
                  <a:gd name="T51" fmla="*/ 225185 h 604667"/>
                  <a:gd name="T52" fmla="*/ 225185 h 604667"/>
                  <a:gd name="T53" fmla="*/ 225185 h 604667"/>
                  <a:gd name="T54" fmla="*/ 225185 h 604667"/>
                  <a:gd name="T55" fmla="*/ 225185 h 604667"/>
                  <a:gd name="T56" fmla="*/ 225185 h 604667"/>
                  <a:gd name="T57" fmla="*/ 225185 h 604667"/>
                  <a:gd name="T58" fmla="*/ 225185 h 604667"/>
                  <a:gd name="T59" fmla="*/ 225185 h 604667"/>
                  <a:gd name="T60" fmla="*/ 225185 h 604667"/>
                  <a:gd name="T61" fmla="*/ 225185 h 604667"/>
                  <a:gd name="T62" fmla="*/ 225185 h 604667"/>
                  <a:gd name="T63" fmla="*/ 225185 h 604667"/>
                  <a:gd name="T64" fmla="*/ 225185 h 604667"/>
                  <a:gd name="T65" fmla="*/ 225185 h 604667"/>
                  <a:gd name="T66" fmla="*/ 225185 h 604667"/>
                  <a:gd name="T67" fmla="*/ 225185 h 604667"/>
                  <a:gd name="T68" fmla="*/ 225185 h 604667"/>
                  <a:gd name="T69" fmla="*/ 225185 h 604667"/>
                  <a:gd name="T70" fmla="*/ 225185 h 604667"/>
                  <a:gd name="T71" fmla="*/ 225185 h 604667"/>
                  <a:gd name="T72" fmla="*/ 225185 h 604667"/>
                  <a:gd name="T73" fmla="*/ 225185 h 604667"/>
                  <a:gd name="T74" fmla="*/ 225185 h 604667"/>
                  <a:gd name="T75" fmla="*/ 225185 h 604667"/>
                  <a:gd name="T76" fmla="*/ 225185 h 604667"/>
                  <a:gd name="T77" fmla="*/ 225185 h 604667"/>
                  <a:gd name="T78" fmla="*/ 225185 h 604667"/>
                  <a:gd name="T79" fmla="*/ 225185 h 604667"/>
                  <a:gd name="T80" fmla="*/ 225185 h 604667"/>
                  <a:gd name="T81" fmla="*/ 225185 h 604667"/>
                  <a:gd name="T82" fmla="*/ 225185 h 604667"/>
                  <a:gd name="T83" fmla="*/ 225185 h 604667"/>
                  <a:gd name="T84" fmla="*/ 225185 h 604667"/>
                  <a:gd name="T85" fmla="*/ 225185 h 604667"/>
                  <a:gd name="T86" fmla="*/ 225185 h 604667"/>
                  <a:gd name="T87" fmla="*/ 225185 h 604667"/>
                  <a:gd name="T88" fmla="*/ 225185 h 604667"/>
                  <a:gd name="T89" fmla="*/ 225185 h 604667"/>
                  <a:gd name="T90" fmla="*/ 225185 h 604667"/>
                  <a:gd name="T91" fmla="*/ 225185 h 604667"/>
                  <a:gd name="T92" fmla="*/ 225185 h 604667"/>
                  <a:gd name="T93" fmla="*/ 225185 h 604667"/>
                  <a:gd name="T94" fmla="*/ 225185 h 604667"/>
                  <a:gd name="T95" fmla="*/ 225185 h 6046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262" h="122">
                    <a:moveTo>
                      <a:pt x="250" y="106"/>
                    </a:moveTo>
                    <a:lnTo>
                      <a:pt x="250" y="95"/>
                    </a:lnTo>
                    <a:lnTo>
                      <a:pt x="239" y="95"/>
                    </a:lnTo>
                    <a:lnTo>
                      <a:pt x="239" y="85"/>
                    </a:lnTo>
                    <a:lnTo>
                      <a:pt x="230" y="85"/>
                    </a:lnTo>
                    <a:lnTo>
                      <a:pt x="230" y="60"/>
                    </a:lnTo>
                    <a:lnTo>
                      <a:pt x="231" y="60"/>
                    </a:lnTo>
                    <a:cubicBezTo>
                      <a:pt x="234" y="60"/>
                      <a:pt x="237" y="60"/>
                      <a:pt x="239" y="58"/>
                    </a:cubicBezTo>
                    <a:cubicBezTo>
                      <a:pt x="241" y="56"/>
                      <a:pt x="242" y="53"/>
                      <a:pt x="242" y="53"/>
                    </a:cubicBezTo>
                    <a:cubicBezTo>
                      <a:pt x="242" y="53"/>
                      <a:pt x="239" y="54"/>
                      <a:pt x="233" y="53"/>
                    </a:cubicBezTo>
                    <a:cubicBezTo>
                      <a:pt x="228" y="53"/>
                      <a:pt x="219" y="49"/>
                      <a:pt x="219" y="49"/>
                    </a:cubicBezTo>
                    <a:lnTo>
                      <a:pt x="219" y="41"/>
                    </a:lnTo>
                    <a:cubicBezTo>
                      <a:pt x="226" y="41"/>
                      <a:pt x="228" y="39"/>
                      <a:pt x="230" y="36"/>
                    </a:cubicBezTo>
                    <a:cubicBezTo>
                      <a:pt x="232" y="34"/>
                      <a:pt x="232" y="30"/>
                      <a:pt x="232" y="30"/>
                    </a:cubicBezTo>
                    <a:cubicBezTo>
                      <a:pt x="232" y="30"/>
                      <a:pt x="222" y="34"/>
                      <a:pt x="204" y="26"/>
                    </a:cubicBezTo>
                    <a:cubicBezTo>
                      <a:pt x="188" y="20"/>
                      <a:pt x="180" y="5"/>
                      <a:pt x="180" y="5"/>
                    </a:cubicBezTo>
                    <a:cubicBezTo>
                      <a:pt x="180" y="5"/>
                      <a:pt x="180" y="4"/>
                      <a:pt x="180" y="2"/>
                    </a:cubicBezTo>
                    <a:cubicBezTo>
                      <a:pt x="180" y="0"/>
                      <a:pt x="178" y="0"/>
                      <a:pt x="177" y="1"/>
                    </a:cubicBezTo>
                    <a:cubicBezTo>
                      <a:pt x="176" y="1"/>
                      <a:pt x="173" y="4"/>
                      <a:pt x="173" y="4"/>
                    </a:cubicBezTo>
                    <a:lnTo>
                      <a:pt x="89" y="4"/>
                    </a:lnTo>
                    <a:cubicBezTo>
                      <a:pt x="89" y="4"/>
                      <a:pt x="86" y="1"/>
                      <a:pt x="85" y="1"/>
                    </a:cubicBezTo>
                    <a:cubicBezTo>
                      <a:pt x="85" y="0"/>
                      <a:pt x="82" y="0"/>
                      <a:pt x="82" y="2"/>
                    </a:cubicBezTo>
                    <a:cubicBezTo>
                      <a:pt x="82" y="4"/>
                      <a:pt x="82" y="5"/>
                      <a:pt x="82" y="5"/>
                    </a:cubicBezTo>
                    <a:cubicBezTo>
                      <a:pt x="82" y="5"/>
                      <a:pt x="74" y="20"/>
                      <a:pt x="59" y="26"/>
                    </a:cubicBezTo>
                    <a:cubicBezTo>
                      <a:pt x="40" y="34"/>
                      <a:pt x="30" y="30"/>
                      <a:pt x="30" y="30"/>
                    </a:cubicBezTo>
                    <a:cubicBezTo>
                      <a:pt x="30" y="30"/>
                      <a:pt x="30" y="34"/>
                      <a:pt x="32" y="36"/>
                    </a:cubicBezTo>
                    <a:cubicBezTo>
                      <a:pt x="35" y="39"/>
                      <a:pt x="36" y="41"/>
                      <a:pt x="43" y="41"/>
                    </a:cubicBezTo>
                    <a:lnTo>
                      <a:pt x="43" y="49"/>
                    </a:lnTo>
                    <a:cubicBezTo>
                      <a:pt x="43" y="49"/>
                      <a:pt x="35" y="53"/>
                      <a:pt x="29" y="53"/>
                    </a:cubicBezTo>
                    <a:cubicBezTo>
                      <a:pt x="23" y="54"/>
                      <a:pt x="21" y="53"/>
                      <a:pt x="21" y="53"/>
                    </a:cubicBezTo>
                    <a:cubicBezTo>
                      <a:pt x="21" y="53"/>
                      <a:pt x="21" y="56"/>
                      <a:pt x="23" y="58"/>
                    </a:cubicBezTo>
                    <a:cubicBezTo>
                      <a:pt x="25" y="60"/>
                      <a:pt x="28" y="60"/>
                      <a:pt x="31" y="60"/>
                    </a:cubicBezTo>
                    <a:lnTo>
                      <a:pt x="33" y="60"/>
                    </a:lnTo>
                    <a:lnTo>
                      <a:pt x="33" y="85"/>
                    </a:lnTo>
                    <a:lnTo>
                      <a:pt x="23" y="85"/>
                    </a:lnTo>
                    <a:lnTo>
                      <a:pt x="23" y="95"/>
                    </a:lnTo>
                    <a:lnTo>
                      <a:pt x="13" y="95"/>
                    </a:lnTo>
                    <a:lnTo>
                      <a:pt x="13" y="106"/>
                    </a:lnTo>
                    <a:lnTo>
                      <a:pt x="0" y="106"/>
                    </a:lnTo>
                    <a:lnTo>
                      <a:pt x="0" y="122"/>
                    </a:lnTo>
                    <a:lnTo>
                      <a:pt x="262" y="122"/>
                    </a:lnTo>
                    <a:lnTo>
                      <a:pt x="262" y="106"/>
                    </a:lnTo>
                    <a:lnTo>
                      <a:pt x="250" y="106"/>
                    </a:lnTo>
                    <a:lnTo>
                      <a:pt x="250" y="106"/>
                    </a:lnTo>
                    <a:close/>
                    <a:moveTo>
                      <a:pt x="126" y="40"/>
                    </a:moveTo>
                    <a:lnTo>
                      <a:pt x="136" y="40"/>
                    </a:lnTo>
                    <a:lnTo>
                      <a:pt x="136" y="49"/>
                    </a:lnTo>
                    <a:lnTo>
                      <a:pt x="131" y="49"/>
                    </a:lnTo>
                    <a:lnTo>
                      <a:pt x="131" y="49"/>
                    </a:lnTo>
                    <a:lnTo>
                      <a:pt x="126" y="49"/>
                    </a:lnTo>
                    <a:lnTo>
                      <a:pt x="126" y="40"/>
                    </a:lnTo>
                    <a:close/>
                    <a:moveTo>
                      <a:pt x="60" y="82"/>
                    </a:moveTo>
                    <a:lnTo>
                      <a:pt x="42" y="82"/>
                    </a:lnTo>
                    <a:lnTo>
                      <a:pt x="42" y="66"/>
                    </a:lnTo>
                    <a:lnTo>
                      <a:pt x="45" y="62"/>
                    </a:lnTo>
                    <a:lnTo>
                      <a:pt x="55" y="62"/>
                    </a:lnTo>
                    <a:lnTo>
                      <a:pt x="60" y="67"/>
                    </a:lnTo>
                    <a:lnTo>
                      <a:pt x="60" y="82"/>
                    </a:lnTo>
                    <a:close/>
                    <a:moveTo>
                      <a:pt x="61" y="49"/>
                    </a:moveTo>
                    <a:lnTo>
                      <a:pt x="48" y="49"/>
                    </a:lnTo>
                    <a:lnTo>
                      <a:pt x="48" y="40"/>
                    </a:lnTo>
                    <a:lnTo>
                      <a:pt x="61" y="40"/>
                    </a:lnTo>
                    <a:lnTo>
                      <a:pt x="61" y="49"/>
                    </a:lnTo>
                    <a:close/>
                    <a:moveTo>
                      <a:pt x="67" y="40"/>
                    </a:moveTo>
                    <a:lnTo>
                      <a:pt x="80" y="40"/>
                    </a:lnTo>
                    <a:lnTo>
                      <a:pt x="80" y="49"/>
                    </a:lnTo>
                    <a:lnTo>
                      <a:pt x="67" y="49"/>
                    </a:lnTo>
                    <a:lnTo>
                      <a:pt x="67" y="40"/>
                    </a:lnTo>
                    <a:close/>
                    <a:moveTo>
                      <a:pt x="86" y="82"/>
                    </a:moveTo>
                    <a:lnTo>
                      <a:pt x="68" y="82"/>
                    </a:lnTo>
                    <a:lnTo>
                      <a:pt x="68" y="66"/>
                    </a:lnTo>
                    <a:lnTo>
                      <a:pt x="71" y="62"/>
                    </a:lnTo>
                    <a:lnTo>
                      <a:pt x="81" y="62"/>
                    </a:lnTo>
                    <a:lnTo>
                      <a:pt x="86" y="67"/>
                    </a:lnTo>
                    <a:lnTo>
                      <a:pt x="86" y="82"/>
                    </a:lnTo>
                    <a:lnTo>
                      <a:pt x="86" y="82"/>
                    </a:lnTo>
                    <a:close/>
                    <a:moveTo>
                      <a:pt x="87" y="40"/>
                    </a:moveTo>
                    <a:lnTo>
                      <a:pt x="100" y="40"/>
                    </a:lnTo>
                    <a:lnTo>
                      <a:pt x="100" y="49"/>
                    </a:lnTo>
                    <a:lnTo>
                      <a:pt x="87" y="49"/>
                    </a:lnTo>
                    <a:lnTo>
                      <a:pt x="87" y="40"/>
                    </a:lnTo>
                    <a:close/>
                    <a:moveTo>
                      <a:pt x="112" y="82"/>
                    </a:moveTo>
                    <a:lnTo>
                      <a:pt x="94" y="82"/>
                    </a:lnTo>
                    <a:lnTo>
                      <a:pt x="94" y="66"/>
                    </a:lnTo>
                    <a:lnTo>
                      <a:pt x="97" y="62"/>
                    </a:lnTo>
                    <a:lnTo>
                      <a:pt x="107" y="62"/>
                    </a:lnTo>
                    <a:lnTo>
                      <a:pt x="112" y="67"/>
                    </a:lnTo>
                    <a:lnTo>
                      <a:pt x="112" y="82"/>
                    </a:lnTo>
                    <a:lnTo>
                      <a:pt x="112" y="82"/>
                    </a:lnTo>
                    <a:close/>
                    <a:moveTo>
                      <a:pt x="120" y="49"/>
                    </a:moveTo>
                    <a:lnTo>
                      <a:pt x="107" y="49"/>
                    </a:lnTo>
                    <a:lnTo>
                      <a:pt x="107" y="40"/>
                    </a:lnTo>
                    <a:lnTo>
                      <a:pt x="120" y="40"/>
                    </a:lnTo>
                    <a:lnTo>
                      <a:pt x="120" y="49"/>
                    </a:lnTo>
                    <a:close/>
                    <a:moveTo>
                      <a:pt x="142" y="82"/>
                    </a:moveTo>
                    <a:lnTo>
                      <a:pt x="120" y="82"/>
                    </a:lnTo>
                    <a:lnTo>
                      <a:pt x="120" y="63"/>
                    </a:lnTo>
                    <a:lnTo>
                      <a:pt x="142" y="63"/>
                    </a:lnTo>
                    <a:lnTo>
                      <a:pt x="142" y="82"/>
                    </a:lnTo>
                    <a:lnTo>
                      <a:pt x="142" y="82"/>
                    </a:lnTo>
                    <a:close/>
                    <a:moveTo>
                      <a:pt x="143" y="40"/>
                    </a:moveTo>
                    <a:lnTo>
                      <a:pt x="156" y="40"/>
                    </a:lnTo>
                    <a:lnTo>
                      <a:pt x="156" y="49"/>
                    </a:lnTo>
                    <a:lnTo>
                      <a:pt x="143" y="49"/>
                    </a:lnTo>
                    <a:lnTo>
                      <a:pt x="143" y="40"/>
                    </a:lnTo>
                    <a:close/>
                    <a:moveTo>
                      <a:pt x="169" y="82"/>
                    </a:moveTo>
                    <a:lnTo>
                      <a:pt x="151" y="82"/>
                    </a:lnTo>
                    <a:lnTo>
                      <a:pt x="151" y="67"/>
                    </a:lnTo>
                    <a:lnTo>
                      <a:pt x="155" y="62"/>
                    </a:lnTo>
                    <a:lnTo>
                      <a:pt x="165" y="62"/>
                    </a:lnTo>
                    <a:lnTo>
                      <a:pt x="169" y="66"/>
                    </a:lnTo>
                    <a:lnTo>
                      <a:pt x="169" y="82"/>
                    </a:lnTo>
                    <a:lnTo>
                      <a:pt x="169" y="82"/>
                    </a:lnTo>
                    <a:close/>
                    <a:moveTo>
                      <a:pt x="175" y="49"/>
                    </a:moveTo>
                    <a:lnTo>
                      <a:pt x="162" y="49"/>
                    </a:lnTo>
                    <a:lnTo>
                      <a:pt x="162" y="40"/>
                    </a:lnTo>
                    <a:lnTo>
                      <a:pt x="175" y="40"/>
                    </a:lnTo>
                    <a:lnTo>
                      <a:pt x="175" y="49"/>
                    </a:lnTo>
                    <a:close/>
                    <a:moveTo>
                      <a:pt x="195" y="82"/>
                    </a:moveTo>
                    <a:lnTo>
                      <a:pt x="177" y="82"/>
                    </a:lnTo>
                    <a:lnTo>
                      <a:pt x="177" y="67"/>
                    </a:lnTo>
                    <a:lnTo>
                      <a:pt x="181" y="62"/>
                    </a:lnTo>
                    <a:lnTo>
                      <a:pt x="191" y="62"/>
                    </a:lnTo>
                    <a:lnTo>
                      <a:pt x="195" y="66"/>
                    </a:lnTo>
                    <a:lnTo>
                      <a:pt x="195" y="82"/>
                    </a:lnTo>
                    <a:lnTo>
                      <a:pt x="195" y="82"/>
                    </a:lnTo>
                    <a:close/>
                    <a:moveTo>
                      <a:pt x="195" y="49"/>
                    </a:moveTo>
                    <a:lnTo>
                      <a:pt x="182" y="49"/>
                    </a:lnTo>
                    <a:lnTo>
                      <a:pt x="182" y="40"/>
                    </a:lnTo>
                    <a:lnTo>
                      <a:pt x="195" y="40"/>
                    </a:lnTo>
                    <a:lnTo>
                      <a:pt x="195" y="49"/>
                    </a:lnTo>
                    <a:close/>
                    <a:moveTo>
                      <a:pt x="202" y="40"/>
                    </a:moveTo>
                    <a:lnTo>
                      <a:pt x="214" y="40"/>
                    </a:lnTo>
                    <a:lnTo>
                      <a:pt x="214" y="49"/>
                    </a:lnTo>
                    <a:lnTo>
                      <a:pt x="202" y="49"/>
                    </a:lnTo>
                    <a:lnTo>
                      <a:pt x="202" y="40"/>
                    </a:lnTo>
                    <a:close/>
                    <a:moveTo>
                      <a:pt x="221" y="82"/>
                    </a:moveTo>
                    <a:lnTo>
                      <a:pt x="203" y="82"/>
                    </a:lnTo>
                    <a:lnTo>
                      <a:pt x="203" y="67"/>
                    </a:lnTo>
                    <a:lnTo>
                      <a:pt x="207" y="62"/>
                    </a:lnTo>
                    <a:lnTo>
                      <a:pt x="217" y="62"/>
                    </a:lnTo>
                    <a:lnTo>
                      <a:pt x="221" y="66"/>
                    </a:lnTo>
                    <a:lnTo>
                      <a:pt x="221" y="82"/>
                    </a:lnTo>
                    <a:lnTo>
                      <a:pt x="221" y="82"/>
                    </a:lnTo>
                    <a:lnTo>
                      <a:pt x="221" y="82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</p:sp>
        </p:grpSp>
        <p:grpSp>
          <p:nvGrpSpPr>
            <p:cNvPr id="69" name="组合 68"/>
            <p:cNvGrpSpPr/>
            <p:nvPr/>
          </p:nvGrpSpPr>
          <p:grpSpPr>
            <a:xfrm>
              <a:off x="727051" y="4698317"/>
              <a:ext cx="447162" cy="334432"/>
              <a:chOff x="9998075" y="4152900"/>
              <a:chExt cx="566738" cy="423863"/>
            </a:xfrm>
            <a:solidFill>
              <a:schemeClr val="accent4"/>
            </a:solidFill>
          </p:grpSpPr>
          <p:sp>
            <p:nvSpPr>
              <p:cNvPr id="70" name="Freeform 5"/>
              <p:cNvSpPr>
                <a:spLocks/>
              </p:cNvSpPr>
              <p:nvPr/>
            </p:nvSpPr>
            <p:spPr bwMode="auto">
              <a:xfrm>
                <a:off x="9998075" y="4152900"/>
                <a:ext cx="268288" cy="423863"/>
              </a:xfrm>
              <a:custGeom>
                <a:avLst/>
                <a:gdLst>
                  <a:gd name="T0" fmla="*/ 58 w 71"/>
                  <a:gd name="T1" fmla="*/ 0 h 112"/>
                  <a:gd name="T2" fmla="*/ 17 w 71"/>
                  <a:gd name="T3" fmla="*/ 32 h 112"/>
                  <a:gd name="T4" fmla="*/ 0 w 71"/>
                  <a:gd name="T5" fmla="*/ 75 h 112"/>
                  <a:gd name="T6" fmla="*/ 9 w 71"/>
                  <a:gd name="T7" fmla="*/ 103 h 112"/>
                  <a:gd name="T8" fmla="*/ 29 w 71"/>
                  <a:gd name="T9" fmla="*/ 111 h 112"/>
                  <a:gd name="T10" fmla="*/ 34 w 71"/>
                  <a:gd name="T11" fmla="*/ 112 h 112"/>
                  <a:gd name="T12" fmla="*/ 36 w 71"/>
                  <a:gd name="T13" fmla="*/ 112 h 112"/>
                  <a:gd name="T14" fmla="*/ 41 w 71"/>
                  <a:gd name="T15" fmla="*/ 111 h 112"/>
                  <a:gd name="T16" fmla="*/ 45 w 71"/>
                  <a:gd name="T17" fmla="*/ 110 h 112"/>
                  <a:gd name="T18" fmla="*/ 60 w 71"/>
                  <a:gd name="T19" fmla="*/ 100 h 112"/>
                  <a:gd name="T20" fmla="*/ 71 w 71"/>
                  <a:gd name="T21" fmla="*/ 73 h 112"/>
                  <a:gd name="T22" fmla="*/ 63 w 71"/>
                  <a:gd name="T23" fmla="*/ 51 h 112"/>
                  <a:gd name="T24" fmla="*/ 61 w 71"/>
                  <a:gd name="T25" fmla="*/ 50 h 112"/>
                  <a:gd name="T26" fmla="*/ 60 w 71"/>
                  <a:gd name="T27" fmla="*/ 49 h 112"/>
                  <a:gd name="T28" fmla="*/ 55 w 71"/>
                  <a:gd name="T29" fmla="*/ 45 h 112"/>
                  <a:gd name="T30" fmla="*/ 48 w 71"/>
                  <a:gd name="T31" fmla="*/ 42 h 112"/>
                  <a:gd name="T32" fmla="*/ 45 w 71"/>
                  <a:gd name="T33" fmla="*/ 42 h 112"/>
                  <a:gd name="T34" fmla="*/ 51 w 71"/>
                  <a:gd name="T35" fmla="*/ 28 h 112"/>
                  <a:gd name="T36" fmla="*/ 66 w 71"/>
                  <a:gd name="T37" fmla="*/ 12 h 112"/>
                  <a:gd name="T38" fmla="*/ 58 w 71"/>
                  <a:gd name="T39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1" h="112">
                    <a:moveTo>
                      <a:pt x="58" y="0"/>
                    </a:moveTo>
                    <a:cubicBezTo>
                      <a:pt x="42" y="5"/>
                      <a:pt x="29" y="15"/>
                      <a:pt x="17" y="32"/>
                    </a:cubicBezTo>
                    <a:cubicBezTo>
                      <a:pt x="5" y="48"/>
                      <a:pt x="0" y="63"/>
                      <a:pt x="0" y="75"/>
                    </a:cubicBezTo>
                    <a:cubicBezTo>
                      <a:pt x="0" y="88"/>
                      <a:pt x="3" y="97"/>
                      <a:pt x="9" y="103"/>
                    </a:cubicBezTo>
                    <a:cubicBezTo>
                      <a:pt x="15" y="108"/>
                      <a:pt x="21" y="111"/>
                      <a:pt x="29" y="111"/>
                    </a:cubicBezTo>
                    <a:cubicBezTo>
                      <a:pt x="31" y="112"/>
                      <a:pt x="33" y="112"/>
                      <a:pt x="34" y="112"/>
                    </a:cubicBezTo>
                    <a:cubicBezTo>
                      <a:pt x="35" y="112"/>
                      <a:pt x="35" y="112"/>
                      <a:pt x="36" y="112"/>
                    </a:cubicBezTo>
                    <a:cubicBezTo>
                      <a:pt x="38" y="112"/>
                      <a:pt x="40" y="111"/>
                      <a:pt x="41" y="111"/>
                    </a:cubicBezTo>
                    <a:cubicBezTo>
                      <a:pt x="42" y="111"/>
                      <a:pt x="44" y="110"/>
                      <a:pt x="45" y="110"/>
                    </a:cubicBezTo>
                    <a:cubicBezTo>
                      <a:pt x="50" y="108"/>
                      <a:pt x="55" y="105"/>
                      <a:pt x="60" y="100"/>
                    </a:cubicBezTo>
                    <a:cubicBezTo>
                      <a:pt x="67" y="91"/>
                      <a:pt x="71" y="82"/>
                      <a:pt x="71" y="73"/>
                    </a:cubicBezTo>
                    <a:cubicBezTo>
                      <a:pt x="71" y="64"/>
                      <a:pt x="68" y="57"/>
                      <a:pt x="63" y="51"/>
                    </a:cubicBezTo>
                    <a:cubicBezTo>
                      <a:pt x="63" y="51"/>
                      <a:pt x="62" y="50"/>
                      <a:pt x="61" y="50"/>
                    </a:cubicBezTo>
                    <a:cubicBezTo>
                      <a:pt x="61" y="49"/>
                      <a:pt x="61" y="49"/>
                      <a:pt x="60" y="49"/>
                    </a:cubicBezTo>
                    <a:cubicBezTo>
                      <a:pt x="59" y="48"/>
                      <a:pt x="57" y="46"/>
                      <a:pt x="55" y="45"/>
                    </a:cubicBezTo>
                    <a:cubicBezTo>
                      <a:pt x="53" y="44"/>
                      <a:pt x="50" y="43"/>
                      <a:pt x="48" y="42"/>
                    </a:cubicBezTo>
                    <a:cubicBezTo>
                      <a:pt x="47" y="42"/>
                      <a:pt x="46" y="42"/>
                      <a:pt x="45" y="42"/>
                    </a:cubicBezTo>
                    <a:cubicBezTo>
                      <a:pt x="45" y="39"/>
                      <a:pt x="47" y="34"/>
                      <a:pt x="51" y="28"/>
                    </a:cubicBezTo>
                    <a:cubicBezTo>
                      <a:pt x="56" y="22"/>
                      <a:pt x="60" y="16"/>
                      <a:pt x="66" y="12"/>
                    </a:cubicBezTo>
                    <a:cubicBezTo>
                      <a:pt x="65" y="7"/>
                      <a:pt x="63" y="3"/>
                      <a:pt x="5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1" name="Freeform 6"/>
              <p:cNvSpPr>
                <a:spLocks/>
              </p:cNvSpPr>
              <p:nvPr/>
            </p:nvSpPr>
            <p:spPr bwMode="auto">
              <a:xfrm>
                <a:off x="10296525" y="4152900"/>
                <a:ext cx="268288" cy="423863"/>
              </a:xfrm>
              <a:custGeom>
                <a:avLst/>
                <a:gdLst>
                  <a:gd name="T0" fmla="*/ 62 w 71"/>
                  <a:gd name="T1" fmla="*/ 50 h 112"/>
                  <a:gd name="T2" fmla="*/ 62 w 71"/>
                  <a:gd name="T3" fmla="*/ 50 h 112"/>
                  <a:gd name="T4" fmla="*/ 58 w 71"/>
                  <a:gd name="T5" fmla="*/ 47 h 112"/>
                  <a:gd name="T6" fmla="*/ 45 w 71"/>
                  <a:gd name="T7" fmla="*/ 42 h 112"/>
                  <a:gd name="T8" fmla="*/ 45 w 71"/>
                  <a:gd name="T9" fmla="*/ 41 h 112"/>
                  <a:gd name="T10" fmla="*/ 48 w 71"/>
                  <a:gd name="T11" fmla="*/ 35 h 112"/>
                  <a:gd name="T12" fmla="*/ 52 w 71"/>
                  <a:gd name="T13" fmla="*/ 28 h 112"/>
                  <a:gd name="T14" fmla="*/ 66 w 71"/>
                  <a:gd name="T15" fmla="*/ 12 h 112"/>
                  <a:gd name="T16" fmla="*/ 58 w 71"/>
                  <a:gd name="T17" fmla="*/ 0 h 112"/>
                  <a:gd name="T18" fmla="*/ 29 w 71"/>
                  <a:gd name="T19" fmla="*/ 18 h 112"/>
                  <a:gd name="T20" fmla="*/ 15 w 71"/>
                  <a:gd name="T21" fmla="*/ 35 h 112"/>
                  <a:gd name="T22" fmla="*/ 11 w 71"/>
                  <a:gd name="T23" fmla="*/ 41 h 112"/>
                  <a:gd name="T24" fmla="*/ 9 w 71"/>
                  <a:gd name="T25" fmla="*/ 47 h 112"/>
                  <a:gd name="T26" fmla="*/ 8 w 71"/>
                  <a:gd name="T27" fmla="*/ 48 h 112"/>
                  <a:gd name="T28" fmla="*/ 7 w 71"/>
                  <a:gd name="T29" fmla="*/ 50 h 112"/>
                  <a:gd name="T30" fmla="*/ 0 w 71"/>
                  <a:gd name="T31" fmla="*/ 79 h 112"/>
                  <a:gd name="T32" fmla="*/ 10 w 71"/>
                  <a:gd name="T33" fmla="*/ 103 h 112"/>
                  <a:gd name="T34" fmla="*/ 34 w 71"/>
                  <a:gd name="T35" fmla="*/ 112 h 112"/>
                  <a:gd name="T36" fmla="*/ 60 w 71"/>
                  <a:gd name="T37" fmla="*/ 100 h 112"/>
                  <a:gd name="T38" fmla="*/ 71 w 71"/>
                  <a:gd name="T39" fmla="*/ 73 h 112"/>
                  <a:gd name="T40" fmla="*/ 62 w 71"/>
                  <a:gd name="T41" fmla="*/ 5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1" h="112">
                    <a:moveTo>
                      <a:pt x="62" y="50"/>
                    </a:moveTo>
                    <a:cubicBezTo>
                      <a:pt x="62" y="50"/>
                      <a:pt x="62" y="50"/>
                      <a:pt x="62" y="50"/>
                    </a:cubicBezTo>
                    <a:cubicBezTo>
                      <a:pt x="60" y="49"/>
                      <a:pt x="59" y="48"/>
                      <a:pt x="58" y="47"/>
                    </a:cubicBezTo>
                    <a:cubicBezTo>
                      <a:pt x="53" y="43"/>
                      <a:pt x="49" y="42"/>
                      <a:pt x="45" y="42"/>
                    </a:cubicBezTo>
                    <a:cubicBezTo>
                      <a:pt x="45" y="42"/>
                      <a:pt x="45" y="41"/>
                      <a:pt x="45" y="41"/>
                    </a:cubicBezTo>
                    <a:cubicBezTo>
                      <a:pt x="46" y="40"/>
                      <a:pt x="46" y="38"/>
                      <a:pt x="48" y="35"/>
                    </a:cubicBezTo>
                    <a:cubicBezTo>
                      <a:pt x="49" y="33"/>
                      <a:pt x="50" y="31"/>
                      <a:pt x="52" y="28"/>
                    </a:cubicBezTo>
                    <a:cubicBezTo>
                      <a:pt x="56" y="22"/>
                      <a:pt x="61" y="16"/>
                      <a:pt x="66" y="12"/>
                    </a:cubicBezTo>
                    <a:cubicBezTo>
                      <a:pt x="66" y="7"/>
                      <a:pt x="63" y="3"/>
                      <a:pt x="58" y="0"/>
                    </a:cubicBezTo>
                    <a:cubicBezTo>
                      <a:pt x="48" y="3"/>
                      <a:pt x="38" y="9"/>
                      <a:pt x="29" y="18"/>
                    </a:cubicBezTo>
                    <a:cubicBezTo>
                      <a:pt x="24" y="23"/>
                      <a:pt x="19" y="29"/>
                      <a:pt x="15" y="35"/>
                    </a:cubicBezTo>
                    <a:cubicBezTo>
                      <a:pt x="14" y="37"/>
                      <a:pt x="13" y="39"/>
                      <a:pt x="11" y="41"/>
                    </a:cubicBezTo>
                    <a:cubicBezTo>
                      <a:pt x="10" y="43"/>
                      <a:pt x="9" y="45"/>
                      <a:pt x="9" y="47"/>
                    </a:cubicBezTo>
                    <a:cubicBezTo>
                      <a:pt x="8" y="47"/>
                      <a:pt x="8" y="47"/>
                      <a:pt x="8" y="48"/>
                    </a:cubicBezTo>
                    <a:cubicBezTo>
                      <a:pt x="8" y="49"/>
                      <a:pt x="7" y="49"/>
                      <a:pt x="7" y="50"/>
                    </a:cubicBezTo>
                    <a:cubicBezTo>
                      <a:pt x="2" y="60"/>
                      <a:pt x="0" y="70"/>
                      <a:pt x="0" y="79"/>
                    </a:cubicBezTo>
                    <a:cubicBezTo>
                      <a:pt x="0" y="89"/>
                      <a:pt x="3" y="97"/>
                      <a:pt x="10" y="103"/>
                    </a:cubicBezTo>
                    <a:cubicBezTo>
                      <a:pt x="16" y="109"/>
                      <a:pt x="24" y="112"/>
                      <a:pt x="34" y="112"/>
                    </a:cubicBezTo>
                    <a:cubicBezTo>
                      <a:pt x="45" y="112"/>
                      <a:pt x="53" y="108"/>
                      <a:pt x="60" y="100"/>
                    </a:cubicBezTo>
                    <a:cubicBezTo>
                      <a:pt x="68" y="91"/>
                      <a:pt x="71" y="82"/>
                      <a:pt x="71" y="73"/>
                    </a:cubicBezTo>
                    <a:cubicBezTo>
                      <a:pt x="71" y="63"/>
                      <a:pt x="68" y="55"/>
                      <a:pt x="62" y="5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  <p:grpSp>
          <p:nvGrpSpPr>
            <p:cNvPr id="72" name="组合 71"/>
            <p:cNvGrpSpPr/>
            <p:nvPr/>
          </p:nvGrpSpPr>
          <p:grpSpPr>
            <a:xfrm>
              <a:off x="2251449" y="5397586"/>
              <a:ext cx="553426" cy="410458"/>
              <a:chOff x="10885488" y="5275263"/>
              <a:chExt cx="571500" cy="423863"/>
            </a:xfrm>
            <a:solidFill>
              <a:schemeClr val="accent4"/>
            </a:solidFill>
          </p:grpSpPr>
          <p:sp>
            <p:nvSpPr>
              <p:cNvPr id="73" name="Freeform 7"/>
              <p:cNvSpPr>
                <a:spLocks/>
              </p:cNvSpPr>
              <p:nvPr/>
            </p:nvSpPr>
            <p:spPr bwMode="auto">
              <a:xfrm>
                <a:off x="10885488" y="5275263"/>
                <a:ext cx="268288" cy="423863"/>
              </a:xfrm>
              <a:custGeom>
                <a:avLst/>
                <a:gdLst>
                  <a:gd name="T0" fmla="*/ 71 w 71"/>
                  <a:gd name="T1" fmla="*/ 33 h 112"/>
                  <a:gd name="T2" fmla="*/ 65 w 71"/>
                  <a:gd name="T3" fmla="*/ 61 h 112"/>
                  <a:gd name="T4" fmla="*/ 63 w 71"/>
                  <a:gd name="T5" fmla="*/ 64 h 112"/>
                  <a:gd name="T6" fmla="*/ 63 w 71"/>
                  <a:gd name="T7" fmla="*/ 64 h 112"/>
                  <a:gd name="T8" fmla="*/ 61 w 71"/>
                  <a:gd name="T9" fmla="*/ 69 h 112"/>
                  <a:gd name="T10" fmla="*/ 57 w 71"/>
                  <a:gd name="T11" fmla="*/ 76 h 112"/>
                  <a:gd name="T12" fmla="*/ 42 w 71"/>
                  <a:gd name="T13" fmla="*/ 94 h 112"/>
                  <a:gd name="T14" fmla="*/ 13 w 71"/>
                  <a:gd name="T15" fmla="*/ 112 h 112"/>
                  <a:gd name="T16" fmla="*/ 5 w 71"/>
                  <a:gd name="T17" fmla="*/ 100 h 112"/>
                  <a:gd name="T18" fmla="*/ 19 w 71"/>
                  <a:gd name="T19" fmla="*/ 84 h 112"/>
                  <a:gd name="T20" fmla="*/ 24 w 71"/>
                  <a:gd name="T21" fmla="*/ 76 h 112"/>
                  <a:gd name="T22" fmla="*/ 26 w 71"/>
                  <a:gd name="T23" fmla="*/ 70 h 112"/>
                  <a:gd name="T24" fmla="*/ 21 w 71"/>
                  <a:gd name="T25" fmla="*/ 69 h 112"/>
                  <a:gd name="T26" fmla="*/ 12 w 71"/>
                  <a:gd name="T27" fmla="*/ 64 h 112"/>
                  <a:gd name="T28" fmla="*/ 10 w 71"/>
                  <a:gd name="T29" fmla="*/ 62 h 112"/>
                  <a:gd name="T30" fmla="*/ 8 w 71"/>
                  <a:gd name="T31" fmla="*/ 61 h 112"/>
                  <a:gd name="T32" fmla="*/ 0 w 71"/>
                  <a:gd name="T33" fmla="*/ 39 h 112"/>
                  <a:gd name="T34" fmla="*/ 11 w 71"/>
                  <a:gd name="T35" fmla="*/ 12 h 112"/>
                  <a:gd name="T36" fmla="*/ 37 w 71"/>
                  <a:gd name="T37" fmla="*/ 0 h 112"/>
                  <a:gd name="T38" fmla="*/ 62 w 71"/>
                  <a:gd name="T39" fmla="*/ 9 h 112"/>
                  <a:gd name="T40" fmla="*/ 71 w 71"/>
                  <a:gd name="T41" fmla="*/ 33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1" h="112">
                    <a:moveTo>
                      <a:pt x="71" y="33"/>
                    </a:moveTo>
                    <a:cubicBezTo>
                      <a:pt x="71" y="41"/>
                      <a:pt x="69" y="51"/>
                      <a:pt x="65" y="61"/>
                    </a:cubicBezTo>
                    <a:cubicBezTo>
                      <a:pt x="64" y="62"/>
                      <a:pt x="64" y="63"/>
                      <a:pt x="63" y="64"/>
                    </a:cubicBezTo>
                    <a:cubicBezTo>
                      <a:pt x="63" y="64"/>
                      <a:pt x="63" y="64"/>
                      <a:pt x="63" y="64"/>
                    </a:cubicBezTo>
                    <a:cubicBezTo>
                      <a:pt x="62" y="66"/>
                      <a:pt x="62" y="68"/>
                      <a:pt x="61" y="69"/>
                    </a:cubicBezTo>
                    <a:cubicBezTo>
                      <a:pt x="60" y="71"/>
                      <a:pt x="58" y="74"/>
                      <a:pt x="57" y="76"/>
                    </a:cubicBezTo>
                    <a:cubicBezTo>
                      <a:pt x="53" y="82"/>
                      <a:pt x="48" y="88"/>
                      <a:pt x="42" y="94"/>
                    </a:cubicBezTo>
                    <a:cubicBezTo>
                      <a:pt x="33" y="103"/>
                      <a:pt x="23" y="109"/>
                      <a:pt x="13" y="112"/>
                    </a:cubicBezTo>
                    <a:cubicBezTo>
                      <a:pt x="8" y="109"/>
                      <a:pt x="5" y="105"/>
                      <a:pt x="5" y="100"/>
                    </a:cubicBezTo>
                    <a:cubicBezTo>
                      <a:pt x="11" y="95"/>
                      <a:pt x="15" y="90"/>
                      <a:pt x="19" y="84"/>
                    </a:cubicBezTo>
                    <a:cubicBezTo>
                      <a:pt x="21" y="81"/>
                      <a:pt x="23" y="78"/>
                      <a:pt x="24" y="76"/>
                    </a:cubicBezTo>
                    <a:cubicBezTo>
                      <a:pt x="25" y="73"/>
                      <a:pt x="26" y="72"/>
                      <a:pt x="26" y="70"/>
                    </a:cubicBezTo>
                    <a:cubicBezTo>
                      <a:pt x="24" y="70"/>
                      <a:pt x="23" y="70"/>
                      <a:pt x="21" y="69"/>
                    </a:cubicBezTo>
                    <a:cubicBezTo>
                      <a:pt x="18" y="68"/>
                      <a:pt x="15" y="66"/>
                      <a:pt x="12" y="64"/>
                    </a:cubicBezTo>
                    <a:cubicBezTo>
                      <a:pt x="11" y="63"/>
                      <a:pt x="10" y="63"/>
                      <a:pt x="10" y="62"/>
                    </a:cubicBezTo>
                    <a:cubicBezTo>
                      <a:pt x="9" y="62"/>
                      <a:pt x="8" y="61"/>
                      <a:pt x="8" y="61"/>
                    </a:cubicBezTo>
                    <a:cubicBezTo>
                      <a:pt x="3" y="55"/>
                      <a:pt x="0" y="48"/>
                      <a:pt x="0" y="39"/>
                    </a:cubicBezTo>
                    <a:cubicBezTo>
                      <a:pt x="0" y="29"/>
                      <a:pt x="4" y="20"/>
                      <a:pt x="11" y="12"/>
                    </a:cubicBezTo>
                    <a:cubicBezTo>
                      <a:pt x="18" y="4"/>
                      <a:pt x="27" y="0"/>
                      <a:pt x="37" y="0"/>
                    </a:cubicBezTo>
                    <a:cubicBezTo>
                      <a:pt x="47" y="0"/>
                      <a:pt x="55" y="3"/>
                      <a:pt x="62" y="9"/>
                    </a:cubicBezTo>
                    <a:cubicBezTo>
                      <a:pt x="68" y="15"/>
                      <a:pt x="71" y="22"/>
                      <a:pt x="71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  <p:sp>
            <p:nvSpPr>
              <p:cNvPr id="74" name="Freeform 8"/>
              <p:cNvSpPr>
                <a:spLocks/>
              </p:cNvSpPr>
              <p:nvPr/>
            </p:nvSpPr>
            <p:spPr bwMode="auto">
              <a:xfrm>
                <a:off x="11183938" y="5275263"/>
                <a:ext cx="273050" cy="423863"/>
              </a:xfrm>
              <a:custGeom>
                <a:avLst/>
                <a:gdLst>
                  <a:gd name="T0" fmla="*/ 72 w 72"/>
                  <a:gd name="T1" fmla="*/ 37 h 112"/>
                  <a:gd name="T2" fmla="*/ 54 w 72"/>
                  <a:gd name="T3" fmla="*/ 80 h 112"/>
                  <a:gd name="T4" fmla="*/ 14 w 72"/>
                  <a:gd name="T5" fmla="*/ 112 h 112"/>
                  <a:gd name="T6" fmla="*/ 5 w 72"/>
                  <a:gd name="T7" fmla="*/ 100 h 112"/>
                  <a:gd name="T8" fmla="*/ 20 w 72"/>
                  <a:gd name="T9" fmla="*/ 84 h 112"/>
                  <a:gd name="T10" fmla="*/ 26 w 72"/>
                  <a:gd name="T11" fmla="*/ 73 h 112"/>
                  <a:gd name="T12" fmla="*/ 26 w 72"/>
                  <a:gd name="T13" fmla="*/ 70 h 112"/>
                  <a:gd name="T14" fmla="*/ 19 w 72"/>
                  <a:gd name="T15" fmla="*/ 68 h 112"/>
                  <a:gd name="T16" fmla="*/ 12 w 72"/>
                  <a:gd name="T17" fmla="*/ 64 h 112"/>
                  <a:gd name="T18" fmla="*/ 10 w 72"/>
                  <a:gd name="T19" fmla="*/ 62 h 112"/>
                  <a:gd name="T20" fmla="*/ 8 w 72"/>
                  <a:gd name="T21" fmla="*/ 61 h 112"/>
                  <a:gd name="T22" fmla="*/ 0 w 72"/>
                  <a:gd name="T23" fmla="*/ 39 h 112"/>
                  <a:gd name="T24" fmla="*/ 11 w 72"/>
                  <a:gd name="T25" fmla="*/ 12 h 112"/>
                  <a:gd name="T26" fmla="*/ 37 w 72"/>
                  <a:gd name="T27" fmla="*/ 0 h 112"/>
                  <a:gd name="T28" fmla="*/ 38 w 72"/>
                  <a:gd name="T29" fmla="*/ 0 h 112"/>
                  <a:gd name="T30" fmla="*/ 41 w 72"/>
                  <a:gd name="T31" fmla="*/ 0 h 112"/>
                  <a:gd name="T32" fmla="*/ 47 w 72"/>
                  <a:gd name="T33" fmla="*/ 1 h 112"/>
                  <a:gd name="T34" fmla="*/ 53 w 72"/>
                  <a:gd name="T35" fmla="*/ 3 h 112"/>
                  <a:gd name="T36" fmla="*/ 62 w 72"/>
                  <a:gd name="T37" fmla="*/ 9 h 112"/>
                  <a:gd name="T38" fmla="*/ 72 w 72"/>
                  <a:gd name="T39" fmla="*/ 37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2" h="112">
                    <a:moveTo>
                      <a:pt x="72" y="37"/>
                    </a:moveTo>
                    <a:cubicBezTo>
                      <a:pt x="72" y="49"/>
                      <a:pt x="66" y="64"/>
                      <a:pt x="54" y="80"/>
                    </a:cubicBezTo>
                    <a:cubicBezTo>
                      <a:pt x="42" y="97"/>
                      <a:pt x="29" y="107"/>
                      <a:pt x="14" y="112"/>
                    </a:cubicBezTo>
                    <a:cubicBezTo>
                      <a:pt x="9" y="109"/>
                      <a:pt x="6" y="105"/>
                      <a:pt x="5" y="100"/>
                    </a:cubicBezTo>
                    <a:cubicBezTo>
                      <a:pt x="11" y="95"/>
                      <a:pt x="16" y="90"/>
                      <a:pt x="20" y="84"/>
                    </a:cubicBezTo>
                    <a:cubicBezTo>
                      <a:pt x="23" y="79"/>
                      <a:pt x="25" y="76"/>
                      <a:pt x="26" y="73"/>
                    </a:cubicBezTo>
                    <a:cubicBezTo>
                      <a:pt x="26" y="72"/>
                      <a:pt x="26" y="71"/>
                      <a:pt x="26" y="70"/>
                    </a:cubicBezTo>
                    <a:cubicBezTo>
                      <a:pt x="24" y="70"/>
                      <a:pt x="22" y="70"/>
                      <a:pt x="19" y="68"/>
                    </a:cubicBezTo>
                    <a:cubicBezTo>
                      <a:pt x="17" y="67"/>
                      <a:pt x="15" y="66"/>
                      <a:pt x="12" y="64"/>
                    </a:cubicBezTo>
                    <a:cubicBezTo>
                      <a:pt x="11" y="63"/>
                      <a:pt x="11" y="63"/>
                      <a:pt x="10" y="62"/>
                    </a:cubicBezTo>
                    <a:cubicBezTo>
                      <a:pt x="9" y="62"/>
                      <a:pt x="9" y="61"/>
                      <a:pt x="8" y="61"/>
                    </a:cubicBezTo>
                    <a:cubicBezTo>
                      <a:pt x="3" y="55"/>
                      <a:pt x="0" y="48"/>
                      <a:pt x="0" y="39"/>
                    </a:cubicBezTo>
                    <a:cubicBezTo>
                      <a:pt x="0" y="29"/>
                      <a:pt x="4" y="20"/>
                      <a:pt x="11" y="12"/>
                    </a:cubicBezTo>
                    <a:cubicBezTo>
                      <a:pt x="18" y="4"/>
                      <a:pt x="27" y="0"/>
                      <a:pt x="37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9" y="0"/>
                      <a:pt x="40" y="0"/>
                      <a:pt x="41" y="0"/>
                    </a:cubicBezTo>
                    <a:cubicBezTo>
                      <a:pt x="43" y="0"/>
                      <a:pt x="45" y="1"/>
                      <a:pt x="47" y="1"/>
                    </a:cubicBezTo>
                    <a:cubicBezTo>
                      <a:pt x="49" y="2"/>
                      <a:pt x="51" y="2"/>
                      <a:pt x="53" y="3"/>
                    </a:cubicBezTo>
                    <a:cubicBezTo>
                      <a:pt x="56" y="5"/>
                      <a:pt x="59" y="6"/>
                      <a:pt x="62" y="9"/>
                    </a:cubicBezTo>
                    <a:cubicBezTo>
                      <a:pt x="69" y="15"/>
                      <a:pt x="72" y="24"/>
                      <a:pt x="72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75" name="矩形 74"/>
          <p:cNvSpPr/>
          <p:nvPr/>
        </p:nvSpPr>
        <p:spPr>
          <a:xfrm>
            <a:off x="7487927" y="3766034"/>
            <a:ext cx="2359990" cy="707886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+mn-ea"/>
              </a:rPr>
              <a:t>      享受</a:t>
            </a:r>
            <a:endParaRPr lang="zh-CN" altLang="en-US" sz="4000" b="1" dirty="0">
              <a:solidFill>
                <a:schemeClr val="bg1"/>
              </a:solidFill>
            </a:endParaRPr>
          </a:p>
        </p:txBody>
      </p:sp>
      <p:grpSp>
        <p:nvGrpSpPr>
          <p:cNvPr id="76" name="组合 75"/>
          <p:cNvGrpSpPr/>
          <p:nvPr/>
        </p:nvGrpSpPr>
        <p:grpSpPr>
          <a:xfrm>
            <a:off x="9417389" y="3570987"/>
            <a:ext cx="496008" cy="367873"/>
            <a:chOff x="10885488" y="5275263"/>
            <a:chExt cx="571500" cy="423863"/>
          </a:xfrm>
          <a:solidFill>
            <a:schemeClr val="accent4"/>
          </a:solidFill>
        </p:grpSpPr>
        <p:sp>
          <p:nvSpPr>
            <p:cNvPr id="77" name="Freeform 7"/>
            <p:cNvSpPr>
              <a:spLocks/>
            </p:cNvSpPr>
            <p:nvPr/>
          </p:nvSpPr>
          <p:spPr bwMode="auto">
            <a:xfrm>
              <a:off x="10885488" y="5275263"/>
              <a:ext cx="268288" cy="423863"/>
            </a:xfrm>
            <a:custGeom>
              <a:avLst/>
              <a:gdLst>
                <a:gd name="T0" fmla="*/ 71 w 71"/>
                <a:gd name="T1" fmla="*/ 33 h 112"/>
                <a:gd name="T2" fmla="*/ 65 w 71"/>
                <a:gd name="T3" fmla="*/ 61 h 112"/>
                <a:gd name="T4" fmla="*/ 63 w 71"/>
                <a:gd name="T5" fmla="*/ 64 h 112"/>
                <a:gd name="T6" fmla="*/ 63 w 71"/>
                <a:gd name="T7" fmla="*/ 64 h 112"/>
                <a:gd name="T8" fmla="*/ 61 w 71"/>
                <a:gd name="T9" fmla="*/ 69 h 112"/>
                <a:gd name="T10" fmla="*/ 57 w 71"/>
                <a:gd name="T11" fmla="*/ 76 h 112"/>
                <a:gd name="T12" fmla="*/ 42 w 71"/>
                <a:gd name="T13" fmla="*/ 94 h 112"/>
                <a:gd name="T14" fmla="*/ 13 w 71"/>
                <a:gd name="T15" fmla="*/ 112 h 112"/>
                <a:gd name="T16" fmla="*/ 5 w 71"/>
                <a:gd name="T17" fmla="*/ 100 h 112"/>
                <a:gd name="T18" fmla="*/ 19 w 71"/>
                <a:gd name="T19" fmla="*/ 84 h 112"/>
                <a:gd name="T20" fmla="*/ 24 w 71"/>
                <a:gd name="T21" fmla="*/ 76 h 112"/>
                <a:gd name="T22" fmla="*/ 26 w 71"/>
                <a:gd name="T23" fmla="*/ 70 h 112"/>
                <a:gd name="T24" fmla="*/ 21 w 71"/>
                <a:gd name="T25" fmla="*/ 69 h 112"/>
                <a:gd name="T26" fmla="*/ 12 w 71"/>
                <a:gd name="T27" fmla="*/ 64 h 112"/>
                <a:gd name="T28" fmla="*/ 10 w 71"/>
                <a:gd name="T29" fmla="*/ 62 h 112"/>
                <a:gd name="T30" fmla="*/ 8 w 71"/>
                <a:gd name="T31" fmla="*/ 61 h 112"/>
                <a:gd name="T32" fmla="*/ 0 w 71"/>
                <a:gd name="T33" fmla="*/ 39 h 112"/>
                <a:gd name="T34" fmla="*/ 11 w 71"/>
                <a:gd name="T35" fmla="*/ 12 h 112"/>
                <a:gd name="T36" fmla="*/ 37 w 71"/>
                <a:gd name="T37" fmla="*/ 0 h 112"/>
                <a:gd name="T38" fmla="*/ 62 w 71"/>
                <a:gd name="T39" fmla="*/ 9 h 112"/>
                <a:gd name="T40" fmla="*/ 71 w 71"/>
                <a:gd name="T41" fmla="*/ 3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" h="112">
                  <a:moveTo>
                    <a:pt x="71" y="33"/>
                  </a:moveTo>
                  <a:cubicBezTo>
                    <a:pt x="71" y="41"/>
                    <a:pt x="69" y="51"/>
                    <a:pt x="65" y="61"/>
                  </a:cubicBezTo>
                  <a:cubicBezTo>
                    <a:pt x="64" y="62"/>
                    <a:pt x="64" y="63"/>
                    <a:pt x="63" y="64"/>
                  </a:cubicBezTo>
                  <a:cubicBezTo>
                    <a:pt x="63" y="64"/>
                    <a:pt x="63" y="64"/>
                    <a:pt x="63" y="64"/>
                  </a:cubicBezTo>
                  <a:cubicBezTo>
                    <a:pt x="62" y="66"/>
                    <a:pt x="62" y="68"/>
                    <a:pt x="61" y="69"/>
                  </a:cubicBezTo>
                  <a:cubicBezTo>
                    <a:pt x="60" y="71"/>
                    <a:pt x="58" y="74"/>
                    <a:pt x="57" y="76"/>
                  </a:cubicBezTo>
                  <a:cubicBezTo>
                    <a:pt x="53" y="82"/>
                    <a:pt x="48" y="88"/>
                    <a:pt x="42" y="94"/>
                  </a:cubicBezTo>
                  <a:cubicBezTo>
                    <a:pt x="33" y="103"/>
                    <a:pt x="23" y="109"/>
                    <a:pt x="13" y="112"/>
                  </a:cubicBezTo>
                  <a:cubicBezTo>
                    <a:pt x="8" y="109"/>
                    <a:pt x="5" y="105"/>
                    <a:pt x="5" y="100"/>
                  </a:cubicBezTo>
                  <a:cubicBezTo>
                    <a:pt x="11" y="95"/>
                    <a:pt x="15" y="90"/>
                    <a:pt x="19" y="84"/>
                  </a:cubicBezTo>
                  <a:cubicBezTo>
                    <a:pt x="21" y="81"/>
                    <a:pt x="23" y="78"/>
                    <a:pt x="24" y="76"/>
                  </a:cubicBezTo>
                  <a:cubicBezTo>
                    <a:pt x="25" y="73"/>
                    <a:pt x="26" y="72"/>
                    <a:pt x="26" y="70"/>
                  </a:cubicBezTo>
                  <a:cubicBezTo>
                    <a:pt x="24" y="70"/>
                    <a:pt x="23" y="70"/>
                    <a:pt x="21" y="69"/>
                  </a:cubicBezTo>
                  <a:cubicBezTo>
                    <a:pt x="18" y="68"/>
                    <a:pt x="15" y="66"/>
                    <a:pt x="12" y="64"/>
                  </a:cubicBezTo>
                  <a:cubicBezTo>
                    <a:pt x="11" y="63"/>
                    <a:pt x="10" y="63"/>
                    <a:pt x="10" y="62"/>
                  </a:cubicBezTo>
                  <a:cubicBezTo>
                    <a:pt x="9" y="62"/>
                    <a:pt x="8" y="61"/>
                    <a:pt x="8" y="61"/>
                  </a:cubicBezTo>
                  <a:cubicBezTo>
                    <a:pt x="3" y="55"/>
                    <a:pt x="0" y="48"/>
                    <a:pt x="0" y="39"/>
                  </a:cubicBezTo>
                  <a:cubicBezTo>
                    <a:pt x="0" y="29"/>
                    <a:pt x="4" y="20"/>
                    <a:pt x="11" y="12"/>
                  </a:cubicBezTo>
                  <a:cubicBezTo>
                    <a:pt x="18" y="4"/>
                    <a:pt x="27" y="0"/>
                    <a:pt x="37" y="0"/>
                  </a:cubicBezTo>
                  <a:cubicBezTo>
                    <a:pt x="47" y="0"/>
                    <a:pt x="55" y="3"/>
                    <a:pt x="62" y="9"/>
                  </a:cubicBezTo>
                  <a:cubicBezTo>
                    <a:pt x="68" y="15"/>
                    <a:pt x="71" y="22"/>
                    <a:pt x="71" y="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8"/>
            <p:cNvSpPr>
              <a:spLocks/>
            </p:cNvSpPr>
            <p:nvPr/>
          </p:nvSpPr>
          <p:spPr bwMode="auto">
            <a:xfrm>
              <a:off x="11183938" y="5275263"/>
              <a:ext cx="273050" cy="423863"/>
            </a:xfrm>
            <a:custGeom>
              <a:avLst/>
              <a:gdLst>
                <a:gd name="T0" fmla="*/ 72 w 72"/>
                <a:gd name="T1" fmla="*/ 37 h 112"/>
                <a:gd name="T2" fmla="*/ 54 w 72"/>
                <a:gd name="T3" fmla="*/ 80 h 112"/>
                <a:gd name="T4" fmla="*/ 14 w 72"/>
                <a:gd name="T5" fmla="*/ 112 h 112"/>
                <a:gd name="T6" fmla="*/ 5 w 72"/>
                <a:gd name="T7" fmla="*/ 100 h 112"/>
                <a:gd name="T8" fmla="*/ 20 w 72"/>
                <a:gd name="T9" fmla="*/ 84 h 112"/>
                <a:gd name="T10" fmla="*/ 26 w 72"/>
                <a:gd name="T11" fmla="*/ 73 h 112"/>
                <a:gd name="T12" fmla="*/ 26 w 72"/>
                <a:gd name="T13" fmla="*/ 70 h 112"/>
                <a:gd name="T14" fmla="*/ 19 w 72"/>
                <a:gd name="T15" fmla="*/ 68 h 112"/>
                <a:gd name="T16" fmla="*/ 12 w 72"/>
                <a:gd name="T17" fmla="*/ 64 h 112"/>
                <a:gd name="T18" fmla="*/ 10 w 72"/>
                <a:gd name="T19" fmla="*/ 62 h 112"/>
                <a:gd name="T20" fmla="*/ 8 w 72"/>
                <a:gd name="T21" fmla="*/ 61 h 112"/>
                <a:gd name="T22" fmla="*/ 0 w 72"/>
                <a:gd name="T23" fmla="*/ 39 h 112"/>
                <a:gd name="T24" fmla="*/ 11 w 72"/>
                <a:gd name="T25" fmla="*/ 12 h 112"/>
                <a:gd name="T26" fmla="*/ 37 w 72"/>
                <a:gd name="T27" fmla="*/ 0 h 112"/>
                <a:gd name="T28" fmla="*/ 38 w 72"/>
                <a:gd name="T29" fmla="*/ 0 h 112"/>
                <a:gd name="T30" fmla="*/ 41 w 72"/>
                <a:gd name="T31" fmla="*/ 0 h 112"/>
                <a:gd name="T32" fmla="*/ 47 w 72"/>
                <a:gd name="T33" fmla="*/ 1 h 112"/>
                <a:gd name="T34" fmla="*/ 53 w 72"/>
                <a:gd name="T35" fmla="*/ 3 h 112"/>
                <a:gd name="T36" fmla="*/ 62 w 72"/>
                <a:gd name="T37" fmla="*/ 9 h 112"/>
                <a:gd name="T38" fmla="*/ 72 w 72"/>
                <a:gd name="T39" fmla="*/ 3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112">
                  <a:moveTo>
                    <a:pt x="72" y="37"/>
                  </a:moveTo>
                  <a:cubicBezTo>
                    <a:pt x="72" y="49"/>
                    <a:pt x="66" y="64"/>
                    <a:pt x="54" y="80"/>
                  </a:cubicBezTo>
                  <a:cubicBezTo>
                    <a:pt x="42" y="97"/>
                    <a:pt x="29" y="107"/>
                    <a:pt x="14" y="112"/>
                  </a:cubicBezTo>
                  <a:cubicBezTo>
                    <a:pt x="9" y="109"/>
                    <a:pt x="6" y="105"/>
                    <a:pt x="5" y="100"/>
                  </a:cubicBezTo>
                  <a:cubicBezTo>
                    <a:pt x="11" y="95"/>
                    <a:pt x="16" y="90"/>
                    <a:pt x="20" y="84"/>
                  </a:cubicBezTo>
                  <a:cubicBezTo>
                    <a:pt x="23" y="79"/>
                    <a:pt x="25" y="76"/>
                    <a:pt x="26" y="73"/>
                  </a:cubicBezTo>
                  <a:cubicBezTo>
                    <a:pt x="26" y="72"/>
                    <a:pt x="26" y="71"/>
                    <a:pt x="26" y="70"/>
                  </a:cubicBezTo>
                  <a:cubicBezTo>
                    <a:pt x="24" y="70"/>
                    <a:pt x="22" y="70"/>
                    <a:pt x="19" y="68"/>
                  </a:cubicBezTo>
                  <a:cubicBezTo>
                    <a:pt x="17" y="67"/>
                    <a:pt x="15" y="66"/>
                    <a:pt x="12" y="64"/>
                  </a:cubicBezTo>
                  <a:cubicBezTo>
                    <a:pt x="11" y="63"/>
                    <a:pt x="11" y="63"/>
                    <a:pt x="10" y="62"/>
                  </a:cubicBezTo>
                  <a:cubicBezTo>
                    <a:pt x="9" y="62"/>
                    <a:pt x="9" y="61"/>
                    <a:pt x="8" y="61"/>
                  </a:cubicBezTo>
                  <a:cubicBezTo>
                    <a:pt x="3" y="55"/>
                    <a:pt x="0" y="48"/>
                    <a:pt x="0" y="39"/>
                  </a:cubicBezTo>
                  <a:cubicBezTo>
                    <a:pt x="0" y="29"/>
                    <a:pt x="4" y="20"/>
                    <a:pt x="11" y="12"/>
                  </a:cubicBezTo>
                  <a:cubicBezTo>
                    <a:pt x="18" y="4"/>
                    <a:pt x="27" y="0"/>
                    <a:pt x="37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9" y="0"/>
                    <a:pt x="40" y="0"/>
                    <a:pt x="41" y="0"/>
                  </a:cubicBezTo>
                  <a:cubicBezTo>
                    <a:pt x="43" y="0"/>
                    <a:pt x="45" y="1"/>
                    <a:pt x="47" y="1"/>
                  </a:cubicBezTo>
                  <a:cubicBezTo>
                    <a:pt x="49" y="2"/>
                    <a:pt x="51" y="2"/>
                    <a:pt x="53" y="3"/>
                  </a:cubicBezTo>
                  <a:cubicBezTo>
                    <a:pt x="56" y="5"/>
                    <a:pt x="59" y="6"/>
                    <a:pt x="62" y="9"/>
                  </a:cubicBezTo>
                  <a:cubicBezTo>
                    <a:pt x="69" y="15"/>
                    <a:pt x="72" y="24"/>
                    <a:pt x="72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7984620" y="4325754"/>
            <a:ext cx="447162" cy="334432"/>
            <a:chOff x="9998075" y="4152900"/>
            <a:chExt cx="566738" cy="423863"/>
          </a:xfrm>
          <a:solidFill>
            <a:schemeClr val="accent4"/>
          </a:solidFill>
        </p:grpSpPr>
        <p:sp>
          <p:nvSpPr>
            <p:cNvPr id="80" name="Freeform 5"/>
            <p:cNvSpPr>
              <a:spLocks/>
            </p:cNvSpPr>
            <p:nvPr/>
          </p:nvSpPr>
          <p:spPr bwMode="auto">
            <a:xfrm>
              <a:off x="9998075" y="4152900"/>
              <a:ext cx="268288" cy="423863"/>
            </a:xfrm>
            <a:custGeom>
              <a:avLst/>
              <a:gdLst>
                <a:gd name="T0" fmla="*/ 58 w 71"/>
                <a:gd name="T1" fmla="*/ 0 h 112"/>
                <a:gd name="T2" fmla="*/ 17 w 71"/>
                <a:gd name="T3" fmla="*/ 32 h 112"/>
                <a:gd name="T4" fmla="*/ 0 w 71"/>
                <a:gd name="T5" fmla="*/ 75 h 112"/>
                <a:gd name="T6" fmla="*/ 9 w 71"/>
                <a:gd name="T7" fmla="*/ 103 h 112"/>
                <a:gd name="T8" fmla="*/ 29 w 71"/>
                <a:gd name="T9" fmla="*/ 111 h 112"/>
                <a:gd name="T10" fmla="*/ 34 w 71"/>
                <a:gd name="T11" fmla="*/ 112 h 112"/>
                <a:gd name="T12" fmla="*/ 36 w 71"/>
                <a:gd name="T13" fmla="*/ 112 h 112"/>
                <a:gd name="T14" fmla="*/ 41 w 71"/>
                <a:gd name="T15" fmla="*/ 111 h 112"/>
                <a:gd name="T16" fmla="*/ 45 w 71"/>
                <a:gd name="T17" fmla="*/ 110 h 112"/>
                <a:gd name="T18" fmla="*/ 60 w 71"/>
                <a:gd name="T19" fmla="*/ 100 h 112"/>
                <a:gd name="T20" fmla="*/ 71 w 71"/>
                <a:gd name="T21" fmla="*/ 73 h 112"/>
                <a:gd name="T22" fmla="*/ 63 w 71"/>
                <a:gd name="T23" fmla="*/ 51 h 112"/>
                <a:gd name="T24" fmla="*/ 61 w 71"/>
                <a:gd name="T25" fmla="*/ 50 h 112"/>
                <a:gd name="T26" fmla="*/ 60 w 71"/>
                <a:gd name="T27" fmla="*/ 49 h 112"/>
                <a:gd name="T28" fmla="*/ 55 w 71"/>
                <a:gd name="T29" fmla="*/ 45 h 112"/>
                <a:gd name="T30" fmla="*/ 48 w 71"/>
                <a:gd name="T31" fmla="*/ 42 h 112"/>
                <a:gd name="T32" fmla="*/ 45 w 71"/>
                <a:gd name="T33" fmla="*/ 42 h 112"/>
                <a:gd name="T34" fmla="*/ 51 w 71"/>
                <a:gd name="T35" fmla="*/ 28 h 112"/>
                <a:gd name="T36" fmla="*/ 66 w 71"/>
                <a:gd name="T37" fmla="*/ 12 h 112"/>
                <a:gd name="T38" fmla="*/ 58 w 71"/>
                <a:gd name="T3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112">
                  <a:moveTo>
                    <a:pt x="58" y="0"/>
                  </a:moveTo>
                  <a:cubicBezTo>
                    <a:pt x="42" y="5"/>
                    <a:pt x="29" y="15"/>
                    <a:pt x="17" y="32"/>
                  </a:cubicBezTo>
                  <a:cubicBezTo>
                    <a:pt x="5" y="48"/>
                    <a:pt x="0" y="63"/>
                    <a:pt x="0" y="75"/>
                  </a:cubicBezTo>
                  <a:cubicBezTo>
                    <a:pt x="0" y="88"/>
                    <a:pt x="3" y="97"/>
                    <a:pt x="9" y="103"/>
                  </a:cubicBezTo>
                  <a:cubicBezTo>
                    <a:pt x="15" y="108"/>
                    <a:pt x="21" y="111"/>
                    <a:pt x="29" y="111"/>
                  </a:cubicBezTo>
                  <a:cubicBezTo>
                    <a:pt x="31" y="112"/>
                    <a:pt x="33" y="112"/>
                    <a:pt x="34" y="112"/>
                  </a:cubicBezTo>
                  <a:cubicBezTo>
                    <a:pt x="35" y="112"/>
                    <a:pt x="35" y="112"/>
                    <a:pt x="36" y="112"/>
                  </a:cubicBezTo>
                  <a:cubicBezTo>
                    <a:pt x="38" y="112"/>
                    <a:pt x="40" y="111"/>
                    <a:pt x="41" y="111"/>
                  </a:cubicBezTo>
                  <a:cubicBezTo>
                    <a:pt x="42" y="111"/>
                    <a:pt x="44" y="110"/>
                    <a:pt x="45" y="110"/>
                  </a:cubicBezTo>
                  <a:cubicBezTo>
                    <a:pt x="50" y="108"/>
                    <a:pt x="55" y="105"/>
                    <a:pt x="60" y="100"/>
                  </a:cubicBezTo>
                  <a:cubicBezTo>
                    <a:pt x="67" y="91"/>
                    <a:pt x="71" y="82"/>
                    <a:pt x="71" y="73"/>
                  </a:cubicBezTo>
                  <a:cubicBezTo>
                    <a:pt x="71" y="64"/>
                    <a:pt x="68" y="57"/>
                    <a:pt x="63" y="51"/>
                  </a:cubicBezTo>
                  <a:cubicBezTo>
                    <a:pt x="63" y="51"/>
                    <a:pt x="62" y="50"/>
                    <a:pt x="61" y="50"/>
                  </a:cubicBezTo>
                  <a:cubicBezTo>
                    <a:pt x="61" y="49"/>
                    <a:pt x="61" y="49"/>
                    <a:pt x="60" y="49"/>
                  </a:cubicBezTo>
                  <a:cubicBezTo>
                    <a:pt x="59" y="48"/>
                    <a:pt x="57" y="46"/>
                    <a:pt x="55" y="45"/>
                  </a:cubicBezTo>
                  <a:cubicBezTo>
                    <a:pt x="53" y="44"/>
                    <a:pt x="50" y="43"/>
                    <a:pt x="48" y="42"/>
                  </a:cubicBezTo>
                  <a:cubicBezTo>
                    <a:pt x="47" y="42"/>
                    <a:pt x="46" y="42"/>
                    <a:pt x="45" y="42"/>
                  </a:cubicBezTo>
                  <a:cubicBezTo>
                    <a:pt x="45" y="39"/>
                    <a:pt x="47" y="34"/>
                    <a:pt x="51" y="28"/>
                  </a:cubicBezTo>
                  <a:cubicBezTo>
                    <a:pt x="56" y="22"/>
                    <a:pt x="60" y="16"/>
                    <a:pt x="66" y="12"/>
                  </a:cubicBezTo>
                  <a:cubicBezTo>
                    <a:pt x="65" y="7"/>
                    <a:pt x="63" y="3"/>
                    <a:pt x="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6"/>
            <p:cNvSpPr>
              <a:spLocks/>
            </p:cNvSpPr>
            <p:nvPr/>
          </p:nvSpPr>
          <p:spPr bwMode="auto">
            <a:xfrm>
              <a:off x="10296525" y="4152900"/>
              <a:ext cx="268288" cy="423863"/>
            </a:xfrm>
            <a:custGeom>
              <a:avLst/>
              <a:gdLst>
                <a:gd name="T0" fmla="*/ 62 w 71"/>
                <a:gd name="T1" fmla="*/ 50 h 112"/>
                <a:gd name="T2" fmla="*/ 62 w 71"/>
                <a:gd name="T3" fmla="*/ 50 h 112"/>
                <a:gd name="T4" fmla="*/ 58 w 71"/>
                <a:gd name="T5" fmla="*/ 47 h 112"/>
                <a:gd name="T6" fmla="*/ 45 w 71"/>
                <a:gd name="T7" fmla="*/ 42 h 112"/>
                <a:gd name="T8" fmla="*/ 45 w 71"/>
                <a:gd name="T9" fmla="*/ 41 h 112"/>
                <a:gd name="T10" fmla="*/ 48 w 71"/>
                <a:gd name="T11" fmla="*/ 35 h 112"/>
                <a:gd name="T12" fmla="*/ 52 w 71"/>
                <a:gd name="T13" fmla="*/ 28 h 112"/>
                <a:gd name="T14" fmla="*/ 66 w 71"/>
                <a:gd name="T15" fmla="*/ 12 h 112"/>
                <a:gd name="T16" fmla="*/ 58 w 71"/>
                <a:gd name="T17" fmla="*/ 0 h 112"/>
                <a:gd name="T18" fmla="*/ 29 w 71"/>
                <a:gd name="T19" fmla="*/ 18 h 112"/>
                <a:gd name="T20" fmla="*/ 15 w 71"/>
                <a:gd name="T21" fmla="*/ 35 h 112"/>
                <a:gd name="T22" fmla="*/ 11 w 71"/>
                <a:gd name="T23" fmla="*/ 41 h 112"/>
                <a:gd name="T24" fmla="*/ 9 w 71"/>
                <a:gd name="T25" fmla="*/ 47 h 112"/>
                <a:gd name="T26" fmla="*/ 8 w 71"/>
                <a:gd name="T27" fmla="*/ 48 h 112"/>
                <a:gd name="T28" fmla="*/ 7 w 71"/>
                <a:gd name="T29" fmla="*/ 50 h 112"/>
                <a:gd name="T30" fmla="*/ 0 w 71"/>
                <a:gd name="T31" fmla="*/ 79 h 112"/>
                <a:gd name="T32" fmla="*/ 10 w 71"/>
                <a:gd name="T33" fmla="*/ 103 h 112"/>
                <a:gd name="T34" fmla="*/ 34 w 71"/>
                <a:gd name="T35" fmla="*/ 112 h 112"/>
                <a:gd name="T36" fmla="*/ 60 w 71"/>
                <a:gd name="T37" fmla="*/ 100 h 112"/>
                <a:gd name="T38" fmla="*/ 71 w 71"/>
                <a:gd name="T39" fmla="*/ 73 h 112"/>
                <a:gd name="T40" fmla="*/ 62 w 71"/>
                <a:gd name="T41" fmla="*/ 5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" h="112">
                  <a:moveTo>
                    <a:pt x="62" y="50"/>
                  </a:moveTo>
                  <a:cubicBezTo>
                    <a:pt x="62" y="50"/>
                    <a:pt x="62" y="50"/>
                    <a:pt x="62" y="50"/>
                  </a:cubicBezTo>
                  <a:cubicBezTo>
                    <a:pt x="60" y="49"/>
                    <a:pt x="59" y="48"/>
                    <a:pt x="58" y="47"/>
                  </a:cubicBezTo>
                  <a:cubicBezTo>
                    <a:pt x="53" y="43"/>
                    <a:pt x="49" y="42"/>
                    <a:pt x="45" y="42"/>
                  </a:cubicBezTo>
                  <a:cubicBezTo>
                    <a:pt x="45" y="42"/>
                    <a:pt x="45" y="41"/>
                    <a:pt x="45" y="41"/>
                  </a:cubicBezTo>
                  <a:cubicBezTo>
                    <a:pt x="46" y="40"/>
                    <a:pt x="46" y="38"/>
                    <a:pt x="48" y="35"/>
                  </a:cubicBezTo>
                  <a:cubicBezTo>
                    <a:pt x="49" y="33"/>
                    <a:pt x="50" y="31"/>
                    <a:pt x="52" y="28"/>
                  </a:cubicBezTo>
                  <a:cubicBezTo>
                    <a:pt x="56" y="22"/>
                    <a:pt x="61" y="16"/>
                    <a:pt x="66" y="12"/>
                  </a:cubicBezTo>
                  <a:cubicBezTo>
                    <a:pt x="66" y="7"/>
                    <a:pt x="63" y="3"/>
                    <a:pt x="58" y="0"/>
                  </a:cubicBezTo>
                  <a:cubicBezTo>
                    <a:pt x="48" y="3"/>
                    <a:pt x="38" y="9"/>
                    <a:pt x="29" y="18"/>
                  </a:cubicBezTo>
                  <a:cubicBezTo>
                    <a:pt x="24" y="23"/>
                    <a:pt x="19" y="29"/>
                    <a:pt x="15" y="35"/>
                  </a:cubicBezTo>
                  <a:cubicBezTo>
                    <a:pt x="14" y="37"/>
                    <a:pt x="13" y="39"/>
                    <a:pt x="11" y="41"/>
                  </a:cubicBezTo>
                  <a:cubicBezTo>
                    <a:pt x="10" y="43"/>
                    <a:pt x="9" y="45"/>
                    <a:pt x="9" y="47"/>
                  </a:cubicBezTo>
                  <a:cubicBezTo>
                    <a:pt x="8" y="47"/>
                    <a:pt x="8" y="47"/>
                    <a:pt x="8" y="48"/>
                  </a:cubicBezTo>
                  <a:cubicBezTo>
                    <a:pt x="8" y="49"/>
                    <a:pt x="7" y="49"/>
                    <a:pt x="7" y="50"/>
                  </a:cubicBezTo>
                  <a:cubicBezTo>
                    <a:pt x="2" y="60"/>
                    <a:pt x="0" y="70"/>
                    <a:pt x="0" y="79"/>
                  </a:cubicBezTo>
                  <a:cubicBezTo>
                    <a:pt x="0" y="89"/>
                    <a:pt x="3" y="97"/>
                    <a:pt x="10" y="103"/>
                  </a:cubicBezTo>
                  <a:cubicBezTo>
                    <a:pt x="16" y="109"/>
                    <a:pt x="24" y="112"/>
                    <a:pt x="34" y="112"/>
                  </a:cubicBezTo>
                  <a:cubicBezTo>
                    <a:pt x="45" y="112"/>
                    <a:pt x="53" y="108"/>
                    <a:pt x="60" y="100"/>
                  </a:cubicBezTo>
                  <a:cubicBezTo>
                    <a:pt x="68" y="91"/>
                    <a:pt x="71" y="82"/>
                    <a:pt x="71" y="73"/>
                  </a:cubicBezTo>
                  <a:cubicBezTo>
                    <a:pt x="71" y="63"/>
                    <a:pt x="68" y="55"/>
                    <a:pt x="62" y="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86" name="矩形 85"/>
          <p:cNvSpPr>
            <a:spLocks/>
          </p:cNvSpPr>
          <p:nvPr/>
        </p:nvSpPr>
        <p:spPr>
          <a:xfrm>
            <a:off x="4657377" y="2727284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chemeClr val="accent4"/>
                </a:solidFill>
              </a:rPr>
              <a:t>广州</a:t>
            </a:r>
          </a:p>
        </p:txBody>
      </p:sp>
      <p:sp>
        <p:nvSpPr>
          <p:cNvPr id="87" name="矩形 86"/>
          <p:cNvSpPr/>
          <p:nvPr/>
        </p:nvSpPr>
        <p:spPr>
          <a:xfrm>
            <a:off x="3960393" y="3252903"/>
            <a:ext cx="2359990" cy="707886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r>
              <a:rPr lang="zh-CN" altLang="en-US" sz="4000" b="1" dirty="0">
                <a:solidFill>
                  <a:schemeClr val="bg1"/>
                </a:solidFill>
                <a:latin typeface="+mn-ea"/>
              </a:rPr>
              <a:t>     美食</a:t>
            </a:r>
            <a:endParaRPr lang="zh-CN" altLang="en-US" sz="4000" b="1" dirty="0">
              <a:solidFill>
                <a:schemeClr val="bg1"/>
              </a:solidFill>
            </a:endParaRPr>
          </a:p>
        </p:txBody>
      </p:sp>
      <p:grpSp>
        <p:nvGrpSpPr>
          <p:cNvPr id="88" name="组合 87"/>
          <p:cNvGrpSpPr/>
          <p:nvPr/>
        </p:nvGrpSpPr>
        <p:grpSpPr>
          <a:xfrm>
            <a:off x="5889855" y="3057856"/>
            <a:ext cx="496008" cy="367873"/>
            <a:chOff x="10885488" y="5275263"/>
            <a:chExt cx="571500" cy="423863"/>
          </a:xfrm>
          <a:solidFill>
            <a:schemeClr val="accent4"/>
          </a:solidFill>
        </p:grpSpPr>
        <p:sp>
          <p:nvSpPr>
            <p:cNvPr id="89" name="Freeform 7"/>
            <p:cNvSpPr>
              <a:spLocks/>
            </p:cNvSpPr>
            <p:nvPr/>
          </p:nvSpPr>
          <p:spPr bwMode="auto">
            <a:xfrm>
              <a:off x="10885488" y="5275263"/>
              <a:ext cx="268288" cy="423863"/>
            </a:xfrm>
            <a:custGeom>
              <a:avLst/>
              <a:gdLst>
                <a:gd name="T0" fmla="*/ 71 w 71"/>
                <a:gd name="T1" fmla="*/ 33 h 112"/>
                <a:gd name="T2" fmla="*/ 65 w 71"/>
                <a:gd name="T3" fmla="*/ 61 h 112"/>
                <a:gd name="T4" fmla="*/ 63 w 71"/>
                <a:gd name="T5" fmla="*/ 64 h 112"/>
                <a:gd name="T6" fmla="*/ 63 w 71"/>
                <a:gd name="T7" fmla="*/ 64 h 112"/>
                <a:gd name="T8" fmla="*/ 61 w 71"/>
                <a:gd name="T9" fmla="*/ 69 h 112"/>
                <a:gd name="T10" fmla="*/ 57 w 71"/>
                <a:gd name="T11" fmla="*/ 76 h 112"/>
                <a:gd name="T12" fmla="*/ 42 w 71"/>
                <a:gd name="T13" fmla="*/ 94 h 112"/>
                <a:gd name="T14" fmla="*/ 13 w 71"/>
                <a:gd name="T15" fmla="*/ 112 h 112"/>
                <a:gd name="T16" fmla="*/ 5 w 71"/>
                <a:gd name="T17" fmla="*/ 100 h 112"/>
                <a:gd name="T18" fmla="*/ 19 w 71"/>
                <a:gd name="T19" fmla="*/ 84 h 112"/>
                <a:gd name="T20" fmla="*/ 24 w 71"/>
                <a:gd name="T21" fmla="*/ 76 h 112"/>
                <a:gd name="T22" fmla="*/ 26 w 71"/>
                <a:gd name="T23" fmla="*/ 70 h 112"/>
                <a:gd name="T24" fmla="*/ 21 w 71"/>
                <a:gd name="T25" fmla="*/ 69 h 112"/>
                <a:gd name="T26" fmla="*/ 12 w 71"/>
                <a:gd name="T27" fmla="*/ 64 h 112"/>
                <a:gd name="T28" fmla="*/ 10 w 71"/>
                <a:gd name="T29" fmla="*/ 62 h 112"/>
                <a:gd name="T30" fmla="*/ 8 w 71"/>
                <a:gd name="T31" fmla="*/ 61 h 112"/>
                <a:gd name="T32" fmla="*/ 0 w 71"/>
                <a:gd name="T33" fmla="*/ 39 h 112"/>
                <a:gd name="T34" fmla="*/ 11 w 71"/>
                <a:gd name="T35" fmla="*/ 12 h 112"/>
                <a:gd name="T36" fmla="*/ 37 w 71"/>
                <a:gd name="T37" fmla="*/ 0 h 112"/>
                <a:gd name="T38" fmla="*/ 62 w 71"/>
                <a:gd name="T39" fmla="*/ 9 h 112"/>
                <a:gd name="T40" fmla="*/ 71 w 71"/>
                <a:gd name="T41" fmla="*/ 33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" h="112">
                  <a:moveTo>
                    <a:pt x="71" y="33"/>
                  </a:moveTo>
                  <a:cubicBezTo>
                    <a:pt x="71" y="41"/>
                    <a:pt x="69" y="51"/>
                    <a:pt x="65" y="61"/>
                  </a:cubicBezTo>
                  <a:cubicBezTo>
                    <a:pt x="64" y="62"/>
                    <a:pt x="64" y="63"/>
                    <a:pt x="63" y="64"/>
                  </a:cubicBezTo>
                  <a:cubicBezTo>
                    <a:pt x="63" y="64"/>
                    <a:pt x="63" y="64"/>
                    <a:pt x="63" y="64"/>
                  </a:cubicBezTo>
                  <a:cubicBezTo>
                    <a:pt x="62" y="66"/>
                    <a:pt x="62" y="68"/>
                    <a:pt x="61" y="69"/>
                  </a:cubicBezTo>
                  <a:cubicBezTo>
                    <a:pt x="60" y="71"/>
                    <a:pt x="58" y="74"/>
                    <a:pt x="57" y="76"/>
                  </a:cubicBezTo>
                  <a:cubicBezTo>
                    <a:pt x="53" y="82"/>
                    <a:pt x="48" y="88"/>
                    <a:pt x="42" y="94"/>
                  </a:cubicBezTo>
                  <a:cubicBezTo>
                    <a:pt x="33" y="103"/>
                    <a:pt x="23" y="109"/>
                    <a:pt x="13" y="112"/>
                  </a:cubicBezTo>
                  <a:cubicBezTo>
                    <a:pt x="8" y="109"/>
                    <a:pt x="5" y="105"/>
                    <a:pt x="5" y="100"/>
                  </a:cubicBezTo>
                  <a:cubicBezTo>
                    <a:pt x="11" y="95"/>
                    <a:pt x="15" y="90"/>
                    <a:pt x="19" y="84"/>
                  </a:cubicBezTo>
                  <a:cubicBezTo>
                    <a:pt x="21" y="81"/>
                    <a:pt x="23" y="78"/>
                    <a:pt x="24" y="76"/>
                  </a:cubicBezTo>
                  <a:cubicBezTo>
                    <a:pt x="25" y="73"/>
                    <a:pt x="26" y="72"/>
                    <a:pt x="26" y="70"/>
                  </a:cubicBezTo>
                  <a:cubicBezTo>
                    <a:pt x="24" y="70"/>
                    <a:pt x="23" y="70"/>
                    <a:pt x="21" y="69"/>
                  </a:cubicBezTo>
                  <a:cubicBezTo>
                    <a:pt x="18" y="68"/>
                    <a:pt x="15" y="66"/>
                    <a:pt x="12" y="64"/>
                  </a:cubicBezTo>
                  <a:cubicBezTo>
                    <a:pt x="11" y="63"/>
                    <a:pt x="10" y="63"/>
                    <a:pt x="10" y="62"/>
                  </a:cubicBezTo>
                  <a:cubicBezTo>
                    <a:pt x="9" y="62"/>
                    <a:pt x="8" y="61"/>
                    <a:pt x="8" y="61"/>
                  </a:cubicBezTo>
                  <a:cubicBezTo>
                    <a:pt x="3" y="55"/>
                    <a:pt x="0" y="48"/>
                    <a:pt x="0" y="39"/>
                  </a:cubicBezTo>
                  <a:cubicBezTo>
                    <a:pt x="0" y="29"/>
                    <a:pt x="4" y="20"/>
                    <a:pt x="11" y="12"/>
                  </a:cubicBezTo>
                  <a:cubicBezTo>
                    <a:pt x="18" y="4"/>
                    <a:pt x="27" y="0"/>
                    <a:pt x="37" y="0"/>
                  </a:cubicBezTo>
                  <a:cubicBezTo>
                    <a:pt x="47" y="0"/>
                    <a:pt x="55" y="3"/>
                    <a:pt x="62" y="9"/>
                  </a:cubicBezTo>
                  <a:cubicBezTo>
                    <a:pt x="68" y="15"/>
                    <a:pt x="71" y="22"/>
                    <a:pt x="71" y="33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8"/>
            <p:cNvSpPr>
              <a:spLocks/>
            </p:cNvSpPr>
            <p:nvPr/>
          </p:nvSpPr>
          <p:spPr bwMode="auto">
            <a:xfrm>
              <a:off x="11183938" y="5275263"/>
              <a:ext cx="273050" cy="423863"/>
            </a:xfrm>
            <a:custGeom>
              <a:avLst/>
              <a:gdLst>
                <a:gd name="T0" fmla="*/ 72 w 72"/>
                <a:gd name="T1" fmla="*/ 37 h 112"/>
                <a:gd name="T2" fmla="*/ 54 w 72"/>
                <a:gd name="T3" fmla="*/ 80 h 112"/>
                <a:gd name="T4" fmla="*/ 14 w 72"/>
                <a:gd name="T5" fmla="*/ 112 h 112"/>
                <a:gd name="T6" fmla="*/ 5 w 72"/>
                <a:gd name="T7" fmla="*/ 100 h 112"/>
                <a:gd name="T8" fmla="*/ 20 w 72"/>
                <a:gd name="T9" fmla="*/ 84 h 112"/>
                <a:gd name="T10" fmla="*/ 26 w 72"/>
                <a:gd name="T11" fmla="*/ 73 h 112"/>
                <a:gd name="T12" fmla="*/ 26 w 72"/>
                <a:gd name="T13" fmla="*/ 70 h 112"/>
                <a:gd name="T14" fmla="*/ 19 w 72"/>
                <a:gd name="T15" fmla="*/ 68 h 112"/>
                <a:gd name="T16" fmla="*/ 12 w 72"/>
                <a:gd name="T17" fmla="*/ 64 h 112"/>
                <a:gd name="T18" fmla="*/ 10 w 72"/>
                <a:gd name="T19" fmla="*/ 62 h 112"/>
                <a:gd name="T20" fmla="*/ 8 w 72"/>
                <a:gd name="T21" fmla="*/ 61 h 112"/>
                <a:gd name="T22" fmla="*/ 0 w 72"/>
                <a:gd name="T23" fmla="*/ 39 h 112"/>
                <a:gd name="T24" fmla="*/ 11 w 72"/>
                <a:gd name="T25" fmla="*/ 12 h 112"/>
                <a:gd name="T26" fmla="*/ 37 w 72"/>
                <a:gd name="T27" fmla="*/ 0 h 112"/>
                <a:gd name="T28" fmla="*/ 38 w 72"/>
                <a:gd name="T29" fmla="*/ 0 h 112"/>
                <a:gd name="T30" fmla="*/ 41 w 72"/>
                <a:gd name="T31" fmla="*/ 0 h 112"/>
                <a:gd name="T32" fmla="*/ 47 w 72"/>
                <a:gd name="T33" fmla="*/ 1 h 112"/>
                <a:gd name="T34" fmla="*/ 53 w 72"/>
                <a:gd name="T35" fmla="*/ 3 h 112"/>
                <a:gd name="T36" fmla="*/ 62 w 72"/>
                <a:gd name="T37" fmla="*/ 9 h 112"/>
                <a:gd name="T38" fmla="*/ 72 w 72"/>
                <a:gd name="T39" fmla="*/ 3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2" h="112">
                  <a:moveTo>
                    <a:pt x="72" y="37"/>
                  </a:moveTo>
                  <a:cubicBezTo>
                    <a:pt x="72" y="49"/>
                    <a:pt x="66" y="64"/>
                    <a:pt x="54" y="80"/>
                  </a:cubicBezTo>
                  <a:cubicBezTo>
                    <a:pt x="42" y="97"/>
                    <a:pt x="29" y="107"/>
                    <a:pt x="14" y="112"/>
                  </a:cubicBezTo>
                  <a:cubicBezTo>
                    <a:pt x="9" y="109"/>
                    <a:pt x="6" y="105"/>
                    <a:pt x="5" y="100"/>
                  </a:cubicBezTo>
                  <a:cubicBezTo>
                    <a:pt x="11" y="95"/>
                    <a:pt x="16" y="90"/>
                    <a:pt x="20" y="84"/>
                  </a:cubicBezTo>
                  <a:cubicBezTo>
                    <a:pt x="23" y="79"/>
                    <a:pt x="25" y="76"/>
                    <a:pt x="26" y="73"/>
                  </a:cubicBezTo>
                  <a:cubicBezTo>
                    <a:pt x="26" y="72"/>
                    <a:pt x="26" y="71"/>
                    <a:pt x="26" y="70"/>
                  </a:cubicBezTo>
                  <a:cubicBezTo>
                    <a:pt x="24" y="70"/>
                    <a:pt x="22" y="70"/>
                    <a:pt x="19" y="68"/>
                  </a:cubicBezTo>
                  <a:cubicBezTo>
                    <a:pt x="17" y="67"/>
                    <a:pt x="15" y="66"/>
                    <a:pt x="12" y="64"/>
                  </a:cubicBezTo>
                  <a:cubicBezTo>
                    <a:pt x="11" y="63"/>
                    <a:pt x="11" y="63"/>
                    <a:pt x="10" y="62"/>
                  </a:cubicBezTo>
                  <a:cubicBezTo>
                    <a:pt x="9" y="62"/>
                    <a:pt x="9" y="61"/>
                    <a:pt x="8" y="61"/>
                  </a:cubicBezTo>
                  <a:cubicBezTo>
                    <a:pt x="3" y="55"/>
                    <a:pt x="0" y="48"/>
                    <a:pt x="0" y="39"/>
                  </a:cubicBezTo>
                  <a:cubicBezTo>
                    <a:pt x="0" y="29"/>
                    <a:pt x="4" y="20"/>
                    <a:pt x="11" y="12"/>
                  </a:cubicBezTo>
                  <a:cubicBezTo>
                    <a:pt x="18" y="4"/>
                    <a:pt x="27" y="0"/>
                    <a:pt x="37" y="0"/>
                  </a:cubicBezTo>
                  <a:cubicBezTo>
                    <a:pt x="38" y="0"/>
                    <a:pt x="38" y="0"/>
                    <a:pt x="38" y="0"/>
                  </a:cubicBezTo>
                  <a:cubicBezTo>
                    <a:pt x="39" y="0"/>
                    <a:pt x="40" y="0"/>
                    <a:pt x="41" y="0"/>
                  </a:cubicBezTo>
                  <a:cubicBezTo>
                    <a:pt x="43" y="0"/>
                    <a:pt x="45" y="1"/>
                    <a:pt x="47" y="1"/>
                  </a:cubicBezTo>
                  <a:cubicBezTo>
                    <a:pt x="49" y="2"/>
                    <a:pt x="51" y="2"/>
                    <a:pt x="53" y="3"/>
                  </a:cubicBezTo>
                  <a:cubicBezTo>
                    <a:pt x="56" y="5"/>
                    <a:pt x="59" y="6"/>
                    <a:pt x="62" y="9"/>
                  </a:cubicBezTo>
                  <a:cubicBezTo>
                    <a:pt x="69" y="15"/>
                    <a:pt x="72" y="24"/>
                    <a:pt x="72" y="3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91" name="组合 90"/>
          <p:cNvGrpSpPr/>
          <p:nvPr/>
        </p:nvGrpSpPr>
        <p:grpSpPr>
          <a:xfrm>
            <a:off x="4457086" y="3812623"/>
            <a:ext cx="447162" cy="334432"/>
            <a:chOff x="9998075" y="4152900"/>
            <a:chExt cx="566738" cy="423863"/>
          </a:xfrm>
          <a:solidFill>
            <a:schemeClr val="accent4"/>
          </a:solidFill>
        </p:grpSpPr>
        <p:sp>
          <p:nvSpPr>
            <p:cNvPr id="92" name="Freeform 5"/>
            <p:cNvSpPr>
              <a:spLocks/>
            </p:cNvSpPr>
            <p:nvPr/>
          </p:nvSpPr>
          <p:spPr bwMode="auto">
            <a:xfrm>
              <a:off x="9998075" y="4152900"/>
              <a:ext cx="268288" cy="423863"/>
            </a:xfrm>
            <a:custGeom>
              <a:avLst/>
              <a:gdLst>
                <a:gd name="T0" fmla="*/ 58 w 71"/>
                <a:gd name="T1" fmla="*/ 0 h 112"/>
                <a:gd name="T2" fmla="*/ 17 w 71"/>
                <a:gd name="T3" fmla="*/ 32 h 112"/>
                <a:gd name="T4" fmla="*/ 0 w 71"/>
                <a:gd name="T5" fmla="*/ 75 h 112"/>
                <a:gd name="T6" fmla="*/ 9 w 71"/>
                <a:gd name="T7" fmla="*/ 103 h 112"/>
                <a:gd name="T8" fmla="*/ 29 w 71"/>
                <a:gd name="T9" fmla="*/ 111 h 112"/>
                <a:gd name="T10" fmla="*/ 34 w 71"/>
                <a:gd name="T11" fmla="*/ 112 h 112"/>
                <a:gd name="T12" fmla="*/ 36 w 71"/>
                <a:gd name="T13" fmla="*/ 112 h 112"/>
                <a:gd name="T14" fmla="*/ 41 w 71"/>
                <a:gd name="T15" fmla="*/ 111 h 112"/>
                <a:gd name="T16" fmla="*/ 45 w 71"/>
                <a:gd name="T17" fmla="*/ 110 h 112"/>
                <a:gd name="T18" fmla="*/ 60 w 71"/>
                <a:gd name="T19" fmla="*/ 100 h 112"/>
                <a:gd name="T20" fmla="*/ 71 w 71"/>
                <a:gd name="T21" fmla="*/ 73 h 112"/>
                <a:gd name="T22" fmla="*/ 63 w 71"/>
                <a:gd name="T23" fmla="*/ 51 h 112"/>
                <a:gd name="T24" fmla="*/ 61 w 71"/>
                <a:gd name="T25" fmla="*/ 50 h 112"/>
                <a:gd name="T26" fmla="*/ 60 w 71"/>
                <a:gd name="T27" fmla="*/ 49 h 112"/>
                <a:gd name="T28" fmla="*/ 55 w 71"/>
                <a:gd name="T29" fmla="*/ 45 h 112"/>
                <a:gd name="T30" fmla="*/ 48 w 71"/>
                <a:gd name="T31" fmla="*/ 42 h 112"/>
                <a:gd name="T32" fmla="*/ 45 w 71"/>
                <a:gd name="T33" fmla="*/ 42 h 112"/>
                <a:gd name="T34" fmla="*/ 51 w 71"/>
                <a:gd name="T35" fmla="*/ 28 h 112"/>
                <a:gd name="T36" fmla="*/ 66 w 71"/>
                <a:gd name="T37" fmla="*/ 12 h 112"/>
                <a:gd name="T38" fmla="*/ 58 w 71"/>
                <a:gd name="T3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1" h="112">
                  <a:moveTo>
                    <a:pt x="58" y="0"/>
                  </a:moveTo>
                  <a:cubicBezTo>
                    <a:pt x="42" y="5"/>
                    <a:pt x="29" y="15"/>
                    <a:pt x="17" y="32"/>
                  </a:cubicBezTo>
                  <a:cubicBezTo>
                    <a:pt x="5" y="48"/>
                    <a:pt x="0" y="63"/>
                    <a:pt x="0" y="75"/>
                  </a:cubicBezTo>
                  <a:cubicBezTo>
                    <a:pt x="0" y="88"/>
                    <a:pt x="3" y="97"/>
                    <a:pt x="9" y="103"/>
                  </a:cubicBezTo>
                  <a:cubicBezTo>
                    <a:pt x="15" y="108"/>
                    <a:pt x="21" y="111"/>
                    <a:pt x="29" y="111"/>
                  </a:cubicBezTo>
                  <a:cubicBezTo>
                    <a:pt x="31" y="112"/>
                    <a:pt x="33" y="112"/>
                    <a:pt x="34" y="112"/>
                  </a:cubicBezTo>
                  <a:cubicBezTo>
                    <a:pt x="35" y="112"/>
                    <a:pt x="35" y="112"/>
                    <a:pt x="36" y="112"/>
                  </a:cubicBezTo>
                  <a:cubicBezTo>
                    <a:pt x="38" y="112"/>
                    <a:pt x="40" y="111"/>
                    <a:pt x="41" y="111"/>
                  </a:cubicBezTo>
                  <a:cubicBezTo>
                    <a:pt x="42" y="111"/>
                    <a:pt x="44" y="110"/>
                    <a:pt x="45" y="110"/>
                  </a:cubicBezTo>
                  <a:cubicBezTo>
                    <a:pt x="50" y="108"/>
                    <a:pt x="55" y="105"/>
                    <a:pt x="60" y="100"/>
                  </a:cubicBezTo>
                  <a:cubicBezTo>
                    <a:pt x="67" y="91"/>
                    <a:pt x="71" y="82"/>
                    <a:pt x="71" y="73"/>
                  </a:cubicBezTo>
                  <a:cubicBezTo>
                    <a:pt x="71" y="64"/>
                    <a:pt x="68" y="57"/>
                    <a:pt x="63" y="51"/>
                  </a:cubicBezTo>
                  <a:cubicBezTo>
                    <a:pt x="63" y="51"/>
                    <a:pt x="62" y="50"/>
                    <a:pt x="61" y="50"/>
                  </a:cubicBezTo>
                  <a:cubicBezTo>
                    <a:pt x="61" y="49"/>
                    <a:pt x="61" y="49"/>
                    <a:pt x="60" y="49"/>
                  </a:cubicBezTo>
                  <a:cubicBezTo>
                    <a:pt x="59" y="48"/>
                    <a:pt x="57" y="46"/>
                    <a:pt x="55" y="45"/>
                  </a:cubicBezTo>
                  <a:cubicBezTo>
                    <a:pt x="53" y="44"/>
                    <a:pt x="50" y="43"/>
                    <a:pt x="48" y="42"/>
                  </a:cubicBezTo>
                  <a:cubicBezTo>
                    <a:pt x="47" y="42"/>
                    <a:pt x="46" y="42"/>
                    <a:pt x="45" y="42"/>
                  </a:cubicBezTo>
                  <a:cubicBezTo>
                    <a:pt x="45" y="39"/>
                    <a:pt x="47" y="34"/>
                    <a:pt x="51" y="28"/>
                  </a:cubicBezTo>
                  <a:cubicBezTo>
                    <a:pt x="56" y="22"/>
                    <a:pt x="60" y="16"/>
                    <a:pt x="66" y="12"/>
                  </a:cubicBezTo>
                  <a:cubicBezTo>
                    <a:pt x="65" y="7"/>
                    <a:pt x="63" y="3"/>
                    <a:pt x="58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6"/>
            <p:cNvSpPr>
              <a:spLocks/>
            </p:cNvSpPr>
            <p:nvPr/>
          </p:nvSpPr>
          <p:spPr bwMode="auto">
            <a:xfrm>
              <a:off x="10296525" y="4152900"/>
              <a:ext cx="268288" cy="423863"/>
            </a:xfrm>
            <a:custGeom>
              <a:avLst/>
              <a:gdLst>
                <a:gd name="T0" fmla="*/ 62 w 71"/>
                <a:gd name="T1" fmla="*/ 50 h 112"/>
                <a:gd name="T2" fmla="*/ 62 w 71"/>
                <a:gd name="T3" fmla="*/ 50 h 112"/>
                <a:gd name="T4" fmla="*/ 58 w 71"/>
                <a:gd name="T5" fmla="*/ 47 h 112"/>
                <a:gd name="T6" fmla="*/ 45 w 71"/>
                <a:gd name="T7" fmla="*/ 42 h 112"/>
                <a:gd name="T8" fmla="*/ 45 w 71"/>
                <a:gd name="T9" fmla="*/ 41 h 112"/>
                <a:gd name="T10" fmla="*/ 48 w 71"/>
                <a:gd name="T11" fmla="*/ 35 h 112"/>
                <a:gd name="T12" fmla="*/ 52 w 71"/>
                <a:gd name="T13" fmla="*/ 28 h 112"/>
                <a:gd name="T14" fmla="*/ 66 w 71"/>
                <a:gd name="T15" fmla="*/ 12 h 112"/>
                <a:gd name="T16" fmla="*/ 58 w 71"/>
                <a:gd name="T17" fmla="*/ 0 h 112"/>
                <a:gd name="T18" fmla="*/ 29 w 71"/>
                <a:gd name="T19" fmla="*/ 18 h 112"/>
                <a:gd name="T20" fmla="*/ 15 w 71"/>
                <a:gd name="T21" fmla="*/ 35 h 112"/>
                <a:gd name="T22" fmla="*/ 11 w 71"/>
                <a:gd name="T23" fmla="*/ 41 h 112"/>
                <a:gd name="T24" fmla="*/ 9 w 71"/>
                <a:gd name="T25" fmla="*/ 47 h 112"/>
                <a:gd name="T26" fmla="*/ 8 w 71"/>
                <a:gd name="T27" fmla="*/ 48 h 112"/>
                <a:gd name="T28" fmla="*/ 7 w 71"/>
                <a:gd name="T29" fmla="*/ 50 h 112"/>
                <a:gd name="T30" fmla="*/ 0 w 71"/>
                <a:gd name="T31" fmla="*/ 79 h 112"/>
                <a:gd name="T32" fmla="*/ 10 w 71"/>
                <a:gd name="T33" fmla="*/ 103 h 112"/>
                <a:gd name="T34" fmla="*/ 34 w 71"/>
                <a:gd name="T35" fmla="*/ 112 h 112"/>
                <a:gd name="T36" fmla="*/ 60 w 71"/>
                <a:gd name="T37" fmla="*/ 100 h 112"/>
                <a:gd name="T38" fmla="*/ 71 w 71"/>
                <a:gd name="T39" fmla="*/ 73 h 112"/>
                <a:gd name="T40" fmla="*/ 62 w 71"/>
                <a:gd name="T41" fmla="*/ 5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" h="112">
                  <a:moveTo>
                    <a:pt x="62" y="50"/>
                  </a:moveTo>
                  <a:cubicBezTo>
                    <a:pt x="62" y="50"/>
                    <a:pt x="62" y="50"/>
                    <a:pt x="62" y="50"/>
                  </a:cubicBezTo>
                  <a:cubicBezTo>
                    <a:pt x="60" y="49"/>
                    <a:pt x="59" y="48"/>
                    <a:pt x="58" y="47"/>
                  </a:cubicBezTo>
                  <a:cubicBezTo>
                    <a:pt x="53" y="43"/>
                    <a:pt x="49" y="42"/>
                    <a:pt x="45" y="42"/>
                  </a:cubicBezTo>
                  <a:cubicBezTo>
                    <a:pt x="45" y="42"/>
                    <a:pt x="45" y="41"/>
                    <a:pt x="45" y="41"/>
                  </a:cubicBezTo>
                  <a:cubicBezTo>
                    <a:pt x="46" y="40"/>
                    <a:pt x="46" y="38"/>
                    <a:pt x="48" y="35"/>
                  </a:cubicBezTo>
                  <a:cubicBezTo>
                    <a:pt x="49" y="33"/>
                    <a:pt x="50" y="31"/>
                    <a:pt x="52" y="28"/>
                  </a:cubicBezTo>
                  <a:cubicBezTo>
                    <a:pt x="56" y="22"/>
                    <a:pt x="61" y="16"/>
                    <a:pt x="66" y="12"/>
                  </a:cubicBezTo>
                  <a:cubicBezTo>
                    <a:pt x="66" y="7"/>
                    <a:pt x="63" y="3"/>
                    <a:pt x="58" y="0"/>
                  </a:cubicBezTo>
                  <a:cubicBezTo>
                    <a:pt x="48" y="3"/>
                    <a:pt x="38" y="9"/>
                    <a:pt x="29" y="18"/>
                  </a:cubicBezTo>
                  <a:cubicBezTo>
                    <a:pt x="24" y="23"/>
                    <a:pt x="19" y="29"/>
                    <a:pt x="15" y="35"/>
                  </a:cubicBezTo>
                  <a:cubicBezTo>
                    <a:pt x="14" y="37"/>
                    <a:pt x="13" y="39"/>
                    <a:pt x="11" y="41"/>
                  </a:cubicBezTo>
                  <a:cubicBezTo>
                    <a:pt x="10" y="43"/>
                    <a:pt x="9" y="45"/>
                    <a:pt x="9" y="47"/>
                  </a:cubicBezTo>
                  <a:cubicBezTo>
                    <a:pt x="8" y="47"/>
                    <a:pt x="8" y="47"/>
                    <a:pt x="8" y="48"/>
                  </a:cubicBezTo>
                  <a:cubicBezTo>
                    <a:pt x="8" y="49"/>
                    <a:pt x="7" y="49"/>
                    <a:pt x="7" y="50"/>
                  </a:cubicBezTo>
                  <a:cubicBezTo>
                    <a:pt x="2" y="60"/>
                    <a:pt x="0" y="70"/>
                    <a:pt x="0" y="79"/>
                  </a:cubicBezTo>
                  <a:cubicBezTo>
                    <a:pt x="0" y="89"/>
                    <a:pt x="3" y="97"/>
                    <a:pt x="10" y="103"/>
                  </a:cubicBezTo>
                  <a:cubicBezTo>
                    <a:pt x="16" y="109"/>
                    <a:pt x="24" y="112"/>
                    <a:pt x="34" y="112"/>
                  </a:cubicBezTo>
                  <a:cubicBezTo>
                    <a:pt x="45" y="112"/>
                    <a:pt x="53" y="108"/>
                    <a:pt x="60" y="100"/>
                  </a:cubicBezTo>
                  <a:cubicBezTo>
                    <a:pt x="68" y="91"/>
                    <a:pt x="71" y="82"/>
                    <a:pt x="71" y="73"/>
                  </a:cubicBezTo>
                  <a:cubicBezTo>
                    <a:pt x="71" y="63"/>
                    <a:pt x="68" y="55"/>
                    <a:pt x="62" y="5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83" name="Freeform 38"/>
          <p:cNvSpPr>
            <a:spLocks noEditPoints="1"/>
          </p:cNvSpPr>
          <p:nvPr/>
        </p:nvSpPr>
        <p:spPr bwMode="auto">
          <a:xfrm>
            <a:off x="3584953" y="2834893"/>
            <a:ext cx="982151" cy="1383324"/>
          </a:xfrm>
          <a:custGeom>
            <a:avLst/>
            <a:gdLst>
              <a:gd name="T0" fmla="*/ 184 w 367"/>
              <a:gd name="T1" fmla="*/ 518 h 518"/>
              <a:gd name="T2" fmla="*/ 367 w 367"/>
              <a:gd name="T3" fmla="*/ 183 h 518"/>
              <a:gd name="T4" fmla="*/ 184 w 367"/>
              <a:gd name="T5" fmla="*/ 0 h 518"/>
              <a:gd name="T6" fmla="*/ 0 w 367"/>
              <a:gd name="T7" fmla="*/ 183 h 518"/>
              <a:gd name="T8" fmla="*/ 184 w 367"/>
              <a:gd name="T9" fmla="*/ 518 h 518"/>
              <a:gd name="T10" fmla="*/ 88 w 367"/>
              <a:gd name="T11" fmla="*/ 183 h 518"/>
              <a:gd name="T12" fmla="*/ 184 w 367"/>
              <a:gd name="T13" fmla="*/ 88 h 518"/>
              <a:gd name="T14" fmla="*/ 279 w 367"/>
              <a:gd name="T15" fmla="*/ 183 h 518"/>
              <a:gd name="T16" fmla="*/ 184 w 367"/>
              <a:gd name="T17" fmla="*/ 279 h 518"/>
              <a:gd name="T18" fmla="*/ 88 w 367"/>
              <a:gd name="T19" fmla="*/ 183 h 518"/>
              <a:gd name="T20" fmla="*/ 88 w 367"/>
              <a:gd name="T21" fmla="*/ 183 h 518"/>
              <a:gd name="T22" fmla="*/ 88 w 367"/>
              <a:gd name="T23" fmla="*/ 183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67" h="518">
                <a:moveTo>
                  <a:pt x="184" y="518"/>
                </a:moveTo>
                <a:cubicBezTo>
                  <a:pt x="184" y="518"/>
                  <a:pt x="367" y="336"/>
                  <a:pt x="367" y="183"/>
                </a:cubicBezTo>
                <a:cubicBezTo>
                  <a:pt x="367" y="82"/>
                  <a:pt x="285" y="0"/>
                  <a:pt x="184" y="0"/>
                </a:cubicBezTo>
                <a:cubicBezTo>
                  <a:pt x="82" y="0"/>
                  <a:pt x="0" y="82"/>
                  <a:pt x="0" y="183"/>
                </a:cubicBezTo>
                <a:cubicBezTo>
                  <a:pt x="0" y="344"/>
                  <a:pt x="184" y="518"/>
                  <a:pt x="184" y="518"/>
                </a:cubicBezTo>
                <a:close/>
                <a:moveTo>
                  <a:pt x="88" y="183"/>
                </a:moveTo>
                <a:cubicBezTo>
                  <a:pt x="88" y="130"/>
                  <a:pt x="131" y="88"/>
                  <a:pt x="184" y="88"/>
                </a:cubicBezTo>
                <a:cubicBezTo>
                  <a:pt x="236" y="88"/>
                  <a:pt x="279" y="130"/>
                  <a:pt x="279" y="183"/>
                </a:cubicBezTo>
                <a:cubicBezTo>
                  <a:pt x="279" y="236"/>
                  <a:pt x="236" y="279"/>
                  <a:pt x="184" y="279"/>
                </a:cubicBezTo>
                <a:cubicBezTo>
                  <a:pt x="131" y="279"/>
                  <a:pt x="88" y="236"/>
                  <a:pt x="88" y="183"/>
                </a:cubicBezTo>
                <a:close/>
                <a:moveTo>
                  <a:pt x="88" y="183"/>
                </a:moveTo>
                <a:cubicBezTo>
                  <a:pt x="88" y="183"/>
                  <a:pt x="88" y="183"/>
                  <a:pt x="88" y="18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30" name="组合 29"/>
          <p:cNvGrpSpPr/>
          <p:nvPr/>
        </p:nvGrpSpPr>
        <p:grpSpPr>
          <a:xfrm>
            <a:off x="3668230" y="2928117"/>
            <a:ext cx="817846" cy="819850"/>
            <a:chOff x="13075662" y="2318359"/>
            <a:chExt cx="969171" cy="971549"/>
          </a:xfrm>
        </p:grpSpPr>
        <p:sp>
          <p:nvSpPr>
            <p:cNvPr id="58" name="íṩľíḍè-Oval 45"/>
            <p:cNvSpPr>
              <a:spLocks/>
            </p:cNvSpPr>
            <p:nvPr/>
          </p:nvSpPr>
          <p:spPr bwMode="auto">
            <a:xfrm>
              <a:off x="13075662" y="2318359"/>
              <a:ext cx="969171" cy="97154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0" name="cityscape_153956"/>
            <p:cNvSpPr>
              <a:spLocks noChangeAspect="1"/>
            </p:cNvSpPr>
            <p:nvPr/>
          </p:nvSpPr>
          <p:spPr bwMode="auto">
            <a:xfrm>
              <a:off x="13305233" y="2537373"/>
              <a:ext cx="497570" cy="496698"/>
            </a:xfrm>
            <a:custGeom>
              <a:avLst/>
              <a:gdLst>
                <a:gd name="connsiteX0" fmla="*/ 494240 w 604110"/>
                <a:gd name="connsiteY0" fmla="*/ 200547 h 603052"/>
                <a:gd name="connsiteX1" fmla="*/ 591063 w 604110"/>
                <a:gd name="connsiteY1" fmla="*/ 259888 h 603052"/>
                <a:gd name="connsiteX2" fmla="*/ 604110 w 604110"/>
                <a:gd name="connsiteY2" fmla="*/ 283323 h 603052"/>
                <a:gd name="connsiteX3" fmla="*/ 604110 w 604110"/>
                <a:gd name="connsiteY3" fmla="*/ 575643 h 603052"/>
                <a:gd name="connsiteX4" fmla="*/ 576643 w 604110"/>
                <a:gd name="connsiteY4" fmla="*/ 603052 h 603052"/>
                <a:gd name="connsiteX5" fmla="*/ 494240 w 604110"/>
                <a:gd name="connsiteY5" fmla="*/ 603052 h 603052"/>
                <a:gd name="connsiteX6" fmla="*/ 109870 w 604110"/>
                <a:gd name="connsiteY6" fmla="*/ 146282 h 603052"/>
                <a:gd name="connsiteX7" fmla="*/ 109870 w 604110"/>
                <a:gd name="connsiteY7" fmla="*/ 603052 h 603052"/>
                <a:gd name="connsiteX8" fmla="*/ 27467 w 604110"/>
                <a:gd name="connsiteY8" fmla="*/ 603052 h 603052"/>
                <a:gd name="connsiteX9" fmla="*/ 0 w 604110"/>
                <a:gd name="connsiteY9" fmla="*/ 575643 h 603052"/>
                <a:gd name="connsiteX10" fmla="*/ 0 w 604110"/>
                <a:gd name="connsiteY10" fmla="*/ 228509 h 603052"/>
                <a:gd name="connsiteX11" fmla="*/ 12223 w 604110"/>
                <a:gd name="connsiteY11" fmla="*/ 205622 h 603052"/>
                <a:gd name="connsiteX12" fmla="*/ 94625 w 604110"/>
                <a:gd name="connsiteY12" fmla="*/ 150804 h 603052"/>
                <a:gd name="connsiteX13" fmla="*/ 109870 w 604110"/>
                <a:gd name="connsiteY13" fmla="*/ 146282 h 603052"/>
                <a:gd name="connsiteX14" fmla="*/ 302055 w 604110"/>
                <a:gd name="connsiteY14" fmla="*/ 0 h 603052"/>
                <a:gd name="connsiteX15" fmla="*/ 329512 w 604110"/>
                <a:gd name="connsiteY15" fmla="*/ 27411 h 603052"/>
                <a:gd name="connsiteX16" fmla="*/ 329512 w 604110"/>
                <a:gd name="connsiteY16" fmla="*/ 73052 h 603052"/>
                <a:gd name="connsiteX17" fmla="*/ 411883 w 604110"/>
                <a:gd name="connsiteY17" fmla="*/ 73052 h 603052"/>
                <a:gd name="connsiteX18" fmla="*/ 439340 w 604110"/>
                <a:gd name="connsiteY18" fmla="*/ 100463 h 603052"/>
                <a:gd name="connsiteX19" fmla="*/ 439340 w 604110"/>
                <a:gd name="connsiteY19" fmla="*/ 111976 h 603052"/>
                <a:gd name="connsiteX20" fmla="*/ 439340 w 604110"/>
                <a:gd name="connsiteY20" fmla="*/ 166799 h 603052"/>
                <a:gd name="connsiteX21" fmla="*/ 439340 w 604110"/>
                <a:gd name="connsiteY21" fmla="*/ 603052 h 603052"/>
                <a:gd name="connsiteX22" fmla="*/ 411883 w 604110"/>
                <a:gd name="connsiteY22" fmla="*/ 603052 h 603052"/>
                <a:gd name="connsiteX23" fmla="*/ 329512 w 604110"/>
                <a:gd name="connsiteY23" fmla="*/ 603052 h 603052"/>
                <a:gd name="connsiteX24" fmla="*/ 329512 w 604110"/>
                <a:gd name="connsiteY24" fmla="*/ 548229 h 603052"/>
                <a:gd name="connsiteX25" fmla="*/ 329512 w 604110"/>
                <a:gd name="connsiteY25" fmla="*/ 520818 h 603052"/>
                <a:gd name="connsiteX26" fmla="*/ 302055 w 604110"/>
                <a:gd name="connsiteY26" fmla="*/ 493406 h 603052"/>
                <a:gd name="connsiteX27" fmla="*/ 274598 w 604110"/>
                <a:gd name="connsiteY27" fmla="*/ 520818 h 603052"/>
                <a:gd name="connsiteX28" fmla="*/ 274598 w 604110"/>
                <a:gd name="connsiteY28" fmla="*/ 548229 h 603052"/>
                <a:gd name="connsiteX29" fmla="*/ 274598 w 604110"/>
                <a:gd name="connsiteY29" fmla="*/ 603052 h 603052"/>
                <a:gd name="connsiteX30" fmla="*/ 192227 w 604110"/>
                <a:gd name="connsiteY30" fmla="*/ 603052 h 603052"/>
                <a:gd name="connsiteX31" fmla="*/ 164770 w 604110"/>
                <a:gd name="connsiteY31" fmla="*/ 603052 h 603052"/>
                <a:gd name="connsiteX32" fmla="*/ 164770 w 604110"/>
                <a:gd name="connsiteY32" fmla="*/ 177215 h 603052"/>
                <a:gd name="connsiteX33" fmla="*/ 164770 w 604110"/>
                <a:gd name="connsiteY33" fmla="*/ 100463 h 603052"/>
                <a:gd name="connsiteX34" fmla="*/ 172870 w 604110"/>
                <a:gd name="connsiteY34" fmla="*/ 81138 h 603052"/>
                <a:gd name="connsiteX35" fmla="*/ 192227 w 604110"/>
                <a:gd name="connsiteY35" fmla="*/ 73052 h 603052"/>
                <a:gd name="connsiteX36" fmla="*/ 274598 w 604110"/>
                <a:gd name="connsiteY36" fmla="*/ 73052 h 603052"/>
                <a:gd name="connsiteX37" fmla="*/ 274598 w 604110"/>
                <a:gd name="connsiteY37" fmla="*/ 27411 h 603052"/>
                <a:gd name="connsiteX38" fmla="*/ 302055 w 604110"/>
                <a:gd name="connsiteY38" fmla="*/ 0 h 603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604110" h="603052">
                  <a:moveTo>
                    <a:pt x="494240" y="200547"/>
                  </a:moveTo>
                  <a:lnTo>
                    <a:pt x="591063" y="259888"/>
                  </a:lnTo>
                  <a:cubicBezTo>
                    <a:pt x="599166" y="264959"/>
                    <a:pt x="604110" y="273730"/>
                    <a:pt x="604110" y="283323"/>
                  </a:cubicBezTo>
                  <a:lnTo>
                    <a:pt x="604110" y="575643"/>
                  </a:lnTo>
                  <a:cubicBezTo>
                    <a:pt x="604110" y="590718"/>
                    <a:pt x="591750" y="603052"/>
                    <a:pt x="576643" y="603052"/>
                  </a:cubicBezTo>
                  <a:lnTo>
                    <a:pt x="494240" y="603052"/>
                  </a:lnTo>
                  <a:close/>
                  <a:moveTo>
                    <a:pt x="109870" y="146282"/>
                  </a:moveTo>
                  <a:lnTo>
                    <a:pt x="109870" y="603052"/>
                  </a:lnTo>
                  <a:lnTo>
                    <a:pt x="27467" y="603052"/>
                  </a:lnTo>
                  <a:cubicBezTo>
                    <a:pt x="12360" y="603052"/>
                    <a:pt x="0" y="590718"/>
                    <a:pt x="0" y="575643"/>
                  </a:cubicBezTo>
                  <a:lnTo>
                    <a:pt x="0" y="228509"/>
                  </a:lnTo>
                  <a:cubicBezTo>
                    <a:pt x="0" y="219327"/>
                    <a:pt x="4532" y="210693"/>
                    <a:pt x="12223" y="205622"/>
                  </a:cubicBezTo>
                  <a:lnTo>
                    <a:pt x="94625" y="150804"/>
                  </a:lnTo>
                  <a:cubicBezTo>
                    <a:pt x="99295" y="147789"/>
                    <a:pt x="104514" y="146282"/>
                    <a:pt x="109870" y="146282"/>
                  </a:cubicBezTo>
                  <a:close/>
                  <a:moveTo>
                    <a:pt x="302055" y="0"/>
                  </a:moveTo>
                  <a:cubicBezTo>
                    <a:pt x="317156" y="0"/>
                    <a:pt x="329512" y="12335"/>
                    <a:pt x="329512" y="27411"/>
                  </a:cubicBezTo>
                  <a:lnTo>
                    <a:pt x="329512" y="73052"/>
                  </a:lnTo>
                  <a:lnTo>
                    <a:pt x="411883" y="73052"/>
                  </a:lnTo>
                  <a:cubicBezTo>
                    <a:pt x="426984" y="73052"/>
                    <a:pt x="439340" y="85387"/>
                    <a:pt x="439340" y="100463"/>
                  </a:cubicBezTo>
                  <a:lnTo>
                    <a:pt x="439340" y="111976"/>
                  </a:lnTo>
                  <a:lnTo>
                    <a:pt x="439340" y="166799"/>
                  </a:lnTo>
                  <a:lnTo>
                    <a:pt x="439340" y="603052"/>
                  </a:lnTo>
                  <a:lnTo>
                    <a:pt x="411883" y="603052"/>
                  </a:lnTo>
                  <a:lnTo>
                    <a:pt x="329512" y="603052"/>
                  </a:lnTo>
                  <a:lnTo>
                    <a:pt x="329512" y="548229"/>
                  </a:lnTo>
                  <a:lnTo>
                    <a:pt x="329512" y="520818"/>
                  </a:lnTo>
                  <a:cubicBezTo>
                    <a:pt x="329512" y="505604"/>
                    <a:pt x="317156" y="493406"/>
                    <a:pt x="302055" y="493406"/>
                  </a:cubicBezTo>
                  <a:cubicBezTo>
                    <a:pt x="286816" y="493406"/>
                    <a:pt x="274598" y="505604"/>
                    <a:pt x="274598" y="520818"/>
                  </a:cubicBezTo>
                  <a:lnTo>
                    <a:pt x="274598" y="548229"/>
                  </a:lnTo>
                  <a:lnTo>
                    <a:pt x="274598" y="603052"/>
                  </a:lnTo>
                  <a:lnTo>
                    <a:pt x="192227" y="603052"/>
                  </a:lnTo>
                  <a:lnTo>
                    <a:pt x="164770" y="603052"/>
                  </a:lnTo>
                  <a:lnTo>
                    <a:pt x="164770" y="177215"/>
                  </a:lnTo>
                  <a:lnTo>
                    <a:pt x="164770" y="100463"/>
                  </a:lnTo>
                  <a:cubicBezTo>
                    <a:pt x="164770" y="93199"/>
                    <a:pt x="167653" y="86209"/>
                    <a:pt x="172870" y="81138"/>
                  </a:cubicBezTo>
                  <a:cubicBezTo>
                    <a:pt x="177949" y="75930"/>
                    <a:pt x="184951" y="73052"/>
                    <a:pt x="192227" y="73052"/>
                  </a:cubicBezTo>
                  <a:lnTo>
                    <a:pt x="274598" y="73052"/>
                  </a:lnTo>
                  <a:lnTo>
                    <a:pt x="274598" y="27411"/>
                  </a:lnTo>
                  <a:cubicBezTo>
                    <a:pt x="274598" y="12335"/>
                    <a:pt x="286816" y="0"/>
                    <a:pt x="30205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grpSp>
        <p:nvGrpSpPr>
          <p:cNvPr id="111" name="组合 110"/>
          <p:cNvGrpSpPr/>
          <p:nvPr/>
        </p:nvGrpSpPr>
        <p:grpSpPr>
          <a:xfrm>
            <a:off x="8675282" y="4888850"/>
            <a:ext cx="2351964" cy="1251948"/>
            <a:chOff x="8703928" y="4956373"/>
            <a:chExt cx="2800930" cy="1490933"/>
          </a:xfrm>
        </p:grpSpPr>
        <p:sp>
          <p:nvSpPr>
            <p:cNvPr id="112" name="矩形 111"/>
            <p:cNvSpPr>
              <a:spLocks/>
            </p:cNvSpPr>
            <p:nvPr/>
          </p:nvSpPr>
          <p:spPr>
            <a:xfrm>
              <a:off x="9776352" y="4956373"/>
              <a:ext cx="902811" cy="523220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2800" b="1" dirty="0">
                  <a:solidFill>
                    <a:schemeClr val="accent4"/>
                  </a:solidFill>
                </a:rPr>
                <a:t>深圳</a:t>
              </a:r>
            </a:p>
          </p:txBody>
        </p:sp>
        <p:sp>
          <p:nvSpPr>
            <p:cNvPr id="113" name="矩形 112"/>
            <p:cNvSpPr/>
            <p:nvPr/>
          </p:nvSpPr>
          <p:spPr>
            <a:xfrm>
              <a:off x="9079368" y="5481992"/>
              <a:ext cx="2359990" cy="769709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zh-CN" altLang="en-US" sz="3600" b="1" dirty="0">
                  <a:solidFill>
                    <a:schemeClr val="bg1"/>
                  </a:solidFill>
                  <a:latin typeface="+mn-ea"/>
                </a:rPr>
                <a:t>     均衡</a:t>
              </a:r>
              <a:endParaRPr lang="zh-CN" altLang="en-US" sz="3600" b="1" dirty="0">
                <a:solidFill>
                  <a:schemeClr val="bg1"/>
                </a:solidFill>
              </a:endParaRPr>
            </a:p>
          </p:txBody>
        </p:sp>
        <p:grpSp>
          <p:nvGrpSpPr>
            <p:cNvPr id="114" name="组合 113"/>
            <p:cNvGrpSpPr/>
            <p:nvPr/>
          </p:nvGrpSpPr>
          <p:grpSpPr>
            <a:xfrm>
              <a:off x="11008849" y="5286945"/>
              <a:ext cx="496009" cy="367873"/>
              <a:chOff x="10885488" y="5275263"/>
              <a:chExt cx="571500" cy="423863"/>
            </a:xfrm>
            <a:solidFill>
              <a:schemeClr val="accent4"/>
            </a:solidFill>
          </p:grpSpPr>
          <p:sp>
            <p:nvSpPr>
              <p:cNvPr id="122" name="Freeform 7"/>
              <p:cNvSpPr>
                <a:spLocks/>
              </p:cNvSpPr>
              <p:nvPr/>
            </p:nvSpPr>
            <p:spPr bwMode="auto">
              <a:xfrm>
                <a:off x="10885488" y="5275263"/>
                <a:ext cx="268288" cy="423863"/>
              </a:xfrm>
              <a:custGeom>
                <a:avLst/>
                <a:gdLst>
                  <a:gd name="T0" fmla="*/ 71 w 71"/>
                  <a:gd name="T1" fmla="*/ 33 h 112"/>
                  <a:gd name="T2" fmla="*/ 65 w 71"/>
                  <a:gd name="T3" fmla="*/ 61 h 112"/>
                  <a:gd name="T4" fmla="*/ 63 w 71"/>
                  <a:gd name="T5" fmla="*/ 64 h 112"/>
                  <a:gd name="T6" fmla="*/ 63 w 71"/>
                  <a:gd name="T7" fmla="*/ 64 h 112"/>
                  <a:gd name="T8" fmla="*/ 61 w 71"/>
                  <a:gd name="T9" fmla="*/ 69 h 112"/>
                  <a:gd name="T10" fmla="*/ 57 w 71"/>
                  <a:gd name="T11" fmla="*/ 76 h 112"/>
                  <a:gd name="T12" fmla="*/ 42 w 71"/>
                  <a:gd name="T13" fmla="*/ 94 h 112"/>
                  <a:gd name="T14" fmla="*/ 13 w 71"/>
                  <a:gd name="T15" fmla="*/ 112 h 112"/>
                  <a:gd name="T16" fmla="*/ 5 w 71"/>
                  <a:gd name="T17" fmla="*/ 100 h 112"/>
                  <a:gd name="T18" fmla="*/ 19 w 71"/>
                  <a:gd name="T19" fmla="*/ 84 h 112"/>
                  <a:gd name="T20" fmla="*/ 24 w 71"/>
                  <a:gd name="T21" fmla="*/ 76 h 112"/>
                  <a:gd name="T22" fmla="*/ 26 w 71"/>
                  <a:gd name="T23" fmla="*/ 70 h 112"/>
                  <a:gd name="T24" fmla="*/ 21 w 71"/>
                  <a:gd name="T25" fmla="*/ 69 h 112"/>
                  <a:gd name="T26" fmla="*/ 12 w 71"/>
                  <a:gd name="T27" fmla="*/ 64 h 112"/>
                  <a:gd name="T28" fmla="*/ 10 w 71"/>
                  <a:gd name="T29" fmla="*/ 62 h 112"/>
                  <a:gd name="T30" fmla="*/ 8 w 71"/>
                  <a:gd name="T31" fmla="*/ 61 h 112"/>
                  <a:gd name="T32" fmla="*/ 0 w 71"/>
                  <a:gd name="T33" fmla="*/ 39 h 112"/>
                  <a:gd name="T34" fmla="*/ 11 w 71"/>
                  <a:gd name="T35" fmla="*/ 12 h 112"/>
                  <a:gd name="T36" fmla="*/ 37 w 71"/>
                  <a:gd name="T37" fmla="*/ 0 h 112"/>
                  <a:gd name="T38" fmla="*/ 62 w 71"/>
                  <a:gd name="T39" fmla="*/ 9 h 112"/>
                  <a:gd name="T40" fmla="*/ 71 w 71"/>
                  <a:gd name="T41" fmla="*/ 33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1" h="112">
                    <a:moveTo>
                      <a:pt x="71" y="33"/>
                    </a:moveTo>
                    <a:cubicBezTo>
                      <a:pt x="71" y="41"/>
                      <a:pt x="69" y="51"/>
                      <a:pt x="65" y="61"/>
                    </a:cubicBezTo>
                    <a:cubicBezTo>
                      <a:pt x="64" y="62"/>
                      <a:pt x="64" y="63"/>
                      <a:pt x="63" y="64"/>
                    </a:cubicBezTo>
                    <a:cubicBezTo>
                      <a:pt x="63" y="64"/>
                      <a:pt x="63" y="64"/>
                      <a:pt x="63" y="64"/>
                    </a:cubicBezTo>
                    <a:cubicBezTo>
                      <a:pt x="62" y="66"/>
                      <a:pt x="62" y="68"/>
                      <a:pt x="61" y="69"/>
                    </a:cubicBezTo>
                    <a:cubicBezTo>
                      <a:pt x="60" y="71"/>
                      <a:pt x="58" y="74"/>
                      <a:pt x="57" y="76"/>
                    </a:cubicBezTo>
                    <a:cubicBezTo>
                      <a:pt x="53" y="82"/>
                      <a:pt x="48" y="88"/>
                      <a:pt x="42" y="94"/>
                    </a:cubicBezTo>
                    <a:cubicBezTo>
                      <a:pt x="33" y="103"/>
                      <a:pt x="23" y="109"/>
                      <a:pt x="13" y="112"/>
                    </a:cubicBezTo>
                    <a:cubicBezTo>
                      <a:pt x="8" y="109"/>
                      <a:pt x="5" y="105"/>
                      <a:pt x="5" y="100"/>
                    </a:cubicBezTo>
                    <a:cubicBezTo>
                      <a:pt x="11" y="95"/>
                      <a:pt x="15" y="90"/>
                      <a:pt x="19" y="84"/>
                    </a:cubicBezTo>
                    <a:cubicBezTo>
                      <a:pt x="21" y="81"/>
                      <a:pt x="23" y="78"/>
                      <a:pt x="24" y="76"/>
                    </a:cubicBezTo>
                    <a:cubicBezTo>
                      <a:pt x="25" y="73"/>
                      <a:pt x="26" y="72"/>
                      <a:pt x="26" y="70"/>
                    </a:cubicBezTo>
                    <a:cubicBezTo>
                      <a:pt x="24" y="70"/>
                      <a:pt x="23" y="70"/>
                      <a:pt x="21" y="69"/>
                    </a:cubicBezTo>
                    <a:cubicBezTo>
                      <a:pt x="18" y="68"/>
                      <a:pt x="15" y="66"/>
                      <a:pt x="12" y="64"/>
                    </a:cubicBezTo>
                    <a:cubicBezTo>
                      <a:pt x="11" y="63"/>
                      <a:pt x="10" y="63"/>
                      <a:pt x="10" y="62"/>
                    </a:cubicBezTo>
                    <a:cubicBezTo>
                      <a:pt x="9" y="62"/>
                      <a:pt x="8" y="61"/>
                      <a:pt x="8" y="61"/>
                    </a:cubicBezTo>
                    <a:cubicBezTo>
                      <a:pt x="3" y="55"/>
                      <a:pt x="0" y="48"/>
                      <a:pt x="0" y="39"/>
                    </a:cubicBezTo>
                    <a:cubicBezTo>
                      <a:pt x="0" y="29"/>
                      <a:pt x="4" y="20"/>
                      <a:pt x="11" y="12"/>
                    </a:cubicBezTo>
                    <a:cubicBezTo>
                      <a:pt x="18" y="4"/>
                      <a:pt x="27" y="0"/>
                      <a:pt x="37" y="0"/>
                    </a:cubicBezTo>
                    <a:cubicBezTo>
                      <a:pt x="47" y="0"/>
                      <a:pt x="55" y="3"/>
                      <a:pt x="62" y="9"/>
                    </a:cubicBezTo>
                    <a:cubicBezTo>
                      <a:pt x="68" y="15"/>
                      <a:pt x="71" y="22"/>
                      <a:pt x="71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123" name="Freeform 8"/>
              <p:cNvSpPr>
                <a:spLocks/>
              </p:cNvSpPr>
              <p:nvPr/>
            </p:nvSpPr>
            <p:spPr bwMode="auto">
              <a:xfrm>
                <a:off x="11183938" y="5275263"/>
                <a:ext cx="273050" cy="423863"/>
              </a:xfrm>
              <a:custGeom>
                <a:avLst/>
                <a:gdLst>
                  <a:gd name="T0" fmla="*/ 72 w 72"/>
                  <a:gd name="T1" fmla="*/ 37 h 112"/>
                  <a:gd name="T2" fmla="*/ 54 w 72"/>
                  <a:gd name="T3" fmla="*/ 80 h 112"/>
                  <a:gd name="T4" fmla="*/ 14 w 72"/>
                  <a:gd name="T5" fmla="*/ 112 h 112"/>
                  <a:gd name="T6" fmla="*/ 5 w 72"/>
                  <a:gd name="T7" fmla="*/ 100 h 112"/>
                  <a:gd name="T8" fmla="*/ 20 w 72"/>
                  <a:gd name="T9" fmla="*/ 84 h 112"/>
                  <a:gd name="T10" fmla="*/ 26 w 72"/>
                  <a:gd name="T11" fmla="*/ 73 h 112"/>
                  <a:gd name="T12" fmla="*/ 26 w 72"/>
                  <a:gd name="T13" fmla="*/ 70 h 112"/>
                  <a:gd name="T14" fmla="*/ 19 w 72"/>
                  <a:gd name="T15" fmla="*/ 68 h 112"/>
                  <a:gd name="T16" fmla="*/ 12 w 72"/>
                  <a:gd name="T17" fmla="*/ 64 h 112"/>
                  <a:gd name="T18" fmla="*/ 10 w 72"/>
                  <a:gd name="T19" fmla="*/ 62 h 112"/>
                  <a:gd name="T20" fmla="*/ 8 w 72"/>
                  <a:gd name="T21" fmla="*/ 61 h 112"/>
                  <a:gd name="T22" fmla="*/ 0 w 72"/>
                  <a:gd name="T23" fmla="*/ 39 h 112"/>
                  <a:gd name="T24" fmla="*/ 11 w 72"/>
                  <a:gd name="T25" fmla="*/ 12 h 112"/>
                  <a:gd name="T26" fmla="*/ 37 w 72"/>
                  <a:gd name="T27" fmla="*/ 0 h 112"/>
                  <a:gd name="T28" fmla="*/ 38 w 72"/>
                  <a:gd name="T29" fmla="*/ 0 h 112"/>
                  <a:gd name="T30" fmla="*/ 41 w 72"/>
                  <a:gd name="T31" fmla="*/ 0 h 112"/>
                  <a:gd name="T32" fmla="*/ 47 w 72"/>
                  <a:gd name="T33" fmla="*/ 1 h 112"/>
                  <a:gd name="T34" fmla="*/ 53 w 72"/>
                  <a:gd name="T35" fmla="*/ 3 h 112"/>
                  <a:gd name="T36" fmla="*/ 62 w 72"/>
                  <a:gd name="T37" fmla="*/ 9 h 112"/>
                  <a:gd name="T38" fmla="*/ 72 w 72"/>
                  <a:gd name="T39" fmla="*/ 37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2" h="112">
                    <a:moveTo>
                      <a:pt x="72" y="37"/>
                    </a:moveTo>
                    <a:cubicBezTo>
                      <a:pt x="72" y="49"/>
                      <a:pt x="66" y="64"/>
                      <a:pt x="54" y="80"/>
                    </a:cubicBezTo>
                    <a:cubicBezTo>
                      <a:pt x="42" y="97"/>
                      <a:pt x="29" y="107"/>
                      <a:pt x="14" y="112"/>
                    </a:cubicBezTo>
                    <a:cubicBezTo>
                      <a:pt x="9" y="109"/>
                      <a:pt x="6" y="105"/>
                      <a:pt x="5" y="100"/>
                    </a:cubicBezTo>
                    <a:cubicBezTo>
                      <a:pt x="11" y="95"/>
                      <a:pt x="16" y="90"/>
                      <a:pt x="20" y="84"/>
                    </a:cubicBezTo>
                    <a:cubicBezTo>
                      <a:pt x="23" y="79"/>
                      <a:pt x="25" y="76"/>
                      <a:pt x="26" y="73"/>
                    </a:cubicBezTo>
                    <a:cubicBezTo>
                      <a:pt x="26" y="72"/>
                      <a:pt x="26" y="71"/>
                      <a:pt x="26" y="70"/>
                    </a:cubicBezTo>
                    <a:cubicBezTo>
                      <a:pt x="24" y="70"/>
                      <a:pt x="22" y="70"/>
                      <a:pt x="19" y="68"/>
                    </a:cubicBezTo>
                    <a:cubicBezTo>
                      <a:pt x="17" y="67"/>
                      <a:pt x="15" y="66"/>
                      <a:pt x="12" y="64"/>
                    </a:cubicBezTo>
                    <a:cubicBezTo>
                      <a:pt x="11" y="63"/>
                      <a:pt x="11" y="63"/>
                      <a:pt x="10" y="62"/>
                    </a:cubicBezTo>
                    <a:cubicBezTo>
                      <a:pt x="9" y="62"/>
                      <a:pt x="9" y="61"/>
                      <a:pt x="8" y="61"/>
                    </a:cubicBezTo>
                    <a:cubicBezTo>
                      <a:pt x="3" y="55"/>
                      <a:pt x="0" y="48"/>
                      <a:pt x="0" y="39"/>
                    </a:cubicBezTo>
                    <a:cubicBezTo>
                      <a:pt x="0" y="29"/>
                      <a:pt x="4" y="20"/>
                      <a:pt x="11" y="12"/>
                    </a:cubicBezTo>
                    <a:cubicBezTo>
                      <a:pt x="18" y="4"/>
                      <a:pt x="27" y="0"/>
                      <a:pt x="37" y="0"/>
                    </a:cubicBezTo>
                    <a:cubicBezTo>
                      <a:pt x="38" y="0"/>
                      <a:pt x="38" y="0"/>
                      <a:pt x="38" y="0"/>
                    </a:cubicBezTo>
                    <a:cubicBezTo>
                      <a:pt x="39" y="0"/>
                      <a:pt x="40" y="0"/>
                      <a:pt x="41" y="0"/>
                    </a:cubicBezTo>
                    <a:cubicBezTo>
                      <a:pt x="43" y="0"/>
                      <a:pt x="45" y="1"/>
                      <a:pt x="47" y="1"/>
                    </a:cubicBezTo>
                    <a:cubicBezTo>
                      <a:pt x="49" y="2"/>
                      <a:pt x="51" y="2"/>
                      <a:pt x="53" y="3"/>
                    </a:cubicBezTo>
                    <a:cubicBezTo>
                      <a:pt x="56" y="5"/>
                      <a:pt x="59" y="6"/>
                      <a:pt x="62" y="9"/>
                    </a:cubicBezTo>
                    <a:cubicBezTo>
                      <a:pt x="69" y="15"/>
                      <a:pt x="72" y="24"/>
                      <a:pt x="72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</p:grpSp>
        <p:grpSp>
          <p:nvGrpSpPr>
            <p:cNvPr id="115" name="组合 114"/>
            <p:cNvGrpSpPr/>
            <p:nvPr/>
          </p:nvGrpSpPr>
          <p:grpSpPr>
            <a:xfrm>
              <a:off x="9576061" y="6041712"/>
              <a:ext cx="447162" cy="334432"/>
              <a:chOff x="9998075" y="4152900"/>
              <a:chExt cx="566738" cy="423863"/>
            </a:xfrm>
            <a:solidFill>
              <a:schemeClr val="accent4"/>
            </a:solidFill>
          </p:grpSpPr>
          <p:sp>
            <p:nvSpPr>
              <p:cNvPr id="120" name="Freeform 5"/>
              <p:cNvSpPr>
                <a:spLocks/>
              </p:cNvSpPr>
              <p:nvPr/>
            </p:nvSpPr>
            <p:spPr bwMode="auto">
              <a:xfrm>
                <a:off x="9998075" y="4152900"/>
                <a:ext cx="268288" cy="423863"/>
              </a:xfrm>
              <a:custGeom>
                <a:avLst/>
                <a:gdLst>
                  <a:gd name="T0" fmla="*/ 58 w 71"/>
                  <a:gd name="T1" fmla="*/ 0 h 112"/>
                  <a:gd name="T2" fmla="*/ 17 w 71"/>
                  <a:gd name="T3" fmla="*/ 32 h 112"/>
                  <a:gd name="T4" fmla="*/ 0 w 71"/>
                  <a:gd name="T5" fmla="*/ 75 h 112"/>
                  <a:gd name="T6" fmla="*/ 9 w 71"/>
                  <a:gd name="T7" fmla="*/ 103 h 112"/>
                  <a:gd name="T8" fmla="*/ 29 w 71"/>
                  <a:gd name="T9" fmla="*/ 111 h 112"/>
                  <a:gd name="T10" fmla="*/ 34 w 71"/>
                  <a:gd name="T11" fmla="*/ 112 h 112"/>
                  <a:gd name="T12" fmla="*/ 36 w 71"/>
                  <a:gd name="T13" fmla="*/ 112 h 112"/>
                  <a:gd name="T14" fmla="*/ 41 w 71"/>
                  <a:gd name="T15" fmla="*/ 111 h 112"/>
                  <a:gd name="T16" fmla="*/ 45 w 71"/>
                  <a:gd name="T17" fmla="*/ 110 h 112"/>
                  <a:gd name="T18" fmla="*/ 60 w 71"/>
                  <a:gd name="T19" fmla="*/ 100 h 112"/>
                  <a:gd name="T20" fmla="*/ 71 w 71"/>
                  <a:gd name="T21" fmla="*/ 73 h 112"/>
                  <a:gd name="T22" fmla="*/ 63 w 71"/>
                  <a:gd name="T23" fmla="*/ 51 h 112"/>
                  <a:gd name="T24" fmla="*/ 61 w 71"/>
                  <a:gd name="T25" fmla="*/ 50 h 112"/>
                  <a:gd name="T26" fmla="*/ 60 w 71"/>
                  <a:gd name="T27" fmla="*/ 49 h 112"/>
                  <a:gd name="T28" fmla="*/ 55 w 71"/>
                  <a:gd name="T29" fmla="*/ 45 h 112"/>
                  <a:gd name="T30" fmla="*/ 48 w 71"/>
                  <a:gd name="T31" fmla="*/ 42 h 112"/>
                  <a:gd name="T32" fmla="*/ 45 w 71"/>
                  <a:gd name="T33" fmla="*/ 42 h 112"/>
                  <a:gd name="T34" fmla="*/ 51 w 71"/>
                  <a:gd name="T35" fmla="*/ 28 h 112"/>
                  <a:gd name="T36" fmla="*/ 66 w 71"/>
                  <a:gd name="T37" fmla="*/ 12 h 112"/>
                  <a:gd name="T38" fmla="*/ 58 w 71"/>
                  <a:gd name="T39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</a:cxnLst>
                <a:rect l="0" t="0" r="r" b="b"/>
                <a:pathLst>
                  <a:path w="71" h="112">
                    <a:moveTo>
                      <a:pt x="58" y="0"/>
                    </a:moveTo>
                    <a:cubicBezTo>
                      <a:pt x="42" y="5"/>
                      <a:pt x="29" y="15"/>
                      <a:pt x="17" y="32"/>
                    </a:cubicBezTo>
                    <a:cubicBezTo>
                      <a:pt x="5" y="48"/>
                      <a:pt x="0" y="63"/>
                      <a:pt x="0" y="75"/>
                    </a:cubicBezTo>
                    <a:cubicBezTo>
                      <a:pt x="0" y="88"/>
                      <a:pt x="3" y="97"/>
                      <a:pt x="9" y="103"/>
                    </a:cubicBezTo>
                    <a:cubicBezTo>
                      <a:pt x="15" y="108"/>
                      <a:pt x="21" y="111"/>
                      <a:pt x="29" y="111"/>
                    </a:cubicBezTo>
                    <a:cubicBezTo>
                      <a:pt x="31" y="112"/>
                      <a:pt x="33" y="112"/>
                      <a:pt x="34" y="112"/>
                    </a:cubicBezTo>
                    <a:cubicBezTo>
                      <a:pt x="35" y="112"/>
                      <a:pt x="35" y="112"/>
                      <a:pt x="36" y="112"/>
                    </a:cubicBezTo>
                    <a:cubicBezTo>
                      <a:pt x="38" y="112"/>
                      <a:pt x="40" y="111"/>
                      <a:pt x="41" y="111"/>
                    </a:cubicBezTo>
                    <a:cubicBezTo>
                      <a:pt x="42" y="111"/>
                      <a:pt x="44" y="110"/>
                      <a:pt x="45" y="110"/>
                    </a:cubicBezTo>
                    <a:cubicBezTo>
                      <a:pt x="50" y="108"/>
                      <a:pt x="55" y="105"/>
                      <a:pt x="60" y="100"/>
                    </a:cubicBezTo>
                    <a:cubicBezTo>
                      <a:pt x="67" y="91"/>
                      <a:pt x="71" y="82"/>
                      <a:pt x="71" y="73"/>
                    </a:cubicBezTo>
                    <a:cubicBezTo>
                      <a:pt x="71" y="64"/>
                      <a:pt x="68" y="57"/>
                      <a:pt x="63" y="51"/>
                    </a:cubicBezTo>
                    <a:cubicBezTo>
                      <a:pt x="63" y="51"/>
                      <a:pt x="62" y="50"/>
                      <a:pt x="61" y="50"/>
                    </a:cubicBezTo>
                    <a:cubicBezTo>
                      <a:pt x="61" y="49"/>
                      <a:pt x="61" y="49"/>
                      <a:pt x="60" y="49"/>
                    </a:cubicBezTo>
                    <a:cubicBezTo>
                      <a:pt x="59" y="48"/>
                      <a:pt x="57" y="46"/>
                      <a:pt x="55" y="45"/>
                    </a:cubicBezTo>
                    <a:cubicBezTo>
                      <a:pt x="53" y="44"/>
                      <a:pt x="50" y="43"/>
                      <a:pt x="48" y="42"/>
                    </a:cubicBezTo>
                    <a:cubicBezTo>
                      <a:pt x="47" y="42"/>
                      <a:pt x="46" y="42"/>
                      <a:pt x="45" y="42"/>
                    </a:cubicBezTo>
                    <a:cubicBezTo>
                      <a:pt x="45" y="39"/>
                      <a:pt x="47" y="34"/>
                      <a:pt x="51" y="28"/>
                    </a:cubicBezTo>
                    <a:cubicBezTo>
                      <a:pt x="56" y="22"/>
                      <a:pt x="60" y="16"/>
                      <a:pt x="66" y="12"/>
                    </a:cubicBezTo>
                    <a:cubicBezTo>
                      <a:pt x="65" y="7"/>
                      <a:pt x="63" y="3"/>
                      <a:pt x="5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  <p:sp>
            <p:nvSpPr>
              <p:cNvPr id="121" name="Freeform 6"/>
              <p:cNvSpPr>
                <a:spLocks/>
              </p:cNvSpPr>
              <p:nvPr/>
            </p:nvSpPr>
            <p:spPr bwMode="auto">
              <a:xfrm>
                <a:off x="10296525" y="4152900"/>
                <a:ext cx="268288" cy="423863"/>
              </a:xfrm>
              <a:custGeom>
                <a:avLst/>
                <a:gdLst>
                  <a:gd name="T0" fmla="*/ 62 w 71"/>
                  <a:gd name="T1" fmla="*/ 50 h 112"/>
                  <a:gd name="T2" fmla="*/ 62 w 71"/>
                  <a:gd name="T3" fmla="*/ 50 h 112"/>
                  <a:gd name="T4" fmla="*/ 58 w 71"/>
                  <a:gd name="T5" fmla="*/ 47 h 112"/>
                  <a:gd name="T6" fmla="*/ 45 w 71"/>
                  <a:gd name="T7" fmla="*/ 42 h 112"/>
                  <a:gd name="T8" fmla="*/ 45 w 71"/>
                  <a:gd name="T9" fmla="*/ 41 h 112"/>
                  <a:gd name="T10" fmla="*/ 48 w 71"/>
                  <a:gd name="T11" fmla="*/ 35 h 112"/>
                  <a:gd name="T12" fmla="*/ 52 w 71"/>
                  <a:gd name="T13" fmla="*/ 28 h 112"/>
                  <a:gd name="T14" fmla="*/ 66 w 71"/>
                  <a:gd name="T15" fmla="*/ 12 h 112"/>
                  <a:gd name="T16" fmla="*/ 58 w 71"/>
                  <a:gd name="T17" fmla="*/ 0 h 112"/>
                  <a:gd name="T18" fmla="*/ 29 w 71"/>
                  <a:gd name="T19" fmla="*/ 18 h 112"/>
                  <a:gd name="T20" fmla="*/ 15 w 71"/>
                  <a:gd name="T21" fmla="*/ 35 h 112"/>
                  <a:gd name="T22" fmla="*/ 11 w 71"/>
                  <a:gd name="T23" fmla="*/ 41 h 112"/>
                  <a:gd name="T24" fmla="*/ 9 w 71"/>
                  <a:gd name="T25" fmla="*/ 47 h 112"/>
                  <a:gd name="T26" fmla="*/ 8 w 71"/>
                  <a:gd name="T27" fmla="*/ 48 h 112"/>
                  <a:gd name="T28" fmla="*/ 7 w 71"/>
                  <a:gd name="T29" fmla="*/ 50 h 112"/>
                  <a:gd name="T30" fmla="*/ 0 w 71"/>
                  <a:gd name="T31" fmla="*/ 79 h 112"/>
                  <a:gd name="T32" fmla="*/ 10 w 71"/>
                  <a:gd name="T33" fmla="*/ 103 h 112"/>
                  <a:gd name="T34" fmla="*/ 34 w 71"/>
                  <a:gd name="T35" fmla="*/ 112 h 112"/>
                  <a:gd name="T36" fmla="*/ 60 w 71"/>
                  <a:gd name="T37" fmla="*/ 100 h 112"/>
                  <a:gd name="T38" fmla="*/ 71 w 71"/>
                  <a:gd name="T39" fmla="*/ 73 h 112"/>
                  <a:gd name="T40" fmla="*/ 62 w 71"/>
                  <a:gd name="T41" fmla="*/ 5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71" h="112">
                    <a:moveTo>
                      <a:pt x="62" y="50"/>
                    </a:moveTo>
                    <a:cubicBezTo>
                      <a:pt x="62" y="50"/>
                      <a:pt x="62" y="50"/>
                      <a:pt x="62" y="50"/>
                    </a:cubicBezTo>
                    <a:cubicBezTo>
                      <a:pt x="60" y="49"/>
                      <a:pt x="59" y="48"/>
                      <a:pt x="58" y="47"/>
                    </a:cubicBezTo>
                    <a:cubicBezTo>
                      <a:pt x="53" y="43"/>
                      <a:pt x="49" y="42"/>
                      <a:pt x="45" y="42"/>
                    </a:cubicBezTo>
                    <a:cubicBezTo>
                      <a:pt x="45" y="42"/>
                      <a:pt x="45" y="41"/>
                      <a:pt x="45" y="41"/>
                    </a:cubicBezTo>
                    <a:cubicBezTo>
                      <a:pt x="46" y="40"/>
                      <a:pt x="46" y="38"/>
                      <a:pt x="48" y="35"/>
                    </a:cubicBezTo>
                    <a:cubicBezTo>
                      <a:pt x="49" y="33"/>
                      <a:pt x="50" y="31"/>
                      <a:pt x="52" y="28"/>
                    </a:cubicBezTo>
                    <a:cubicBezTo>
                      <a:pt x="56" y="22"/>
                      <a:pt x="61" y="16"/>
                      <a:pt x="66" y="12"/>
                    </a:cubicBezTo>
                    <a:cubicBezTo>
                      <a:pt x="66" y="7"/>
                      <a:pt x="63" y="3"/>
                      <a:pt x="58" y="0"/>
                    </a:cubicBezTo>
                    <a:cubicBezTo>
                      <a:pt x="48" y="3"/>
                      <a:pt x="38" y="9"/>
                      <a:pt x="29" y="18"/>
                    </a:cubicBezTo>
                    <a:cubicBezTo>
                      <a:pt x="24" y="23"/>
                      <a:pt x="19" y="29"/>
                      <a:pt x="15" y="35"/>
                    </a:cubicBezTo>
                    <a:cubicBezTo>
                      <a:pt x="14" y="37"/>
                      <a:pt x="13" y="39"/>
                      <a:pt x="11" y="41"/>
                    </a:cubicBezTo>
                    <a:cubicBezTo>
                      <a:pt x="10" y="43"/>
                      <a:pt x="9" y="45"/>
                      <a:pt x="9" y="47"/>
                    </a:cubicBezTo>
                    <a:cubicBezTo>
                      <a:pt x="8" y="47"/>
                      <a:pt x="8" y="47"/>
                      <a:pt x="8" y="48"/>
                    </a:cubicBezTo>
                    <a:cubicBezTo>
                      <a:pt x="8" y="49"/>
                      <a:pt x="7" y="49"/>
                      <a:pt x="7" y="50"/>
                    </a:cubicBezTo>
                    <a:cubicBezTo>
                      <a:pt x="2" y="60"/>
                      <a:pt x="0" y="70"/>
                      <a:pt x="0" y="79"/>
                    </a:cubicBezTo>
                    <a:cubicBezTo>
                      <a:pt x="0" y="89"/>
                      <a:pt x="3" y="97"/>
                      <a:pt x="10" y="103"/>
                    </a:cubicBezTo>
                    <a:cubicBezTo>
                      <a:pt x="16" y="109"/>
                      <a:pt x="24" y="112"/>
                      <a:pt x="34" y="112"/>
                    </a:cubicBezTo>
                    <a:cubicBezTo>
                      <a:pt x="45" y="112"/>
                      <a:pt x="53" y="108"/>
                      <a:pt x="60" y="100"/>
                    </a:cubicBezTo>
                    <a:cubicBezTo>
                      <a:pt x="68" y="91"/>
                      <a:pt x="71" y="82"/>
                      <a:pt x="71" y="73"/>
                    </a:cubicBezTo>
                    <a:cubicBezTo>
                      <a:pt x="71" y="63"/>
                      <a:pt x="68" y="55"/>
                      <a:pt x="62" y="5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/>
              </a:p>
            </p:txBody>
          </p:sp>
        </p:grpSp>
        <p:sp>
          <p:nvSpPr>
            <p:cNvPr id="116" name="Freeform 38"/>
            <p:cNvSpPr>
              <a:spLocks noEditPoints="1"/>
            </p:cNvSpPr>
            <p:nvPr/>
          </p:nvSpPr>
          <p:spPr bwMode="auto">
            <a:xfrm>
              <a:off x="8703928" y="5063982"/>
              <a:ext cx="982151" cy="1383324"/>
            </a:xfrm>
            <a:custGeom>
              <a:avLst/>
              <a:gdLst>
                <a:gd name="T0" fmla="*/ 184 w 367"/>
                <a:gd name="T1" fmla="*/ 518 h 518"/>
                <a:gd name="T2" fmla="*/ 367 w 367"/>
                <a:gd name="T3" fmla="*/ 183 h 518"/>
                <a:gd name="T4" fmla="*/ 184 w 367"/>
                <a:gd name="T5" fmla="*/ 0 h 518"/>
                <a:gd name="T6" fmla="*/ 0 w 367"/>
                <a:gd name="T7" fmla="*/ 183 h 518"/>
                <a:gd name="T8" fmla="*/ 184 w 367"/>
                <a:gd name="T9" fmla="*/ 518 h 518"/>
                <a:gd name="T10" fmla="*/ 88 w 367"/>
                <a:gd name="T11" fmla="*/ 183 h 518"/>
                <a:gd name="T12" fmla="*/ 184 w 367"/>
                <a:gd name="T13" fmla="*/ 88 h 518"/>
                <a:gd name="T14" fmla="*/ 279 w 367"/>
                <a:gd name="T15" fmla="*/ 183 h 518"/>
                <a:gd name="T16" fmla="*/ 184 w 367"/>
                <a:gd name="T17" fmla="*/ 279 h 518"/>
                <a:gd name="T18" fmla="*/ 88 w 367"/>
                <a:gd name="T19" fmla="*/ 183 h 518"/>
                <a:gd name="T20" fmla="*/ 88 w 367"/>
                <a:gd name="T21" fmla="*/ 183 h 518"/>
                <a:gd name="T22" fmla="*/ 88 w 367"/>
                <a:gd name="T23" fmla="*/ 183 h 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7" h="518">
                  <a:moveTo>
                    <a:pt x="184" y="518"/>
                  </a:moveTo>
                  <a:cubicBezTo>
                    <a:pt x="184" y="518"/>
                    <a:pt x="367" y="336"/>
                    <a:pt x="367" y="183"/>
                  </a:cubicBezTo>
                  <a:cubicBezTo>
                    <a:pt x="367" y="82"/>
                    <a:pt x="285" y="0"/>
                    <a:pt x="184" y="0"/>
                  </a:cubicBezTo>
                  <a:cubicBezTo>
                    <a:pt x="82" y="0"/>
                    <a:pt x="0" y="82"/>
                    <a:pt x="0" y="183"/>
                  </a:cubicBezTo>
                  <a:cubicBezTo>
                    <a:pt x="0" y="344"/>
                    <a:pt x="184" y="518"/>
                    <a:pt x="184" y="518"/>
                  </a:cubicBezTo>
                  <a:close/>
                  <a:moveTo>
                    <a:pt x="88" y="183"/>
                  </a:moveTo>
                  <a:cubicBezTo>
                    <a:pt x="88" y="130"/>
                    <a:pt x="131" y="88"/>
                    <a:pt x="184" y="88"/>
                  </a:cubicBezTo>
                  <a:cubicBezTo>
                    <a:pt x="236" y="88"/>
                    <a:pt x="279" y="130"/>
                    <a:pt x="279" y="183"/>
                  </a:cubicBezTo>
                  <a:cubicBezTo>
                    <a:pt x="279" y="236"/>
                    <a:pt x="236" y="279"/>
                    <a:pt x="184" y="279"/>
                  </a:cubicBezTo>
                  <a:cubicBezTo>
                    <a:pt x="131" y="279"/>
                    <a:pt x="88" y="236"/>
                    <a:pt x="88" y="183"/>
                  </a:cubicBezTo>
                  <a:close/>
                  <a:moveTo>
                    <a:pt x="88" y="183"/>
                  </a:moveTo>
                  <a:cubicBezTo>
                    <a:pt x="88" y="183"/>
                    <a:pt x="88" y="183"/>
                    <a:pt x="88" y="183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/>
            </a:p>
          </p:txBody>
        </p:sp>
        <p:grpSp>
          <p:nvGrpSpPr>
            <p:cNvPr id="117" name="组合 116"/>
            <p:cNvGrpSpPr/>
            <p:nvPr/>
          </p:nvGrpSpPr>
          <p:grpSpPr>
            <a:xfrm>
              <a:off x="8787205" y="5157206"/>
              <a:ext cx="817846" cy="819850"/>
              <a:chOff x="13075662" y="2318359"/>
              <a:chExt cx="969171" cy="971549"/>
            </a:xfrm>
          </p:grpSpPr>
          <p:sp>
            <p:nvSpPr>
              <p:cNvPr id="118" name="íṩľíḍè-Oval 45"/>
              <p:cNvSpPr>
                <a:spLocks/>
              </p:cNvSpPr>
              <p:nvPr/>
            </p:nvSpPr>
            <p:spPr bwMode="auto">
              <a:xfrm>
                <a:off x="13075662" y="2318359"/>
                <a:ext cx="969171" cy="971549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anchor="ctr"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/>
              </a:p>
            </p:txBody>
          </p:sp>
          <p:sp>
            <p:nvSpPr>
              <p:cNvPr id="119" name="cityscape_153956"/>
              <p:cNvSpPr>
                <a:spLocks noChangeAspect="1"/>
              </p:cNvSpPr>
              <p:nvPr/>
            </p:nvSpPr>
            <p:spPr bwMode="auto">
              <a:xfrm>
                <a:off x="13330610" y="2536937"/>
                <a:ext cx="446816" cy="497570"/>
              </a:xfrm>
              <a:custGeom>
                <a:avLst/>
                <a:gdLst>
                  <a:gd name="connsiteX0" fmla="*/ 293340 w 544835"/>
                  <a:gd name="connsiteY0" fmla="*/ 516116 h 606722"/>
                  <a:gd name="connsiteX1" fmla="*/ 544835 w 544835"/>
                  <a:gd name="connsiteY1" fmla="*/ 516116 h 606722"/>
                  <a:gd name="connsiteX2" fmla="*/ 544835 w 544835"/>
                  <a:gd name="connsiteY2" fmla="*/ 606722 h 606722"/>
                  <a:gd name="connsiteX3" fmla="*/ 481895 w 544835"/>
                  <a:gd name="connsiteY3" fmla="*/ 606722 h 606722"/>
                  <a:gd name="connsiteX4" fmla="*/ 481895 w 544835"/>
                  <a:gd name="connsiteY4" fmla="*/ 564884 h 606722"/>
                  <a:gd name="connsiteX5" fmla="*/ 460974 w 544835"/>
                  <a:gd name="connsiteY5" fmla="*/ 543920 h 606722"/>
                  <a:gd name="connsiteX6" fmla="*/ 440053 w 544835"/>
                  <a:gd name="connsiteY6" fmla="*/ 564884 h 606722"/>
                  <a:gd name="connsiteX7" fmla="*/ 440053 w 544835"/>
                  <a:gd name="connsiteY7" fmla="*/ 606722 h 606722"/>
                  <a:gd name="connsiteX8" fmla="*/ 398122 w 544835"/>
                  <a:gd name="connsiteY8" fmla="*/ 606722 h 606722"/>
                  <a:gd name="connsiteX9" fmla="*/ 398122 w 544835"/>
                  <a:gd name="connsiteY9" fmla="*/ 564884 h 606722"/>
                  <a:gd name="connsiteX10" fmla="*/ 377112 w 544835"/>
                  <a:gd name="connsiteY10" fmla="*/ 543920 h 606722"/>
                  <a:gd name="connsiteX11" fmla="*/ 356192 w 544835"/>
                  <a:gd name="connsiteY11" fmla="*/ 564884 h 606722"/>
                  <a:gd name="connsiteX12" fmla="*/ 356192 w 544835"/>
                  <a:gd name="connsiteY12" fmla="*/ 606722 h 606722"/>
                  <a:gd name="connsiteX13" fmla="*/ 293340 w 544835"/>
                  <a:gd name="connsiteY13" fmla="*/ 606722 h 606722"/>
                  <a:gd name="connsiteX14" fmla="*/ 0 w 544835"/>
                  <a:gd name="connsiteY14" fmla="*/ 516116 h 606722"/>
                  <a:gd name="connsiteX15" fmla="*/ 251424 w 544835"/>
                  <a:gd name="connsiteY15" fmla="*/ 516116 h 606722"/>
                  <a:gd name="connsiteX16" fmla="*/ 251424 w 544835"/>
                  <a:gd name="connsiteY16" fmla="*/ 606722 h 606722"/>
                  <a:gd name="connsiteX17" fmla="*/ 146671 w 544835"/>
                  <a:gd name="connsiteY17" fmla="*/ 606722 h 606722"/>
                  <a:gd name="connsiteX18" fmla="*/ 146671 w 544835"/>
                  <a:gd name="connsiteY18" fmla="*/ 564884 h 606722"/>
                  <a:gd name="connsiteX19" fmla="*/ 125756 w 544835"/>
                  <a:gd name="connsiteY19" fmla="*/ 543920 h 606722"/>
                  <a:gd name="connsiteX20" fmla="*/ 104753 w 544835"/>
                  <a:gd name="connsiteY20" fmla="*/ 564884 h 606722"/>
                  <a:gd name="connsiteX21" fmla="*/ 104753 w 544835"/>
                  <a:gd name="connsiteY21" fmla="*/ 606722 h 606722"/>
                  <a:gd name="connsiteX22" fmla="*/ 0 w 544835"/>
                  <a:gd name="connsiteY22" fmla="*/ 606722 h 606722"/>
                  <a:gd name="connsiteX23" fmla="*/ 440053 w 544835"/>
                  <a:gd name="connsiteY23" fmla="*/ 383565 h 606722"/>
                  <a:gd name="connsiteX24" fmla="*/ 440053 w 544835"/>
                  <a:gd name="connsiteY24" fmla="*/ 439279 h 606722"/>
                  <a:gd name="connsiteX25" fmla="*/ 481895 w 544835"/>
                  <a:gd name="connsiteY25" fmla="*/ 439279 h 606722"/>
                  <a:gd name="connsiteX26" fmla="*/ 481895 w 544835"/>
                  <a:gd name="connsiteY26" fmla="*/ 383565 h 606722"/>
                  <a:gd name="connsiteX27" fmla="*/ 356192 w 544835"/>
                  <a:gd name="connsiteY27" fmla="*/ 383565 h 606722"/>
                  <a:gd name="connsiteX28" fmla="*/ 356192 w 544835"/>
                  <a:gd name="connsiteY28" fmla="*/ 439279 h 606722"/>
                  <a:gd name="connsiteX29" fmla="*/ 398122 w 544835"/>
                  <a:gd name="connsiteY29" fmla="*/ 439279 h 606722"/>
                  <a:gd name="connsiteX30" fmla="*/ 398122 w 544835"/>
                  <a:gd name="connsiteY30" fmla="*/ 383565 h 606722"/>
                  <a:gd name="connsiteX31" fmla="*/ 146671 w 544835"/>
                  <a:gd name="connsiteY31" fmla="*/ 383551 h 606722"/>
                  <a:gd name="connsiteX32" fmla="*/ 146671 w 544835"/>
                  <a:gd name="connsiteY32" fmla="*/ 439273 h 606722"/>
                  <a:gd name="connsiteX33" fmla="*/ 188590 w 544835"/>
                  <a:gd name="connsiteY33" fmla="*/ 439273 h 606722"/>
                  <a:gd name="connsiteX34" fmla="*/ 188590 w 544835"/>
                  <a:gd name="connsiteY34" fmla="*/ 383551 h 606722"/>
                  <a:gd name="connsiteX35" fmla="*/ 62834 w 544835"/>
                  <a:gd name="connsiteY35" fmla="*/ 383551 h 606722"/>
                  <a:gd name="connsiteX36" fmla="*/ 62834 w 544835"/>
                  <a:gd name="connsiteY36" fmla="*/ 439273 h 606722"/>
                  <a:gd name="connsiteX37" fmla="*/ 104753 w 544835"/>
                  <a:gd name="connsiteY37" fmla="*/ 439273 h 606722"/>
                  <a:gd name="connsiteX38" fmla="*/ 104753 w 544835"/>
                  <a:gd name="connsiteY38" fmla="*/ 383551 h 606722"/>
                  <a:gd name="connsiteX39" fmla="*/ 440053 w 544835"/>
                  <a:gd name="connsiteY39" fmla="*/ 285911 h 606722"/>
                  <a:gd name="connsiteX40" fmla="*/ 440053 w 544835"/>
                  <a:gd name="connsiteY40" fmla="*/ 341713 h 606722"/>
                  <a:gd name="connsiteX41" fmla="*/ 481895 w 544835"/>
                  <a:gd name="connsiteY41" fmla="*/ 341713 h 606722"/>
                  <a:gd name="connsiteX42" fmla="*/ 481895 w 544835"/>
                  <a:gd name="connsiteY42" fmla="*/ 285911 h 606722"/>
                  <a:gd name="connsiteX43" fmla="*/ 356192 w 544835"/>
                  <a:gd name="connsiteY43" fmla="*/ 285911 h 606722"/>
                  <a:gd name="connsiteX44" fmla="*/ 356192 w 544835"/>
                  <a:gd name="connsiteY44" fmla="*/ 341713 h 606722"/>
                  <a:gd name="connsiteX45" fmla="*/ 398122 w 544835"/>
                  <a:gd name="connsiteY45" fmla="*/ 341713 h 606722"/>
                  <a:gd name="connsiteX46" fmla="*/ 398122 w 544835"/>
                  <a:gd name="connsiteY46" fmla="*/ 285911 h 606722"/>
                  <a:gd name="connsiteX47" fmla="*/ 146671 w 544835"/>
                  <a:gd name="connsiteY47" fmla="*/ 285882 h 606722"/>
                  <a:gd name="connsiteX48" fmla="*/ 146671 w 544835"/>
                  <a:gd name="connsiteY48" fmla="*/ 341693 h 606722"/>
                  <a:gd name="connsiteX49" fmla="*/ 188590 w 544835"/>
                  <a:gd name="connsiteY49" fmla="*/ 341693 h 606722"/>
                  <a:gd name="connsiteX50" fmla="*/ 188590 w 544835"/>
                  <a:gd name="connsiteY50" fmla="*/ 285882 h 606722"/>
                  <a:gd name="connsiteX51" fmla="*/ 62834 w 544835"/>
                  <a:gd name="connsiteY51" fmla="*/ 285882 h 606722"/>
                  <a:gd name="connsiteX52" fmla="*/ 62834 w 544835"/>
                  <a:gd name="connsiteY52" fmla="*/ 341693 h 606722"/>
                  <a:gd name="connsiteX53" fmla="*/ 104753 w 544835"/>
                  <a:gd name="connsiteY53" fmla="*/ 341693 h 606722"/>
                  <a:gd name="connsiteX54" fmla="*/ 104753 w 544835"/>
                  <a:gd name="connsiteY54" fmla="*/ 285882 h 606722"/>
                  <a:gd name="connsiteX55" fmla="*/ 440053 w 544835"/>
                  <a:gd name="connsiteY55" fmla="*/ 188346 h 606722"/>
                  <a:gd name="connsiteX56" fmla="*/ 440053 w 544835"/>
                  <a:gd name="connsiteY56" fmla="*/ 244059 h 606722"/>
                  <a:gd name="connsiteX57" fmla="*/ 481895 w 544835"/>
                  <a:gd name="connsiteY57" fmla="*/ 244059 h 606722"/>
                  <a:gd name="connsiteX58" fmla="*/ 481895 w 544835"/>
                  <a:gd name="connsiteY58" fmla="*/ 188346 h 606722"/>
                  <a:gd name="connsiteX59" fmla="*/ 356192 w 544835"/>
                  <a:gd name="connsiteY59" fmla="*/ 188346 h 606722"/>
                  <a:gd name="connsiteX60" fmla="*/ 356192 w 544835"/>
                  <a:gd name="connsiteY60" fmla="*/ 244059 h 606722"/>
                  <a:gd name="connsiteX61" fmla="*/ 398122 w 544835"/>
                  <a:gd name="connsiteY61" fmla="*/ 244059 h 606722"/>
                  <a:gd name="connsiteX62" fmla="*/ 398122 w 544835"/>
                  <a:gd name="connsiteY62" fmla="*/ 188346 h 606722"/>
                  <a:gd name="connsiteX63" fmla="*/ 146671 w 544835"/>
                  <a:gd name="connsiteY63" fmla="*/ 188301 h 606722"/>
                  <a:gd name="connsiteX64" fmla="*/ 146671 w 544835"/>
                  <a:gd name="connsiteY64" fmla="*/ 244023 h 606722"/>
                  <a:gd name="connsiteX65" fmla="*/ 188590 w 544835"/>
                  <a:gd name="connsiteY65" fmla="*/ 244023 h 606722"/>
                  <a:gd name="connsiteX66" fmla="*/ 188590 w 544835"/>
                  <a:gd name="connsiteY66" fmla="*/ 188301 h 606722"/>
                  <a:gd name="connsiteX67" fmla="*/ 62834 w 544835"/>
                  <a:gd name="connsiteY67" fmla="*/ 188301 h 606722"/>
                  <a:gd name="connsiteX68" fmla="*/ 62834 w 544835"/>
                  <a:gd name="connsiteY68" fmla="*/ 244023 h 606722"/>
                  <a:gd name="connsiteX69" fmla="*/ 104753 w 544835"/>
                  <a:gd name="connsiteY69" fmla="*/ 244023 h 606722"/>
                  <a:gd name="connsiteX70" fmla="*/ 104753 w 544835"/>
                  <a:gd name="connsiteY70" fmla="*/ 188301 h 606722"/>
                  <a:gd name="connsiteX71" fmla="*/ 293340 w 544835"/>
                  <a:gd name="connsiteY71" fmla="*/ 146494 h 606722"/>
                  <a:gd name="connsiteX72" fmla="*/ 544835 w 544835"/>
                  <a:gd name="connsiteY72" fmla="*/ 146494 h 606722"/>
                  <a:gd name="connsiteX73" fmla="*/ 544835 w 544835"/>
                  <a:gd name="connsiteY73" fmla="*/ 474200 h 606722"/>
                  <a:gd name="connsiteX74" fmla="*/ 293340 w 544835"/>
                  <a:gd name="connsiteY74" fmla="*/ 474200 h 606722"/>
                  <a:gd name="connsiteX75" fmla="*/ 125756 w 544835"/>
                  <a:gd name="connsiteY75" fmla="*/ 97652 h 606722"/>
                  <a:gd name="connsiteX76" fmla="*/ 97811 w 544835"/>
                  <a:gd name="connsiteY76" fmla="*/ 125469 h 606722"/>
                  <a:gd name="connsiteX77" fmla="*/ 125756 w 544835"/>
                  <a:gd name="connsiteY77" fmla="*/ 153375 h 606722"/>
                  <a:gd name="connsiteX78" fmla="*/ 153613 w 544835"/>
                  <a:gd name="connsiteY78" fmla="*/ 125469 h 606722"/>
                  <a:gd name="connsiteX79" fmla="*/ 125756 w 544835"/>
                  <a:gd name="connsiteY79" fmla="*/ 97652 h 606722"/>
                  <a:gd name="connsiteX80" fmla="*/ 125756 w 544835"/>
                  <a:gd name="connsiteY80" fmla="*/ 6915 h 606722"/>
                  <a:gd name="connsiteX81" fmla="*/ 251424 w 544835"/>
                  <a:gd name="connsiteY81" fmla="*/ 146443 h 606722"/>
                  <a:gd name="connsiteX82" fmla="*/ 251424 w 544835"/>
                  <a:gd name="connsiteY82" fmla="*/ 474200 h 606722"/>
                  <a:gd name="connsiteX83" fmla="*/ 0 w 544835"/>
                  <a:gd name="connsiteY83" fmla="*/ 474200 h 606722"/>
                  <a:gd name="connsiteX84" fmla="*/ 0 w 544835"/>
                  <a:gd name="connsiteY84" fmla="*/ 146443 h 606722"/>
                  <a:gd name="connsiteX85" fmla="*/ 293340 w 544835"/>
                  <a:gd name="connsiteY85" fmla="*/ 0 h 606722"/>
                  <a:gd name="connsiteX86" fmla="*/ 544835 w 544835"/>
                  <a:gd name="connsiteY86" fmla="*/ 0 h 606722"/>
                  <a:gd name="connsiteX87" fmla="*/ 544835 w 544835"/>
                  <a:gd name="connsiteY87" fmla="*/ 41849 h 606722"/>
                  <a:gd name="connsiteX88" fmla="*/ 516881 w 544835"/>
                  <a:gd name="connsiteY88" fmla="*/ 41849 h 606722"/>
                  <a:gd name="connsiteX89" fmla="*/ 516881 w 544835"/>
                  <a:gd name="connsiteY89" fmla="*/ 104578 h 606722"/>
                  <a:gd name="connsiteX90" fmla="*/ 440053 w 544835"/>
                  <a:gd name="connsiteY90" fmla="*/ 104578 h 606722"/>
                  <a:gd name="connsiteX91" fmla="*/ 440053 w 544835"/>
                  <a:gd name="connsiteY91" fmla="*/ 62729 h 606722"/>
                  <a:gd name="connsiteX92" fmla="*/ 398122 w 544835"/>
                  <a:gd name="connsiteY92" fmla="*/ 62729 h 606722"/>
                  <a:gd name="connsiteX93" fmla="*/ 398122 w 544835"/>
                  <a:gd name="connsiteY93" fmla="*/ 104578 h 606722"/>
                  <a:gd name="connsiteX94" fmla="*/ 321294 w 544835"/>
                  <a:gd name="connsiteY94" fmla="*/ 104578 h 606722"/>
                  <a:gd name="connsiteX95" fmla="*/ 321294 w 544835"/>
                  <a:gd name="connsiteY95" fmla="*/ 41849 h 606722"/>
                  <a:gd name="connsiteX96" fmla="*/ 293340 w 544835"/>
                  <a:gd name="connsiteY96" fmla="*/ 41849 h 606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544835" h="606722">
                    <a:moveTo>
                      <a:pt x="293340" y="516116"/>
                    </a:moveTo>
                    <a:lnTo>
                      <a:pt x="544835" y="516116"/>
                    </a:lnTo>
                    <a:lnTo>
                      <a:pt x="544835" y="606722"/>
                    </a:lnTo>
                    <a:lnTo>
                      <a:pt x="481895" y="606722"/>
                    </a:lnTo>
                    <a:lnTo>
                      <a:pt x="481895" y="564884"/>
                    </a:lnTo>
                    <a:cubicBezTo>
                      <a:pt x="481895" y="553336"/>
                      <a:pt x="472547" y="543920"/>
                      <a:pt x="460974" y="543920"/>
                    </a:cubicBezTo>
                    <a:cubicBezTo>
                      <a:pt x="449401" y="543920"/>
                      <a:pt x="440053" y="553336"/>
                      <a:pt x="440053" y="564884"/>
                    </a:cubicBezTo>
                    <a:lnTo>
                      <a:pt x="440053" y="606722"/>
                    </a:lnTo>
                    <a:lnTo>
                      <a:pt x="398122" y="606722"/>
                    </a:lnTo>
                    <a:lnTo>
                      <a:pt x="398122" y="564884"/>
                    </a:lnTo>
                    <a:cubicBezTo>
                      <a:pt x="398122" y="553336"/>
                      <a:pt x="388686" y="543920"/>
                      <a:pt x="377112" y="543920"/>
                    </a:cubicBezTo>
                    <a:cubicBezTo>
                      <a:pt x="365539" y="543920"/>
                      <a:pt x="356192" y="553336"/>
                      <a:pt x="356192" y="564884"/>
                    </a:cubicBezTo>
                    <a:lnTo>
                      <a:pt x="356192" y="606722"/>
                    </a:lnTo>
                    <a:lnTo>
                      <a:pt x="293340" y="606722"/>
                    </a:lnTo>
                    <a:close/>
                    <a:moveTo>
                      <a:pt x="0" y="516116"/>
                    </a:moveTo>
                    <a:lnTo>
                      <a:pt x="251424" y="516116"/>
                    </a:lnTo>
                    <a:lnTo>
                      <a:pt x="251424" y="606722"/>
                    </a:lnTo>
                    <a:lnTo>
                      <a:pt x="146671" y="606722"/>
                    </a:lnTo>
                    <a:lnTo>
                      <a:pt x="146671" y="564884"/>
                    </a:lnTo>
                    <a:cubicBezTo>
                      <a:pt x="146671" y="553336"/>
                      <a:pt x="137326" y="543920"/>
                      <a:pt x="125756" y="543920"/>
                    </a:cubicBezTo>
                    <a:cubicBezTo>
                      <a:pt x="114186" y="543920"/>
                      <a:pt x="104753" y="553336"/>
                      <a:pt x="104753" y="564884"/>
                    </a:cubicBezTo>
                    <a:lnTo>
                      <a:pt x="104753" y="606722"/>
                    </a:lnTo>
                    <a:lnTo>
                      <a:pt x="0" y="606722"/>
                    </a:lnTo>
                    <a:close/>
                    <a:moveTo>
                      <a:pt x="440053" y="383565"/>
                    </a:moveTo>
                    <a:lnTo>
                      <a:pt x="440053" y="439279"/>
                    </a:lnTo>
                    <a:lnTo>
                      <a:pt x="481895" y="439279"/>
                    </a:lnTo>
                    <a:lnTo>
                      <a:pt x="481895" y="383565"/>
                    </a:lnTo>
                    <a:close/>
                    <a:moveTo>
                      <a:pt x="356192" y="383565"/>
                    </a:moveTo>
                    <a:lnTo>
                      <a:pt x="356192" y="439279"/>
                    </a:lnTo>
                    <a:lnTo>
                      <a:pt x="398122" y="439279"/>
                    </a:lnTo>
                    <a:lnTo>
                      <a:pt x="398122" y="383565"/>
                    </a:lnTo>
                    <a:close/>
                    <a:moveTo>
                      <a:pt x="146671" y="383551"/>
                    </a:moveTo>
                    <a:lnTo>
                      <a:pt x="146671" y="439273"/>
                    </a:lnTo>
                    <a:lnTo>
                      <a:pt x="188590" y="439273"/>
                    </a:lnTo>
                    <a:lnTo>
                      <a:pt x="188590" y="383551"/>
                    </a:lnTo>
                    <a:close/>
                    <a:moveTo>
                      <a:pt x="62834" y="383551"/>
                    </a:moveTo>
                    <a:lnTo>
                      <a:pt x="62834" y="439273"/>
                    </a:lnTo>
                    <a:lnTo>
                      <a:pt x="104753" y="439273"/>
                    </a:lnTo>
                    <a:lnTo>
                      <a:pt x="104753" y="383551"/>
                    </a:lnTo>
                    <a:close/>
                    <a:moveTo>
                      <a:pt x="440053" y="285911"/>
                    </a:moveTo>
                    <a:lnTo>
                      <a:pt x="440053" y="341713"/>
                    </a:lnTo>
                    <a:lnTo>
                      <a:pt x="481895" y="341713"/>
                    </a:lnTo>
                    <a:lnTo>
                      <a:pt x="481895" y="285911"/>
                    </a:lnTo>
                    <a:close/>
                    <a:moveTo>
                      <a:pt x="356192" y="285911"/>
                    </a:moveTo>
                    <a:lnTo>
                      <a:pt x="356192" y="341713"/>
                    </a:lnTo>
                    <a:lnTo>
                      <a:pt x="398122" y="341713"/>
                    </a:lnTo>
                    <a:lnTo>
                      <a:pt x="398122" y="285911"/>
                    </a:lnTo>
                    <a:close/>
                    <a:moveTo>
                      <a:pt x="146671" y="285882"/>
                    </a:moveTo>
                    <a:lnTo>
                      <a:pt x="146671" y="341693"/>
                    </a:lnTo>
                    <a:lnTo>
                      <a:pt x="188590" y="341693"/>
                    </a:lnTo>
                    <a:lnTo>
                      <a:pt x="188590" y="285882"/>
                    </a:lnTo>
                    <a:close/>
                    <a:moveTo>
                      <a:pt x="62834" y="285882"/>
                    </a:moveTo>
                    <a:lnTo>
                      <a:pt x="62834" y="341693"/>
                    </a:lnTo>
                    <a:lnTo>
                      <a:pt x="104753" y="341693"/>
                    </a:lnTo>
                    <a:lnTo>
                      <a:pt x="104753" y="285882"/>
                    </a:lnTo>
                    <a:close/>
                    <a:moveTo>
                      <a:pt x="440053" y="188346"/>
                    </a:moveTo>
                    <a:lnTo>
                      <a:pt x="440053" y="244059"/>
                    </a:lnTo>
                    <a:lnTo>
                      <a:pt x="481895" y="244059"/>
                    </a:lnTo>
                    <a:lnTo>
                      <a:pt x="481895" y="188346"/>
                    </a:lnTo>
                    <a:close/>
                    <a:moveTo>
                      <a:pt x="356192" y="188346"/>
                    </a:moveTo>
                    <a:lnTo>
                      <a:pt x="356192" y="244059"/>
                    </a:lnTo>
                    <a:lnTo>
                      <a:pt x="398122" y="244059"/>
                    </a:lnTo>
                    <a:lnTo>
                      <a:pt x="398122" y="188346"/>
                    </a:lnTo>
                    <a:close/>
                    <a:moveTo>
                      <a:pt x="146671" y="188301"/>
                    </a:moveTo>
                    <a:lnTo>
                      <a:pt x="146671" y="244023"/>
                    </a:lnTo>
                    <a:lnTo>
                      <a:pt x="188590" y="244023"/>
                    </a:lnTo>
                    <a:lnTo>
                      <a:pt x="188590" y="188301"/>
                    </a:lnTo>
                    <a:close/>
                    <a:moveTo>
                      <a:pt x="62834" y="188301"/>
                    </a:moveTo>
                    <a:lnTo>
                      <a:pt x="62834" y="244023"/>
                    </a:lnTo>
                    <a:lnTo>
                      <a:pt x="104753" y="244023"/>
                    </a:lnTo>
                    <a:lnTo>
                      <a:pt x="104753" y="188301"/>
                    </a:lnTo>
                    <a:close/>
                    <a:moveTo>
                      <a:pt x="293340" y="146494"/>
                    </a:moveTo>
                    <a:lnTo>
                      <a:pt x="544835" y="146494"/>
                    </a:lnTo>
                    <a:lnTo>
                      <a:pt x="544835" y="474200"/>
                    </a:lnTo>
                    <a:lnTo>
                      <a:pt x="293340" y="474200"/>
                    </a:lnTo>
                    <a:close/>
                    <a:moveTo>
                      <a:pt x="125756" y="97652"/>
                    </a:moveTo>
                    <a:cubicBezTo>
                      <a:pt x="110270" y="97652"/>
                      <a:pt x="97811" y="110094"/>
                      <a:pt x="97811" y="125469"/>
                    </a:cubicBezTo>
                    <a:cubicBezTo>
                      <a:pt x="97811" y="140844"/>
                      <a:pt x="110270" y="153375"/>
                      <a:pt x="125756" y="153375"/>
                    </a:cubicBezTo>
                    <a:cubicBezTo>
                      <a:pt x="141153" y="153375"/>
                      <a:pt x="153613" y="140933"/>
                      <a:pt x="153613" y="125469"/>
                    </a:cubicBezTo>
                    <a:cubicBezTo>
                      <a:pt x="153613" y="110094"/>
                      <a:pt x="141153" y="97652"/>
                      <a:pt x="125756" y="97652"/>
                    </a:cubicBezTo>
                    <a:close/>
                    <a:moveTo>
                      <a:pt x="125756" y="6915"/>
                    </a:moveTo>
                    <a:lnTo>
                      <a:pt x="251424" y="146443"/>
                    </a:lnTo>
                    <a:lnTo>
                      <a:pt x="251424" y="474200"/>
                    </a:lnTo>
                    <a:lnTo>
                      <a:pt x="0" y="474200"/>
                    </a:lnTo>
                    <a:lnTo>
                      <a:pt x="0" y="146443"/>
                    </a:lnTo>
                    <a:close/>
                    <a:moveTo>
                      <a:pt x="293340" y="0"/>
                    </a:moveTo>
                    <a:lnTo>
                      <a:pt x="544835" y="0"/>
                    </a:lnTo>
                    <a:lnTo>
                      <a:pt x="544835" y="41849"/>
                    </a:lnTo>
                    <a:lnTo>
                      <a:pt x="516881" y="41849"/>
                    </a:lnTo>
                    <a:lnTo>
                      <a:pt x="516881" y="104578"/>
                    </a:lnTo>
                    <a:lnTo>
                      <a:pt x="440053" y="104578"/>
                    </a:lnTo>
                    <a:lnTo>
                      <a:pt x="440053" y="62729"/>
                    </a:lnTo>
                    <a:lnTo>
                      <a:pt x="398122" y="62729"/>
                    </a:lnTo>
                    <a:lnTo>
                      <a:pt x="398122" y="104578"/>
                    </a:lnTo>
                    <a:lnTo>
                      <a:pt x="321294" y="104578"/>
                    </a:lnTo>
                    <a:lnTo>
                      <a:pt x="321294" y="41849"/>
                    </a:lnTo>
                    <a:lnTo>
                      <a:pt x="293340" y="41849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107" name="Freeform 38"/>
          <p:cNvSpPr>
            <a:spLocks noEditPoints="1"/>
          </p:cNvSpPr>
          <p:nvPr/>
        </p:nvSpPr>
        <p:spPr bwMode="auto">
          <a:xfrm>
            <a:off x="6806129" y="3185074"/>
            <a:ext cx="1194536" cy="1682458"/>
          </a:xfrm>
          <a:custGeom>
            <a:avLst/>
            <a:gdLst>
              <a:gd name="T0" fmla="*/ 184 w 367"/>
              <a:gd name="T1" fmla="*/ 518 h 518"/>
              <a:gd name="T2" fmla="*/ 367 w 367"/>
              <a:gd name="T3" fmla="*/ 183 h 518"/>
              <a:gd name="T4" fmla="*/ 184 w 367"/>
              <a:gd name="T5" fmla="*/ 0 h 518"/>
              <a:gd name="T6" fmla="*/ 0 w 367"/>
              <a:gd name="T7" fmla="*/ 183 h 518"/>
              <a:gd name="T8" fmla="*/ 184 w 367"/>
              <a:gd name="T9" fmla="*/ 518 h 518"/>
              <a:gd name="T10" fmla="*/ 88 w 367"/>
              <a:gd name="T11" fmla="*/ 183 h 518"/>
              <a:gd name="T12" fmla="*/ 184 w 367"/>
              <a:gd name="T13" fmla="*/ 88 h 518"/>
              <a:gd name="T14" fmla="*/ 279 w 367"/>
              <a:gd name="T15" fmla="*/ 183 h 518"/>
              <a:gd name="T16" fmla="*/ 184 w 367"/>
              <a:gd name="T17" fmla="*/ 279 h 518"/>
              <a:gd name="T18" fmla="*/ 88 w 367"/>
              <a:gd name="T19" fmla="*/ 183 h 518"/>
              <a:gd name="T20" fmla="*/ 88 w 367"/>
              <a:gd name="T21" fmla="*/ 183 h 518"/>
              <a:gd name="T22" fmla="*/ 88 w 367"/>
              <a:gd name="T23" fmla="*/ 183 h 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67" h="518">
                <a:moveTo>
                  <a:pt x="184" y="518"/>
                </a:moveTo>
                <a:cubicBezTo>
                  <a:pt x="184" y="518"/>
                  <a:pt x="367" y="336"/>
                  <a:pt x="367" y="183"/>
                </a:cubicBezTo>
                <a:cubicBezTo>
                  <a:pt x="367" y="82"/>
                  <a:pt x="285" y="0"/>
                  <a:pt x="184" y="0"/>
                </a:cubicBezTo>
                <a:cubicBezTo>
                  <a:pt x="82" y="0"/>
                  <a:pt x="0" y="82"/>
                  <a:pt x="0" y="183"/>
                </a:cubicBezTo>
                <a:cubicBezTo>
                  <a:pt x="0" y="344"/>
                  <a:pt x="184" y="518"/>
                  <a:pt x="184" y="518"/>
                </a:cubicBezTo>
                <a:close/>
                <a:moveTo>
                  <a:pt x="88" y="183"/>
                </a:moveTo>
                <a:cubicBezTo>
                  <a:pt x="88" y="130"/>
                  <a:pt x="131" y="88"/>
                  <a:pt x="184" y="88"/>
                </a:cubicBezTo>
                <a:cubicBezTo>
                  <a:pt x="236" y="88"/>
                  <a:pt x="279" y="130"/>
                  <a:pt x="279" y="183"/>
                </a:cubicBezTo>
                <a:cubicBezTo>
                  <a:pt x="279" y="236"/>
                  <a:pt x="236" y="279"/>
                  <a:pt x="184" y="279"/>
                </a:cubicBezTo>
                <a:cubicBezTo>
                  <a:pt x="131" y="279"/>
                  <a:pt x="88" y="236"/>
                  <a:pt x="88" y="183"/>
                </a:cubicBezTo>
                <a:close/>
                <a:moveTo>
                  <a:pt x="88" y="183"/>
                </a:moveTo>
                <a:cubicBezTo>
                  <a:pt x="88" y="183"/>
                  <a:pt x="88" y="183"/>
                  <a:pt x="88" y="183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29" name="组合 28"/>
          <p:cNvGrpSpPr/>
          <p:nvPr/>
        </p:nvGrpSpPr>
        <p:grpSpPr>
          <a:xfrm>
            <a:off x="6914560" y="3336241"/>
            <a:ext cx="966789" cy="968376"/>
            <a:chOff x="4609043" y="3590923"/>
            <a:chExt cx="966789" cy="968376"/>
          </a:xfrm>
        </p:grpSpPr>
        <p:sp>
          <p:nvSpPr>
            <p:cNvPr id="56" name="íṩľíḍè-Oval 63"/>
            <p:cNvSpPr>
              <a:spLocks/>
            </p:cNvSpPr>
            <p:nvPr/>
          </p:nvSpPr>
          <p:spPr bwMode="auto">
            <a:xfrm rot="21540000">
              <a:off x="4609043" y="3590923"/>
              <a:ext cx="966789" cy="96837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57" name="oriental-pearl-tower_273663"/>
            <p:cNvSpPr>
              <a:spLocks noChangeAspect="1"/>
            </p:cNvSpPr>
            <p:nvPr/>
          </p:nvSpPr>
          <p:spPr bwMode="auto">
            <a:xfrm>
              <a:off x="4918770" y="3684889"/>
              <a:ext cx="350507" cy="720714"/>
            </a:xfrm>
            <a:custGeom>
              <a:avLst/>
              <a:gdLst>
                <a:gd name="T0" fmla="*/ 225185 h 604667"/>
                <a:gd name="T1" fmla="*/ 225185 h 604667"/>
                <a:gd name="T2" fmla="*/ 225185 h 604667"/>
                <a:gd name="T3" fmla="*/ 225185 h 604667"/>
                <a:gd name="T4" fmla="*/ 225185 h 604667"/>
                <a:gd name="T5" fmla="*/ 225185 h 604667"/>
                <a:gd name="T6" fmla="*/ 225185 h 604667"/>
                <a:gd name="T7" fmla="*/ 225185 h 604667"/>
                <a:gd name="T8" fmla="*/ 225185 h 604667"/>
                <a:gd name="T9" fmla="*/ 225185 h 604667"/>
                <a:gd name="T10" fmla="*/ 225185 h 604667"/>
                <a:gd name="T11" fmla="*/ 225185 h 604667"/>
                <a:gd name="T12" fmla="*/ 225185 h 604667"/>
                <a:gd name="T13" fmla="*/ 225185 h 604667"/>
                <a:gd name="T14" fmla="*/ 225185 h 604667"/>
                <a:gd name="T15" fmla="*/ 225185 h 604667"/>
                <a:gd name="T16" fmla="*/ 225185 h 604667"/>
                <a:gd name="T17" fmla="*/ 225185 h 604667"/>
                <a:gd name="T18" fmla="*/ 225185 h 604667"/>
                <a:gd name="T19" fmla="*/ 225185 h 604667"/>
                <a:gd name="T20" fmla="*/ 225185 h 604667"/>
                <a:gd name="T21" fmla="*/ 225185 h 604667"/>
                <a:gd name="T22" fmla="*/ 225185 h 604667"/>
                <a:gd name="T23" fmla="*/ 225185 h 604667"/>
                <a:gd name="T24" fmla="*/ 225185 h 604667"/>
                <a:gd name="T25" fmla="*/ 225185 h 604667"/>
                <a:gd name="T26" fmla="*/ 225185 h 604667"/>
                <a:gd name="T27" fmla="*/ 225185 h 604667"/>
                <a:gd name="T28" fmla="*/ 225185 h 604667"/>
                <a:gd name="T29" fmla="*/ 225185 h 604667"/>
                <a:gd name="T30" fmla="*/ 225185 h 604667"/>
                <a:gd name="T31" fmla="*/ 225185 h 604667"/>
                <a:gd name="T32" fmla="*/ 225185 h 604667"/>
                <a:gd name="T33" fmla="*/ 225185 h 604667"/>
                <a:gd name="T34" fmla="*/ 225185 h 604667"/>
                <a:gd name="T35" fmla="*/ 225185 h 604667"/>
                <a:gd name="T36" fmla="*/ 225185 h 604667"/>
                <a:gd name="T37" fmla="*/ 225185 h 604667"/>
                <a:gd name="T38" fmla="*/ 225185 h 604667"/>
                <a:gd name="T39" fmla="*/ 225185 h 604667"/>
                <a:gd name="T40" fmla="*/ 225185 h 604667"/>
                <a:gd name="T41" fmla="*/ 225185 h 604667"/>
                <a:gd name="T42" fmla="*/ 225185 h 604667"/>
                <a:gd name="T43" fmla="*/ 225185 h 604667"/>
                <a:gd name="T44" fmla="*/ 225185 h 604667"/>
                <a:gd name="T45" fmla="*/ 225185 h 604667"/>
                <a:gd name="T46" fmla="*/ 225185 h 604667"/>
                <a:gd name="T47" fmla="*/ 225185 h 604667"/>
                <a:gd name="T48" fmla="*/ 225185 h 604667"/>
                <a:gd name="T49" fmla="*/ 225185 h 604667"/>
                <a:gd name="T50" fmla="*/ 225185 h 604667"/>
                <a:gd name="T51" fmla="*/ 225185 h 604667"/>
                <a:gd name="T52" fmla="*/ 225185 h 604667"/>
                <a:gd name="T53" fmla="*/ 225185 h 604667"/>
                <a:gd name="T54" fmla="*/ 225185 h 604667"/>
                <a:gd name="T55" fmla="*/ 225185 h 604667"/>
                <a:gd name="T56" fmla="*/ 225185 h 604667"/>
                <a:gd name="T57" fmla="*/ 225185 h 604667"/>
                <a:gd name="T58" fmla="*/ 225185 h 604667"/>
                <a:gd name="T59" fmla="*/ 225185 h 604667"/>
                <a:gd name="T60" fmla="*/ 225185 h 604667"/>
                <a:gd name="T61" fmla="*/ 225185 h 604667"/>
                <a:gd name="T62" fmla="*/ 225185 h 604667"/>
                <a:gd name="T63" fmla="*/ 225185 h 604667"/>
                <a:gd name="T64" fmla="*/ 225185 h 604667"/>
                <a:gd name="T65" fmla="*/ 225185 h 604667"/>
                <a:gd name="T66" fmla="*/ 225185 h 604667"/>
                <a:gd name="T67" fmla="*/ 225185 h 604667"/>
                <a:gd name="T68" fmla="*/ 225185 h 604667"/>
                <a:gd name="T69" fmla="*/ 225185 h 604667"/>
                <a:gd name="T70" fmla="*/ 225185 h 604667"/>
                <a:gd name="T71" fmla="*/ 225185 h 604667"/>
                <a:gd name="T72" fmla="*/ 225185 h 604667"/>
                <a:gd name="T73" fmla="*/ 225185 h 604667"/>
                <a:gd name="T74" fmla="*/ 225185 h 604667"/>
                <a:gd name="T75" fmla="*/ 225185 h 604667"/>
                <a:gd name="T76" fmla="*/ 225185 h 604667"/>
                <a:gd name="T77" fmla="*/ 225185 h 604667"/>
                <a:gd name="T78" fmla="*/ 225185 h 604667"/>
                <a:gd name="T79" fmla="*/ 225185 h 604667"/>
                <a:gd name="T80" fmla="*/ 225185 h 604667"/>
                <a:gd name="T81" fmla="*/ 225185 h 604667"/>
                <a:gd name="T82" fmla="*/ 225185 h 604667"/>
                <a:gd name="T83" fmla="*/ 225185 h 604667"/>
                <a:gd name="T84" fmla="*/ 225185 h 604667"/>
                <a:gd name="T85" fmla="*/ 225185 h 604667"/>
                <a:gd name="T86" fmla="*/ 225185 h 604667"/>
                <a:gd name="T87" fmla="*/ 225185 h 604667"/>
                <a:gd name="T88" fmla="*/ 225185 h 604667"/>
                <a:gd name="T89" fmla="*/ 225185 h 604667"/>
                <a:gd name="T90" fmla="*/ 225185 h 604667"/>
                <a:gd name="T91" fmla="*/ 225185 h 604667"/>
                <a:gd name="T92" fmla="*/ 225185 h 604667"/>
                <a:gd name="T93" fmla="*/ 225185 h 6046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019" h="6840">
                  <a:moveTo>
                    <a:pt x="1963" y="6584"/>
                  </a:moveTo>
                  <a:lnTo>
                    <a:pt x="1293" y="5913"/>
                  </a:lnTo>
                  <a:cubicBezTo>
                    <a:pt x="1544" y="5804"/>
                    <a:pt x="1720" y="5553"/>
                    <a:pt x="1720" y="5262"/>
                  </a:cubicBezTo>
                  <a:cubicBezTo>
                    <a:pt x="1720" y="5030"/>
                    <a:pt x="1608" y="4826"/>
                    <a:pt x="1436" y="4697"/>
                  </a:cubicBezTo>
                  <a:lnTo>
                    <a:pt x="1436" y="2699"/>
                  </a:lnTo>
                  <a:cubicBezTo>
                    <a:pt x="1608" y="2569"/>
                    <a:pt x="1720" y="2365"/>
                    <a:pt x="1720" y="2133"/>
                  </a:cubicBezTo>
                  <a:cubicBezTo>
                    <a:pt x="1720" y="1873"/>
                    <a:pt x="1579" y="1648"/>
                    <a:pt x="1370" y="1524"/>
                  </a:cubicBezTo>
                  <a:cubicBezTo>
                    <a:pt x="1163" y="1046"/>
                    <a:pt x="1152" y="815"/>
                    <a:pt x="1152" y="250"/>
                  </a:cubicBezTo>
                  <a:lnTo>
                    <a:pt x="1152" y="142"/>
                  </a:lnTo>
                  <a:cubicBezTo>
                    <a:pt x="1152" y="64"/>
                    <a:pt x="1088" y="0"/>
                    <a:pt x="1009" y="0"/>
                  </a:cubicBezTo>
                  <a:cubicBezTo>
                    <a:pt x="931" y="0"/>
                    <a:pt x="867" y="64"/>
                    <a:pt x="867" y="142"/>
                  </a:cubicBezTo>
                  <a:lnTo>
                    <a:pt x="867" y="250"/>
                  </a:lnTo>
                  <a:cubicBezTo>
                    <a:pt x="867" y="814"/>
                    <a:pt x="854" y="1047"/>
                    <a:pt x="648" y="1524"/>
                  </a:cubicBezTo>
                  <a:cubicBezTo>
                    <a:pt x="440" y="1648"/>
                    <a:pt x="298" y="1874"/>
                    <a:pt x="298" y="2133"/>
                  </a:cubicBezTo>
                  <a:cubicBezTo>
                    <a:pt x="298" y="2365"/>
                    <a:pt x="411" y="2569"/>
                    <a:pt x="583" y="2699"/>
                  </a:cubicBezTo>
                  <a:lnTo>
                    <a:pt x="583" y="4697"/>
                  </a:lnTo>
                  <a:cubicBezTo>
                    <a:pt x="411" y="4827"/>
                    <a:pt x="298" y="5031"/>
                    <a:pt x="298" y="5262"/>
                  </a:cubicBezTo>
                  <a:cubicBezTo>
                    <a:pt x="298" y="5553"/>
                    <a:pt x="475" y="5804"/>
                    <a:pt x="726" y="5913"/>
                  </a:cubicBezTo>
                  <a:lnTo>
                    <a:pt x="55" y="6584"/>
                  </a:lnTo>
                  <a:cubicBezTo>
                    <a:pt x="0" y="6639"/>
                    <a:pt x="0" y="6729"/>
                    <a:pt x="55" y="6785"/>
                  </a:cubicBezTo>
                  <a:cubicBezTo>
                    <a:pt x="111" y="6840"/>
                    <a:pt x="201" y="6840"/>
                    <a:pt x="256" y="6785"/>
                  </a:cubicBezTo>
                  <a:lnTo>
                    <a:pt x="867" y="6174"/>
                  </a:lnTo>
                  <a:lnTo>
                    <a:pt x="867" y="6684"/>
                  </a:lnTo>
                  <a:cubicBezTo>
                    <a:pt x="867" y="6763"/>
                    <a:pt x="931" y="6827"/>
                    <a:pt x="1009" y="6827"/>
                  </a:cubicBezTo>
                  <a:cubicBezTo>
                    <a:pt x="1088" y="6827"/>
                    <a:pt x="1151" y="6763"/>
                    <a:pt x="1151" y="6684"/>
                  </a:cubicBezTo>
                  <a:lnTo>
                    <a:pt x="1151" y="6174"/>
                  </a:lnTo>
                  <a:lnTo>
                    <a:pt x="1762" y="6785"/>
                  </a:lnTo>
                  <a:cubicBezTo>
                    <a:pt x="1790" y="6813"/>
                    <a:pt x="1826" y="6826"/>
                    <a:pt x="1862" y="6826"/>
                  </a:cubicBezTo>
                  <a:cubicBezTo>
                    <a:pt x="1899" y="6826"/>
                    <a:pt x="1935" y="6812"/>
                    <a:pt x="1963" y="6785"/>
                  </a:cubicBezTo>
                  <a:cubicBezTo>
                    <a:pt x="2019" y="6729"/>
                    <a:pt x="2019" y="6640"/>
                    <a:pt x="1963" y="6584"/>
                  </a:cubicBezTo>
                  <a:close/>
                  <a:moveTo>
                    <a:pt x="1152" y="4566"/>
                  </a:moveTo>
                  <a:cubicBezTo>
                    <a:pt x="1105" y="4556"/>
                    <a:pt x="1058" y="4551"/>
                    <a:pt x="1009" y="4551"/>
                  </a:cubicBezTo>
                  <a:cubicBezTo>
                    <a:pt x="961" y="4551"/>
                    <a:pt x="913" y="4556"/>
                    <a:pt x="867" y="4566"/>
                  </a:cubicBezTo>
                  <a:lnTo>
                    <a:pt x="867" y="4267"/>
                  </a:lnTo>
                  <a:lnTo>
                    <a:pt x="1152" y="4267"/>
                  </a:lnTo>
                  <a:lnTo>
                    <a:pt x="1152" y="4566"/>
                  </a:lnTo>
                  <a:close/>
                  <a:moveTo>
                    <a:pt x="1152" y="3982"/>
                  </a:moveTo>
                  <a:lnTo>
                    <a:pt x="867" y="3982"/>
                  </a:lnTo>
                  <a:lnTo>
                    <a:pt x="867" y="3413"/>
                  </a:lnTo>
                  <a:lnTo>
                    <a:pt x="1152" y="3413"/>
                  </a:lnTo>
                  <a:lnTo>
                    <a:pt x="1152" y="3982"/>
                  </a:lnTo>
                  <a:close/>
                  <a:moveTo>
                    <a:pt x="1152" y="3129"/>
                  </a:moveTo>
                  <a:lnTo>
                    <a:pt x="867" y="3129"/>
                  </a:lnTo>
                  <a:lnTo>
                    <a:pt x="867" y="2830"/>
                  </a:lnTo>
                  <a:cubicBezTo>
                    <a:pt x="913" y="2839"/>
                    <a:pt x="961" y="2844"/>
                    <a:pt x="1009" y="2844"/>
                  </a:cubicBezTo>
                  <a:cubicBezTo>
                    <a:pt x="1058" y="2844"/>
                    <a:pt x="1106" y="2839"/>
                    <a:pt x="1152" y="2830"/>
                  </a:cubicBezTo>
                  <a:lnTo>
                    <a:pt x="1152" y="312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6123834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1" name="组合 280"/>
          <p:cNvGrpSpPr/>
          <p:nvPr/>
        </p:nvGrpSpPr>
        <p:grpSpPr>
          <a:xfrm rot="699225">
            <a:off x="2357358" y="1288808"/>
            <a:ext cx="6040344" cy="4993184"/>
            <a:chOff x="-858743" y="1049862"/>
            <a:chExt cx="6776068" cy="5601362"/>
          </a:xfrm>
        </p:grpSpPr>
        <p:sp>
          <p:nvSpPr>
            <p:cNvPr id="189" name="任意多边形 39"/>
            <p:cNvSpPr/>
            <p:nvPr/>
          </p:nvSpPr>
          <p:spPr>
            <a:xfrm>
              <a:off x="-460260" y="3258181"/>
              <a:ext cx="1405294" cy="897499"/>
            </a:xfrm>
            <a:custGeom>
              <a:avLst/>
              <a:gdLst>
                <a:gd name="connsiteX0" fmla="*/ 0 w 1066800"/>
                <a:gd name="connsiteY0" fmla="*/ 331695 h 681318"/>
                <a:gd name="connsiteX1" fmla="*/ 35859 w 1066800"/>
                <a:gd name="connsiteY1" fmla="*/ 546848 h 681318"/>
                <a:gd name="connsiteX2" fmla="*/ 735106 w 1066800"/>
                <a:gd name="connsiteY2" fmla="*/ 681318 h 681318"/>
                <a:gd name="connsiteX3" fmla="*/ 842682 w 1066800"/>
                <a:gd name="connsiteY3" fmla="*/ 672353 h 681318"/>
                <a:gd name="connsiteX4" fmla="*/ 896470 w 1066800"/>
                <a:gd name="connsiteY4" fmla="*/ 663389 h 681318"/>
                <a:gd name="connsiteX5" fmla="*/ 1066800 w 1066800"/>
                <a:gd name="connsiteY5" fmla="*/ 0 h 681318"/>
                <a:gd name="connsiteX6" fmla="*/ 995082 w 1066800"/>
                <a:gd name="connsiteY6" fmla="*/ 26895 h 681318"/>
                <a:gd name="connsiteX7" fmla="*/ 188259 w 1066800"/>
                <a:gd name="connsiteY7" fmla="*/ 35859 h 681318"/>
                <a:gd name="connsiteX8" fmla="*/ 0 w 1066800"/>
                <a:gd name="connsiteY8" fmla="*/ 331695 h 681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66800" h="681318">
                  <a:moveTo>
                    <a:pt x="0" y="331695"/>
                  </a:moveTo>
                  <a:lnTo>
                    <a:pt x="35859" y="546848"/>
                  </a:lnTo>
                  <a:lnTo>
                    <a:pt x="735106" y="681318"/>
                  </a:lnTo>
                  <a:cubicBezTo>
                    <a:pt x="770965" y="678330"/>
                    <a:pt x="806977" y="676816"/>
                    <a:pt x="842682" y="672353"/>
                  </a:cubicBezTo>
                  <a:cubicBezTo>
                    <a:pt x="925991" y="661940"/>
                    <a:pt x="846017" y="663389"/>
                    <a:pt x="896470" y="663389"/>
                  </a:cubicBezTo>
                  <a:lnTo>
                    <a:pt x="1066800" y="0"/>
                  </a:lnTo>
                  <a:lnTo>
                    <a:pt x="995082" y="26895"/>
                  </a:lnTo>
                  <a:lnTo>
                    <a:pt x="188259" y="35859"/>
                  </a:lnTo>
                  <a:lnTo>
                    <a:pt x="0" y="33169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0" name="Freeform 6"/>
            <p:cNvSpPr>
              <a:spLocks/>
            </p:cNvSpPr>
            <p:nvPr/>
          </p:nvSpPr>
          <p:spPr bwMode="auto">
            <a:xfrm>
              <a:off x="1415165" y="2832113"/>
              <a:ext cx="1896386" cy="1604904"/>
            </a:xfrm>
            <a:custGeom>
              <a:avLst/>
              <a:gdLst>
                <a:gd name="T0" fmla="*/ 268 w 456"/>
                <a:gd name="T1" fmla="*/ 154 h 386"/>
                <a:gd name="T2" fmla="*/ 258 w 456"/>
                <a:gd name="T3" fmla="*/ 160 h 386"/>
                <a:gd name="T4" fmla="*/ 222 w 456"/>
                <a:gd name="T5" fmla="*/ 128 h 386"/>
                <a:gd name="T6" fmla="*/ 196 w 456"/>
                <a:gd name="T7" fmla="*/ 107 h 386"/>
                <a:gd name="T8" fmla="*/ 199 w 456"/>
                <a:gd name="T9" fmla="*/ 78 h 386"/>
                <a:gd name="T10" fmla="*/ 170 w 456"/>
                <a:gd name="T11" fmla="*/ 86 h 386"/>
                <a:gd name="T12" fmla="*/ 148 w 456"/>
                <a:gd name="T13" fmla="*/ 58 h 386"/>
                <a:gd name="T14" fmla="*/ 138 w 456"/>
                <a:gd name="T15" fmla="*/ 24 h 386"/>
                <a:gd name="T16" fmla="*/ 128 w 456"/>
                <a:gd name="T17" fmla="*/ 7 h 386"/>
                <a:gd name="T18" fmla="*/ 105 w 456"/>
                <a:gd name="T19" fmla="*/ 15 h 386"/>
                <a:gd name="T20" fmla="*/ 89 w 456"/>
                <a:gd name="T21" fmla="*/ 32 h 386"/>
                <a:gd name="T22" fmla="*/ 49 w 456"/>
                <a:gd name="T23" fmla="*/ 44 h 386"/>
                <a:gd name="T24" fmla="*/ 25 w 456"/>
                <a:gd name="T25" fmla="*/ 73 h 386"/>
                <a:gd name="T26" fmla="*/ 2 w 456"/>
                <a:gd name="T27" fmla="*/ 92 h 386"/>
                <a:gd name="T28" fmla="*/ 33 w 456"/>
                <a:gd name="T29" fmla="*/ 119 h 386"/>
                <a:gd name="T30" fmla="*/ 56 w 456"/>
                <a:gd name="T31" fmla="*/ 127 h 386"/>
                <a:gd name="T32" fmla="*/ 112 w 456"/>
                <a:gd name="T33" fmla="*/ 150 h 386"/>
                <a:gd name="T34" fmla="*/ 152 w 456"/>
                <a:gd name="T35" fmla="*/ 142 h 386"/>
                <a:gd name="T36" fmla="*/ 186 w 456"/>
                <a:gd name="T37" fmla="*/ 156 h 386"/>
                <a:gd name="T38" fmla="*/ 216 w 456"/>
                <a:gd name="T39" fmla="*/ 168 h 386"/>
                <a:gd name="T40" fmla="*/ 262 w 456"/>
                <a:gd name="T41" fmla="*/ 203 h 386"/>
                <a:gd name="T42" fmla="*/ 274 w 456"/>
                <a:gd name="T43" fmla="*/ 220 h 386"/>
                <a:gd name="T44" fmla="*/ 271 w 456"/>
                <a:gd name="T45" fmla="*/ 288 h 386"/>
                <a:gd name="T46" fmla="*/ 252 w 456"/>
                <a:gd name="T47" fmla="*/ 322 h 386"/>
                <a:gd name="T48" fmla="*/ 224 w 456"/>
                <a:gd name="T49" fmla="*/ 333 h 386"/>
                <a:gd name="T50" fmla="*/ 250 w 456"/>
                <a:gd name="T51" fmla="*/ 352 h 386"/>
                <a:gd name="T52" fmla="*/ 262 w 456"/>
                <a:gd name="T53" fmla="*/ 348 h 386"/>
                <a:gd name="T54" fmla="*/ 263 w 456"/>
                <a:gd name="T55" fmla="*/ 335 h 386"/>
                <a:gd name="T56" fmla="*/ 276 w 456"/>
                <a:gd name="T57" fmla="*/ 322 h 386"/>
                <a:gd name="T58" fmla="*/ 288 w 456"/>
                <a:gd name="T59" fmla="*/ 332 h 386"/>
                <a:gd name="T60" fmla="*/ 322 w 456"/>
                <a:gd name="T61" fmla="*/ 346 h 386"/>
                <a:gd name="T62" fmla="*/ 334 w 456"/>
                <a:gd name="T63" fmla="*/ 366 h 386"/>
                <a:gd name="T64" fmla="*/ 364 w 456"/>
                <a:gd name="T65" fmla="*/ 375 h 386"/>
                <a:gd name="T66" fmla="*/ 364 w 456"/>
                <a:gd name="T67" fmla="*/ 357 h 386"/>
                <a:gd name="T68" fmla="*/ 368 w 456"/>
                <a:gd name="T69" fmla="*/ 350 h 386"/>
                <a:gd name="T70" fmla="*/ 383 w 456"/>
                <a:gd name="T71" fmla="*/ 324 h 386"/>
                <a:gd name="T72" fmla="*/ 385 w 456"/>
                <a:gd name="T73" fmla="*/ 307 h 386"/>
                <a:gd name="T74" fmla="*/ 400 w 456"/>
                <a:gd name="T75" fmla="*/ 290 h 386"/>
                <a:gd name="T76" fmla="*/ 423 w 456"/>
                <a:gd name="T77" fmla="*/ 286 h 386"/>
                <a:gd name="T78" fmla="*/ 446 w 456"/>
                <a:gd name="T79" fmla="*/ 278 h 386"/>
                <a:gd name="T80" fmla="*/ 453 w 456"/>
                <a:gd name="T81" fmla="*/ 244 h 386"/>
                <a:gd name="T82" fmla="*/ 412 w 456"/>
                <a:gd name="T83" fmla="*/ 218 h 386"/>
                <a:gd name="T84" fmla="*/ 396 w 456"/>
                <a:gd name="T85" fmla="*/ 246 h 386"/>
                <a:gd name="T86" fmla="*/ 408 w 456"/>
                <a:gd name="T87" fmla="*/ 255 h 386"/>
                <a:gd name="T88" fmla="*/ 406 w 456"/>
                <a:gd name="T89" fmla="*/ 270 h 386"/>
                <a:gd name="T90" fmla="*/ 389 w 456"/>
                <a:gd name="T91" fmla="*/ 275 h 386"/>
                <a:gd name="T92" fmla="*/ 374 w 456"/>
                <a:gd name="T93" fmla="*/ 284 h 386"/>
                <a:gd name="T94" fmla="*/ 363 w 456"/>
                <a:gd name="T95" fmla="*/ 273 h 386"/>
                <a:gd name="T96" fmla="*/ 356 w 456"/>
                <a:gd name="T97" fmla="*/ 256 h 386"/>
                <a:gd name="T98" fmla="*/ 350 w 456"/>
                <a:gd name="T99" fmla="*/ 238 h 386"/>
                <a:gd name="T100" fmla="*/ 326 w 456"/>
                <a:gd name="T101" fmla="*/ 208 h 386"/>
                <a:gd name="T102" fmla="*/ 299 w 456"/>
                <a:gd name="T103" fmla="*/ 188 h 386"/>
                <a:gd name="T104" fmla="*/ 300 w 456"/>
                <a:gd name="T105" fmla="*/ 168 h 386"/>
                <a:gd name="T106" fmla="*/ 325 w 456"/>
                <a:gd name="T107" fmla="*/ 142 h 386"/>
                <a:gd name="T108" fmla="*/ 296 w 456"/>
                <a:gd name="T109" fmla="*/ 143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56" h="386">
                  <a:moveTo>
                    <a:pt x="271" y="140"/>
                  </a:moveTo>
                  <a:cubicBezTo>
                    <a:pt x="265" y="140"/>
                    <a:pt x="265" y="140"/>
                    <a:pt x="265" y="140"/>
                  </a:cubicBezTo>
                  <a:cubicBezTo>
                    <a:pt x="263" y="144"/>
                    <a:pt x="263" y="144"/>
                    <a:pt x="263" y="144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8" y="154"/>
                    <a:pt x="268" y="154"/>
                    <a:pt x="268" y="154"/>
                  </a:cubicBezTo>
                  <a:cubicBezTo>
                    <a:pt x="268" y="154"/>
                    <a:pt x="268" y="154"/>
                    <a:pt x="268" y="154"/>
                  </a:cubicBezTo>
                  <a:cubicBezTo>
                    <a:pt x="268" y="155"/>
                    <a:pt x="268" y="155"/>
                    <a:pt x="268" y="155"/>
                  </a:cubicBezTo>
                  <a:cubicBezTo>
                    <a:pt x="268" y="156"/>
                    <a:pt x="268" y="156"/>
                    <a:pt x="268" y="156"/>
                  </a:cubicBezTo>
                  <a:cubicBezTo>
                    <a:pt x="259" y="160"/>
                    <a:pt x="259" y="160"/>
                    <a:pt x="259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1" y="160"/>
                    <a:pt x="247" y="158"/>
                    <a:pt x="246" y="155"/>
                  </a:cubicBezTo>
                  <a:cubicBezTo>
                    <a:pt x="244" y="150"/>
                    <a:pt x="244" y="150"/>
                    <a:pt x="244" y="150"/>
                  </a:cubicBezTo>
                  <a:cubicBezTo>
                    <a:pt x="232" y="148"/>
                    <a:pt x="232" y="148"/>
                    <a:pt x="232" y="148"/>
                  </a:cubicBezTo>
                  <a:cubicBezTo>
                    <a:pt x="228" y="132"/>
                    <a:pt x="228" y="132"/>
                    <a:pt x="228" y="132"/>
                  </a:cubicBezTo>
                  <a:cubicBezTo>
                    <a:pt x="226" y="132"/>
                    <a:pt x="224" y="131"/>
                    <a:pt x="223" y="129"/>
                  </a:cubicBezTo>
                  <a:cubicBezTo>
                    <a:pt x="222" y="128"/>
                    <a:pt x="222" y="128"/>
                    <a:pt x="222" y="128"/>
                  </a:cubicBezTo>
                  <a:cubicBezTo>
                    <a:pt x="220" y="126"/>
                    <a:pt x="219" y="124"/>
                    <a:pt x="216" y="124"/>
                  </a:cubicBezTo>
                  <a:cubicBezTo>
                    <a:pt x="213" y="122"/>
                    <a:pt x="210" y="120"/>
                    <a:pt x="208" y="116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196" y="107"/>
                    <a:pt x="196" y="107"/>
                    <a:pt x="196" y="107"/>
                  </a:cubicBezTo>
                  <a:cubicBezTo>
                    <a:pt x="196" y="107"/>
                    <a:pt x="196" y="107"/>
                    <a:pt x="196" y="107"/>
                  </a:cubicBezTo>
                  <a:cubicBezTo>
                    <a:pt x="195" y="102"/>
                    <a:pt x="195" y="102"/>
                    <a:pt x="195" y="102"/>
                  </a:cubicBezTo>
                  <a:cubicBezTo>
                    <a:pt x="195" y="101"/>
                    <a:pt x="195" y="101"/>
                    <a:pt x="195" y="101"/>
                  </a:cubicBezTo>
                  <a:cubicBezTo>
                    <a:pt x="208" y="84"/>
                    <a:pt x="208" y="84"/>
                    <a:pt x="208" y="84"/>
                  </a:cubicBezTo>
                  <a:cubicBezTo>
                    <a:pt x="208" y="82"/>
                    <a:pt x="208" y="82"/>
                    <a:pt x="208" y="81"/>
                  </a:cubicBezTo>
                  <a:cubicBezTo>
                    <a:pt x="206" y="76"/>
                    <a:pt x="206" y="76"/>
                    <a:pt x="206" y="76"/>
                  </a:cubicBezTo>
                  <a:cubicBezTo>
                    <a:pt x="199" y="78"/>
                    <a:pt x="199" y="78"/>
                    <a:pt x="199" y="78"/>
                  </a:cubicBezTo>
                  <a:cubicBezTo>
                    <a:pt x="198" y="78"/>
                    <a:pt x="198" y="78"/>
                    <a:pt x="198" y="78"/>
                  </a:cubicBezTo>
                  <a:cubicBezTo>
                    <a:pt x="198" y="79"/>
                    <a:pt x="198" y="79"/>
                    <a:pt x="198" y="79"/>
                  </a:cubicBezTo>
                  <a:cubicBezTo>
                    <a:pt x="198" y="79"/>
                    <a:pt x="198" y="79"/>
                    <a:pt x="198" y="79"/>
                  </a:cubicBezTo>
                  <a:cubicBezTo>
                    <a:pt x="180" y="80"/>
                    <a:pt x="180" y="80"/>
                    <a:pt x="180" y="80"/>
                  </a:cubicBezTo>
                  <a:cubicBezTo>
                    <a:pt x="174" y="82"/>
                    <a:pt x="174" y="82"/>
                    <a:pt x="174" y="82"/>
                  </a:cubicBezTo>
                  <a:cubicBezTo>
                    <a:pt x="171" y="84"/>
                    <a:pt x="171" y="84"/>
                    <a:pt x="171" y="84"/>
                  </a:cubicBezTo>
                  <a:cubicBezTo>
                    <a:pt x="170" y="86"/>
                    <a:pt x="170" y="86"/>
                    <a:pt x="170" y="86"/>
                  </a:cubicBezTo>
                  <a:cubicBezTo>
                    <a:pt x="168" y="88"/>
                    <a:pt x="166" y="90"/>
                    <a:pt x="162" y="89"/>
                  </a:cubicBezTo>
                  <a:cubicBezTo>
                    <a:pt x="162" y="89"/>
                    <a:pt x="162" y="89"/>
                    <a:pt x="162" y="89"/>
                  </a:cubicBezTo>
                  <a:cubicBezTo>
                    <a:pt x="162" y="88"/>
                    <a:pt x="162" y="88"/>
                    <a:pt x="162" y="88"/>
                  </a:cubicBezTo>
                  <a:cubicBezTo>
                    <a:pt x="156" y="84"/>
                    <a:pt x="156" y="84"/>
                    <a:pt x="156" y="8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52" y="72"/>
                    <a:pt x="150" y="69"/>
                    <a:pt x="150" y="67"/>
                  </a:cubicBezTo>
                  <a:cubicBezTo>
                    <a:pt x="148" y="58"/>
                    <a:pt x="148" y="58"/>
                    <a:pt x="148" y="58"/>
                  </a:cubicBezTo>
                  <a:cubicBezTo>
                    <a:pt x="144" y="54"/>
                    <a:pt x="144" y="54"/>
                    <a:pt x="144" y="54"/>
                  </a:cubicBezTo>
                  <a:cubicBezTo>
                    <a:pt x="140" y="50"/>
                    <a:pt x="140" y="50"/>
                    <a:pt x="140" y="50"/>
                  </a:cubicBezTo>
                  <a:cubicBezTo>
                    <a:pt x="138" y="49"/>
                    <a:pt x="138" y="49"/>
                    <a:pt x="138" y="49"/>
                  </a:cubicBezTo>
                  <a:cubicBezTo>
                    <a:pt x="145" y="40"/>
                    <a:pt x="145" y="40"/>
                    <a:pt x="145" y="40"/>
                  </a:cubicBezTo>
                  <a:cubicBezTo>
                    <a:pt x="146" y="34"/>
                    <a:pt x="146" y="34"/>
                    <a:pt x="146" y="3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2"/>
                    <a:pt x="134" y="12"/>
                    <a:pt x="134" y="12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08" y="2"/>
                    <a:pt x="108" y="2"/>
                    <a:pt x="108" y="2"/>
                  </a:cubicBezTo>
                  <a:cubicBezTo>
                    <a:pt x="106" y="4"/>
                    <a:pt x="106" y="4"/>
                    <a:pt x="106" y="4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6" y="34"/>
                    <a:pt x="82" y="36"/>
                    <a:pt x="77" y="37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62" y="34"/>
                    <a:pt x="62" y="34"/>
                    <a:pt x="62" y="34"/>
                  </a:cubicBezTo>
                  <a:cubicBezTo>
                    <a:pt x="57" y="40"/>
                    <a:pt x="57" y="40"/>
                    <a:pt x="57" y="40"/>
                  </a:cubicBezTo>
                  <a:cubicBezTo>
                    <a:pt x="56" y="42"/>
                    <a:pt x="53" y="44"/>
                    <a:pt x="49" y="44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34" y="62"/>
                    <a:pt x="32" y="65"/>
                    <a:pt x="30" y="66"/>
                  </a:cubicBezTo>
                  <a:cubicBezTo>
                    <a:pt x="25" y="72"/>
                    <a:pt x="25" y="72"/>
                    <a:pt x="25" y="72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2" y="75"/>
                    <a:pt x="22" y="75"/>
                    <a:pt x="22" y="75"/>
                  </a:cubicBezTo>
                  <a:cubicBezTo>
                    <a:pt x="20" y="76"/>
                    <a:pt x="18" y="76"/>
                    <a:pt x="16" y="76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4" y="79"/>
                    <a:pt x="4" y="79"/>
                    <a:pt x="4" y="79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1" y="108"/>
                    <a:pt x="1" y="108"/>
                    <a:pt x="1" y="108"/>
                  </a:cubicBezTo>
                  <a:cubicBezTo>
                    <a:pt x="4" y="112"/>
                    <a:pt x="4" y="112"/>
                    <a:pt x="4" y="112"/>
                  </a:cubicBezTo>
                  <a:cubicBezTo>
                    <a:pt x="4" y="113"/>
                    <a:pt x="4" y="113"/>
                    <a:pt x="4" y="113"/>
                  </a:cubicBezTo>
                  <a:cubicBezTo>
                    <a:pt x="5" y="116"/>
                    <a:pt x="5" y="116"/>
                    <a:pt x="5" y="116"/>
                  </a:cubicBezTo>
                  <a:cubicBezTo>
                    <a:pt x="11" y="116"/>
                    <a:pt x="11" y="116"/>
                    <a:pt x="11" y="116"/>
                  </a:cubicBezTo>
                  <a:cubicBezTo>
                    <a:pt x="20" y="118"/>
                    <a:pt x="20" y="118"/>
                    <a:pt x="20" y="118"/>
                  </a:cubicBezTo>
                  <a:cubicBezTo>
                    <a:pt x="33" y="119"/>
                    <a:pt x="33" y="119"/>
                    <a:pt x="33" y="119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9" y="118"/>
                    <a:pt x="39" y="118"/>
                    <a:pt x="39" y="118"/>
                  </a:cubicBezTo>
                  <a:cubicBezTo>
                    <a:pt x="40" y="118"/>
                    <a:pt x="40" y="118"/>
                    <a:pt x="40" y="118"/>
                  </a:cubicBezTo>
                  <a:cubicBezTo>
                    <a:pt x="50" y="122"/>
                    <a:pt x="50" y="122"/>
                    <a:pt x="50" y="122"/>
                  </a:cubicBezTo>
                  <a:cubicBezTo>
                    <a:pt x="50" y="122"/>
                    <a:pt x="50" y="122"/>
                    <a:pt x="50" y="122"/>
                  </a:cubicBezTo>
                  <a:cubicBezTo>
                    <a:pt x="51" y="122"/>
                    <a:pt x="51" y="122"/>
                    <a:pt x="51" y="122"/>
                  </a:cubicBezTo>
                  <a:cubicBezTo>
                    <a:pt x="56" y="127"/>
                    <a:pt x="56" y="127"/>
                    <a:pt x="56" y="127"/>
                  </a:cubicBezTo>
                  <a:cubicBezTo>
                    <a:pt x="68" y="131"/>
                    <a:pt x="68" y="131"/>
                    <a:pt x="68" y="131"/>
                  </a:cubicBezTo>
                  <a:cubicBezTo>
                    <a:pt x="69" y="131"/>
                    <a:pt x="69" y="131"/>
                    <a:pt x="69" y="131"/>
                  </a:cubicBezTo>
                  <a:cubicBezTo>
                    <a:pt x="77" y="136"/>
                    <a:pt x="77" y="136"/>
                    <a:pt x="77" y="136"/>
                  </a:cubicBezTo>
                  <a:cubicBezTo>
                    <a:pt x="96" y="154"/>
                    <a:pt x="96" y="154"/>
                    <a:pt x="96" y="154"/>
                  </a:cubicBezTo>
                  <a:cubicBezTo>
                    <a:pt x="105" y="158"/>
                    <a:pt x="105" y="158"/>
                    <a:pt x="105" y="158"/>
                  </a:cubicBezTo>
                  <a:cubicBezTo>
                    <a:pt x="109" y="156"/>
                    <a:pt x="109" y="156"/>
                    <a:pt x="109" y="156"/>
                  </a:cubicBezTo>
                  <a:cubicBezTo>
                    <a:pt x="112" y="150"/>
                    <a:pt x="112" y="150"/>
                    <a:pt x="112" y="150"/>
                  </a:cubicBezTo>
                  <a:cubicBezTo>
                    <a:pt x="110" y="139"/>
                    <a:pt x="110" y="139"/>
                    <a:pt x="110" y="139"/>
                  </a:cubicBezTo>
                  <a:cubicBezTo>
                    <a:pt x="110" y="136"/>
                    <a:pt x="113" y="134"/>
                    <a:pt x="118" y="132"/>
                  </a:cubicBezTo>
                  <a:cubicBezTo>
                    <a:pt x="118" y="131"/>
                    <a:pt x="118" y="131"/>
                    <a:pt x="118" y="131"/>
                  </a:cubicBezTo>
                  <a:cubicBezTo>
                    <a:pt x="143" y="146"/>
                    <a:pt x="143" y="146"/>
                    <a:pt x="143" y="146"/>
                  </a:cubicBezTo>
                  <a:cubicBezTo>
                    <a:pt x="146" y="145"/>
                    <a:pt x="146" y="145"/>
                    <a:pt x="146" y="145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2" y="142"/>
                    <a:pt x="152" y="142"/>
                    <a:pt x="152" y="142"/>
                  </a:cubicBezTo>
                  <a:cubicBezTo>
                    <a:pt x="155" y="142"/>
                    <a:pt x="155" y="142"/>
                    <a:pt x="155" y="142"/>
                  </a:cubicBezTo>
                  <a:cubicBezTo>
                    <a:pt x="160" y="138"/>
                    <a:pt x="160" y="138"/>
                    <a:pt x="160" y="138"/>
                  </a:cubicBezTo>
                  <a:cubicBezTo>
                    <a:pt x="161" y="138"/>
                    <a:pt x="161" y="138"/>
                    <a:pt x="161" y="138"/>
                  </a:cubicBezTo>
                  <a:cubicBezTo>
                    <a:pt x="162" y="138"/>
                    <a:pt x="162" y="138"/>
                    <a:pt x="162" y="138"/>
                  </a:cubicBezTo>
                  <a:cubicBezTo>
                    <a:pt x="176" y="148"/>
                    <a:pt x="176" y="148"/>
                    <a:pt x="176" y="148"/>
                  </a:cubicBezTo>
                  <a:cubicBezTo>
                    <a:pt x="177" y="149"/>
                    <a:pt x="177" y="149"/>
                    <a:pt x="177" y="149"/>
                  </a:cubicBezTo>
                  <a:cubicBezTo>
                    <a:pt x="186" y="156"/>
                    <a:pt x="186" y="156"/>
                    <a:pt x="186" y="156"/>
                  </a:cubicBezTo>
                  <a:cubicBezTo>
                    <a:pt x="188" y="158"/>
                    <a:pt x="192" y="161"/>
                    <a:pt x="194" y="165"/>
                  </a:cubicBezTo>
                  <a:cubicBezTo>
                    <a:pt x="199" y="170"/>
                    <a:pt x="199" y="170"/>
                    <a:pt x="199" y="170"/>
                  </a:cubicBezTo>
                  <a:cubicBezTo>
                    <a:pt x="202" y="169"/>
                    <a:pt x="202" y="169"/>
                    <a:pt x="202" y="169"/>
                  </a:cubicBezTo>
                  <a:cubicBezTo>
                    <a:pt x="206" y="162"/>
                    <a:pt x="206" y="162"/>
                    <a:pt x="206" y="162"/>
                  </a:cubicBezTo>
                  <a:cubicBezTo>
                    <a:pt x="215" y="168"/>
                    <a:pt x="215" y="168"/>
                    <a:pt x="215" y="168"/>
                  </a:cubicBezTo>
                  <a:cubicBezTo>
                    <a:pt x="215" y="168"/>
                    <a:pt x="215" y="168"/>
                    <a:pt x="215" y="168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22" y="176"/>
                    <a:pt x="222" y="176"/>
                    <a:pt x="222" y="176"/>
                  </a:cubicBezTo>
                  <a:cubicBezTo>
                    <a:pt x="240" y="190"/>
                    <a:pt x="240" y="190"/>
                    <a:pt x="240" y="190"/>
                  </a:cubicBezTo>
                  <a:cubicBezTo>
                    <a:pt x="240" y="190"/>
                    <a:pt x="240" y="190"/>
                    <a:pt x="240" y="190"/>
                  </a:cubicBezTo>
                  <a:cubicBezTo>
                    <a:pt x="246" y="196"/>
                    <a:pt x="246" y="196"/>
                    <a:pt x="246" y="196"/>
                  </a:cubicBezTo>
                  <a:cubicBezTo>
                    <a:pt x="261" y="191"/>
                    <a:pt x="261" y="191"/>
                    <a:pt x="261" y="191"/>
                  </a:cubicBezTo>
                  <a:cubicBezTo>
                    <a:pt x="262" y="203"/>
                    <a:pt x="262" y="203"/>
                    <a:pt x="262" y="203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74" y="218"/>
                    <a:pt x="274" y="218"/>
                    <a:pt x="274" y="218"/>
                  </a:cubicBezTo>
                  <a:cubicBezTo>
                    <a:pt x="274" y="219"/>
                    <a:pt x="274" y="219"/>
                    <a:pt x="274" y="219"/>
                  </a:cubicBezTo>
                  <a:cubicBezTo>
                    <a:pt x="274" y="219"/>
                    <a:pt x="274" y="219"/>
                    <a:pt x="274" y="219"/>
                  </a:cubicBezTo>
                  <a:cubicBezTo>
                    <a:pt x="274" y="220"/>
                    <a:pt x="274" y="220"/>
                    <a:pt x="274" y="220"/>
                  </a:cubicBezTo>
                  <a:cubicBezTo>
                    <a:pt x="280" y="247"/>
                    <a:pt x="280" y="247"/>
                    <a:pt x="280" y="247"/>
                  </a:cubicBezTo>
                  <a:cubicBezTo>
                    <a:pt x="286" y="258"/>
                    <a:pt x="286" y="258"/>
                    <a:pt x="286" y="258"/>
                  </a:cubicBezTo>
                  <a:cubicBezTo>
                    <a:pt x="278" y="279"/>
                    <a:pt x="278" y="279"/>
                    <a:pt x="278" y="279"/>
                  </a:cubicBezTo>
                  <a:cubicBezTo>
                    <a:pt x="278" y="280"/>
                    <a:pt x="278" y="280"/>
                    <a:pt x="278" y="280"/>
                  </a:cubicBezTo>
                  <a:cubicBezTo>
                    <a:pt x="272" y="282"/>
                    <a:pt x="272" y="282"/>
                    <a:pt x="272" y="282"/>
                  </a:cubicBezTo>
                  <a:cubicBezTo>
                    <a:pt x="272" y="288"/>
                    <a:pt x="272" y="288"/>
                    <a:pt x="272" y="288"/>
                  </a:cubicBezTo>
                  <a:cubicBezTo>
                    <a:pt x="271" y="288"/>
                    <a:pt x="271" y="288"/>
                    <a:pt x="271" y="288"/>
                  </a:cubicBezTo>
                  <a:cubicBezTo>
                    <a:pt x="264" y="299"/>
                    <a:pt x="264" y="299"/>
                    <a:pt x="264" y="299"/>
                  </a:cubicBezTo>
                  <a:cubicBezTo>
                    <a:pt x="264" y="299"/>
                    <a:pt x="264" y="299"/>
                    <a:pt x="264" y="299"/>
                  </a:cubicBezTo>
                  <a:cubicBezTo>
                    <a:pt x="254" y="300"/>
                    <a:pt x="254" y="300"/>
                    <a:pt x="254" y="300"/>
                  </a:cubicBezTo>
                  <a:cubicBezTo>
                    <a:pt x="244" y="308"/>
                    <a:pt x="244" y="308"/>
                    <a:pt x="244" y="308"/>
                  </a:cubicBezTo>
                  <a:cubicBezTo>
                    <a:pt x="246" y="309"/>
                    <a:pt x="247" y="310"/>
                    <a:pt x="250" y="311"/>
                  </a:cubicBezTo>
                  <a:cubicBezTo>
                    <a:pt x="254" y="312"/>
                    <a:pt x="254" y="316"/>
                    <a:pt x="252" y="321"/>
                  </a:cubicBezTo>
                  <a:cubicBezTo>
                    <a:pt x="252" y="322"/>
                    <a:pt x="252" y="322"/>
                    <a:pt x="252" y="322"/>
                  </a:cubicBezTo>
                  <a:cubicBezTo>
                    <a:pt x="246" y="328"/>
                    <a:pt x="246" y="328"/>
                    <a:pt x="246" y="328"/>
                  </a:cubicBezTo>
                  <a:cubicBezTo>
                    <a:pt x="245" y="328"/>
                    <a:pt x="245" y="328"/>
                    <a:pt x="245" y="328"/>
                  </a:cubicBezTo>
                  <a:cubicBezTo>
                    <a:pt x="245" y="329"/>
                    <a:pt x="245" y="329"/>
                    <a:pt x="245" y="329"/>
                  </a:cubicBezTo>
                  <a:cubicBezTo>
                    <a:pt x="244" y="329"/>
                    <a:pt x="244" y="329"/>
                    <a:pt x="244" y="329"/>
                  </a:cubicBezTo>
                  <a:cubicBezTo>
                    <a:pt x="244" y="329"/>
                    <a:pt x="244" y="329"/>
                    <a:pt x="244" y="329"/>
                  </a:cubicBezTo>
                  <a:cubicBezTo>
                    <a:pt x="225" y="326"/>
                    <a:pt x="225" y="326"/>
                    <a:pt x="225" y="326"/>
                  </a:cubicBezTo>
                  <a:cubicBezTo>
                    <a:pt x="224" y="333"/>
                    <a:pt x="224" y="333"/>
                    <a:pt x="224" y="333"/>
                  </a:cubicBezTo>
                  <a:cubicBezTo>
                    <a:pt x="226" y="348"/>
                    <a:pt x="226" y="348"/>
                    <a:pt x="226" y="348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2" y="355"/>
                    <a:pt x="242" y="355"/>
                    <a:pt x="242" y="355"/>
                  </a:cubicBezTo>
                  <a:cubicBezTo>
                    <a:pt x="242" y="355"/>
                    <a:pt x="242" y="355"/>
                    <a:pt x="242" y="355"/>
                  </a:cubicBezTo>
                  <a:cubicBezTo>
                    <a:pt x="248" y="353"/>
                    <a:pt x="248" y="353"/>
                    <a:pt x="248" y="353"/>
                  </a:cubicBezTo>
                  <a:cubicBezTo>
                    <a:pt x="249" y="353"/>
                    <a:pt x="249" y="353"/>
                    <a:pt x="249" y="353"/>
                  </a:cubicBezTo>
                  <a:cubicBezTo>
                    <a:pt x="250" y="352"/>
                    <a:pt x="250" y="352"/>
                    <a:pt x="250" y="352"/>
                  </a:cubicBezTo>
                  <a:cubicBezTo>
                    <a:pt x="250" y="353"/>
                    <a:pt x="250" y="353"/>
                    <a:pt x="250" y="353"/>
                  </a:cubicBezTo>
                  <a:cubicBezTo>
                    <a:pt x="250" y="353"/>
                    <a:pt x="250" y="353"/>
                    <a:pt x="250" y="353"/>
                  </a:cubicBezTo>
                  <a:cubicBezTo>
                    <a:pt x="255" y="356"/>
                    <a:pt x="255" y="356"/>
                    <a:pt x="255" y="356"/>
                  </a:cubicBezTo>
                  <a:cubicBezTo>
                    <a:pt x="262" y="356"/>
                    <a:pt x="262" y="356"/>
                    <a:pt x="262" y="356"/>
                  </a:cubicBezTo>
                  <a:cubicBezTo>
                    <a:pt x="264" y="355"/>
                    <a:pt x="264" y="355"/>
                    <a:pt x="264" y="355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0" y="340"/>
                    <a:pt x="260" y="340"/>
                    <a:pt x="260" y="340"/>
                  </a:cubicBezTo>
                  <a:cubicBezTo>
                    <a:pt x="260" y="339"/>
                    <a:pt x="260" y="339"/>
                    <a:pt x="260" y="339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3" y="335"/>
                    <a:pt x="263" y="335"/>
                    <a:pt x="263" y="335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8" y="328"/>
                    <a:pt x="268" y="328"/>
                    <a:pt x="268" y="328"/>
                  </a:cubicBezTo>
                  <a:cubicBezTo>
                    <a:pt x="269" y="327"/>
                    <a:pt x="269" y="327"/>
                    <a:pt x="269" y="327"/>
                  </a:cubicBezTo>
                  <a:cubicBezTo>
                    <a:pt x="276" y="322"/>
                    <a:pt x="276" y="322"/>
                    <a:pt x="276" y="322"/>
                  </a:cubicBezTo>
                  <a:cubicBezTo>
                    <a:pt x="276" y="322"/>
                    <a:pt x="276" y="322"/>
                    <a:pt x="276" y="322"/>
                  </a:cubicBezTo>
                  <a:cubicBezTo>
                    <a:pt x="276" y="321"/>
                    <a:pt x="276" y="321"/>
                    <a:pt x="276" y="321"/>
                  </a:cubicBezTo>
                  <a:cubicBezTo>
                    <a:pt x="277" y="321"/>
                    <a:pt x="277" y="321"/>
                    <a:pt x="277" y="321"/>
                  </a:cubicBezTo>
                  <a:cubicBezTo>
                    <a:pt x="277" y="321"/>
                    <a:pt x="277" y="321"/>
                    <a:pt x="277" y="321"/>
                  </a:cubicBezTo>
                  <a:cubicBezTo>
                    <a:pt x="286" y="320"/>
                    <a:pt x="286" y="320"/>
                    <a:pt x="286" y="320"/>
                  </a:cubicBezTo>
                  <a:cubicBezTo>
                    <a:pt x="286" y="322"/>
                    <a:pt x="286" y="322"/>
                    <a:pt x="286" y="322"/>
                  </a:cubicBezTo>
                  <a:cubicBezTo>
                    <a:pt x="286" y="325"/>
                    <a:pt x="286" y="327"/>
                    <a:pt x="286" y="328"/>
                  </a:cubicBezTo>
                  <a:cubicBezTo>
                    <a:pt x="288" y="332"/>
                    <a:pt x="288" y="332"/>
                    <a:pt x="288" y="332"/>
                  </a:cubicBezTo>
                  <a:cubicBezTo>
                    <a:pt x="290" y="337"/>
                    <a:pt x="290" y="337"/>
                    <a:pt x="290" y="337"/>
                  </a:cubicBezTo>
                  <a:cubicBezTo>
                    <a:pt x="298" y="342"/>
                    <a:pt x="298" y="342"/>
                    <a:pt x="298" y="342"/>
                  </a:cubicBezTo>
                  <a:cubicBezTo>
                    <a:pt x="320" y="344"/>
                    <a:pt x="320" y="344"/>
                    <a:pt x="320" y="344"/>
                  </a:cubicBezTo>
                  <a:cubicBezTo>
                    <a:pt x="321" y="344"/>
                    <a:pt x="321" y="344"/>
                    <a:pt x="321" y="344"/>
                  </a:cubicBezTo>
                  <a:cubicBezTo>
                    <a:pt x="322" y="344"/>
                    <a:pt x="322" y="344"/>
                    <a:pt x="322" y="344"/>
                  </a:cubicBezTo>
                  <a:cubicBezTo>
                    <a:pt x="322" y="345"/>
                    <a:pt x="322" y="345"/>
                    <a:pt x="322" y="345"/>
                  </a:cubicBezTo>
                  <a:cubicBezTo>
                    <a:pt x="322" y="346"/>
                    <a:pt x="322" y="346"/>
                    <a:pt x="322" y="346"/>
                  </a:cubicBezTo>
                  <a:cubicBezTo>
                    <a:pt x="322" y="353"/>
                    <a:pt x="322" y="353"/>
                    <a:pt x="322" y="353"/>
                  </a:cubicBezTo>
                  <a:cubicBezTo>
                    <a:pt x="328" y="360"/>
                    <a:pt x="328" y="360"/>
                    <a:pt x="328" y="360"/>
                  </a:cubicBezTo>
                  <a:cubicBezTo>
                    <a:pt x="333" y="362"/>
                    <a:pt x="333" y="362"/>
                    <a:pt x="333" y="362"/>
                  </a:cubicBezTo>
                  <a:cubicBezTo>
                    <a:pt x="334" y="362"/>
                    <a:pt x="334" y="362"/>
                    <a:pt x="334" y="362"/>
                  </a:cubicBezTo>
                  <a:cubicBezTo>
                    <a:pt x="334" y="362"/>
                    <a:pt x="334" y="362"/>
                    <a:pt x="334" y="362"/>
                  </a:cubicBezTo>
                  <a:cubicBezTo>
                    <a:pt x="334" y="363"/>
                    <a:pt x="334" y="363"/>
                    <a:pt x="334" y="363"/>
                  </a:cubicBezTo>
                  <a:cubicBezTo>
                    <a:pt x="334" y="366"/>
                    <a:pt x="334" y="366"/>
                    <a:pt x="334" y="366"/>
                  </a:cubicBezTo>
                  <a:cubicBezTo>
                    <a:pt x="334" y="370"/>
                    <a:pt x="334" y="370"/>
                    <a:pt x="334" y="370"/>
                  </a:cubicBezTo>
                  <a:cubicBezTo>
                    <a:pt x="332" y="378"/>
                    <a:pt x="332" y="378"/>
                    <a:pt x="332" y="378"/>
                  </a:cubicBezTo>
                  <a:cubicBezTo>
                    <a:pt x="335" y="380"/>
                    <a:pt x="335" y="380"/>
                    <a:pt x="335" y="380"/>
                  </a:cubicBezTo>
                  <a:cubicBezTo>
                    <a:pt x="338" y="380"/>
                    <a:pt x="341" y="380"/>
                    <a:pt x="344" y="382"/>
                  </a:cubicBezTo>
                  <a:cubicBezTo>
                    <a:pt x="353" y="386"/>
                    <a:pt x="353" y="386"/>
                    <a:pt x="353" y="386"/>
                  </a:cubicBezTo>
                  <a:cubicBezTo>
                    <a:pt x="358" y="382"/>
                    <a:pt x="358" y="382"/>
                    <a:pt x="358" y="382"/>
                  </a:cubicBezTo>
                  <a:cubicBezTo>
                    <a:pt x="364" y="375"/>
                    <a:pt x="364" y="375"/>
                    <a:pt x="364" y="375"/>
                  </a:cubicBezTo>
                  <a:cubicBezTo>
                    <a:pt x="365" y="372"/>
                    <a:pt x="365" y="372"/>
                    <a:pt x="365" y="372"/>
                  </a:cubicBezTo>
                  <a:cubicBezTo>
                    <a:pt x="365" y="372"/>
                    <a:pt x="365" y="372"/>
                    <a:pt x="365" y="372"/>
                  </a:cubicBezTo>
                  <a:cubicBezTo>
                    <a:pt x="366" y="371"/>
                    <a:pt x="366" y="371"/>
                    <a:pt x="366" y="371"/>
                  </a:cubicBezTo>
                  <a:cubicBezTo>
                    <a:pt x="367" y="370"/>
                    <a:pt x="367" y="370"/>
                    <a:pt x="367" y="370"/>
                  </a:cubicBezTo>
                  <a:cubicBezTo>
                    <a:pt x="367" y="370"/>
                    <a:pt x="367" y="370"/>
                    <a:pt x="367" y="370"/>
                  </a:cubicBezTo>
                  <a:cubicBezTo>
                    <a:pt x="365" y="361"/>
                    <a:pt x="365" y="361"/>
                    <a:pt x="365" y="361"/>
                  </a:cubicBezTo>
                  <a:cubicBezTo>
                    <a:pt x="364" y="357"/>
                    <a:pt x="364" y="357"/>
                    <a:pt x="364" y="357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5"/>
                    <a:pt x="364" y="355"/>
                    <a:pt x="364" y="355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74" y="345"/>
                    <a:pt x="374" y="345"/>
                    <a:pt x="374" y="345"/>
                  </a:cubicBezTo>
                  <a:cubicBezTo>
                    <a:pt x="375" y="345"/>
                    <a:pt x="375" y="345"/>
                    <a:pt x="375" y="345"/>
                  </a:cubicBezTo>
                  <a:cubicBezTo>
                    <a:pt x="388" y="345"/>
                    <a:pt x="388" y="345"/>
                    <a:pt x="388" y="345"/>
                  </a:cubicBezTo>
                  <a:cubicBezTo>
                    <a:pt x="390" y="344"/>
                    <a:pt x="390" y="344"/>
                    <a:pt x="390" y="344"/>
                  </a:cubicBezTo>
                  <a:cubicBezTo>
                    <a:pt x="390" y="338"/>
                    <a:pt x="390" y="338"/>
                    <a:pt x="390" y="338"/>
                  </a:cubicBezTo>
                  <a:cubicBezTo>
                    <a:pt x="388" y="332"/>
                    <a:pt x="388" y="332"/>
                    <a:pt x="388" y="332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14"/>
                    <a:pt x="383" y="314"/>
                    <a:pt x="383" y="314"/>
                  </a:cubicBezTo>
                  <a:cubicBezTo>
                    <a:pt x="383" y="313"/>
                    <a:pt x="383" y="313"/>
                    <a:pt x="383" y="313"/>
                  </a:cubicBezTo>
                  <a:cubicBezTo>
                    <a:pt x="383" y="313"/>
                    <a:pt x="383" y="313"/>
                    <a:pt x="383" y="313"/>
                  </a:cubicBezTo>
                  <a:cubicBezTo>
                    <a:pt x="385" y="307"/>
                    <a:pt x="385" y="307"/>
                    <a:pt x="385" y="307"/>
                  </a:cubicBezTo>
                  <a:cubicBezTo>
                    <a:pt x="385" y="307"/>
                    <a:pt x="385" y="307"/>
                    <a:pt x="385" y="307"/>
                  </a:cubicBezTo>
                  <a:cubicBezTo>
                    <a:pt x="386" y="307"/>
                    <a:pt x="386" y="307"/>
                    <a:pt x="386" y="307"/>
                  </a:cubicBezTo>
                  <a:cubicBezTo>
                    <a:pt x="386" y="307"/>
                    <a:pt x="386" y="307"/>
                    <a:pt x="386" y="307"/>
                  </a:cubicBezTo>
                  <a:cubicBezTo>
                    <a:pt x="396" y="291"/>
                    <a:pt x="396" y="291"/>
                    <a:pt x="396" y="291"/>
                  </a:cubicBezTo>
                  <a:cubicBezTo>
                    <a:pt x="397" y="291"/>
                    <a:pt x="397" y="291"/>
                    <a:pt x="397" y="291"/>
                  </a:cubicBezTo>
                  <a:cubicBezTo>
                    <a:pt x="397" y="291"/>
                    <a:pt x="397" y="291"/>
                    <a:pt x="397" y="291"/>
                  </a:cubicBezTo>
                  <a:cubicBezTo>
                    <a:pt x="398" y="290"/>
                    <a:pt x="398" y="290"/>
                    <a:pt x="398" y="290"/>
                  </a:cubicBezTo>
                  <a:cubicBezTo>
                    <a:pt x="400" y="290"/>
                    <a:pt x="400" y="290"/>
                    <a:pt x="400" y="290"/>
                  </a:cubicBezTo>
                  <a:cubicBezTo>
                    <a:pt x="404" y="291"/>
                    <a:pt x="404" y="291"/>
                    <a:pt x="404" y="291"/>
                  </a:cubicBezTo>
                  <a:cubicBezTo>
                    <a:pt x="414" y="296"/>
                    <a:pt x="414" y="296"/>
                    <a:pt x="414" y="296"/>
                  </a:cubicBezTo>
                  <a:cubicBezTo>
                    <a:pt x="420" y="298"/>
                    <a:pt x="420" y="298"/>
                    <a:pt x="420" y="298"/>
                  </a:cubicBezTo>
                  <a:cubicBezTo>
                    <a:pt x="420" y="295"/>
                    <a:pt x="420" y="295"/>
                    <a:pt x="420" y="295"/>
                  </a:cubicBezTo>
                  <a:cubicBezTo>
                    <a:pt x="419" y="294"/>
                    <a:pt x="419" y="294"/>
                    <a:pt x="419" y="294"/>
                  </a:cubicBezTo>
                  <a:cubicBezTo>
                    <a:pt x="419" y="293"/>
                    <a:pt x="419" y="293"/>
                    <a:pt x="419" y="293"/>
                  </a:cubicBezTo>
                  <a:cubicBezTo>
                    <a:pt x="419" y="290"/>
                    <a:pt x="420" y="288"/>
                    <a:pt x="423" y="286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0"/>
                    <a:pt x="430" y="280"/>
                    <a:pt x="430" y="280"/>
                  </a:cubicBezTo>
                  <a:cubicBezTo>
                    <a:pt x="434" y="279"/>
                    <a:pt x="437" y="278"/>
                    <a:pt x="438" y="278"/>
                  </a:cubicBezTo>
                  <a:cubicBezTo>
                    <a:pt x="445" y="278"/>
                    <a:pt x="445" y="278"/>
                    <a:pt x="445" y="278"/>
                  </a:cubicBezTo>
                  <a:cubicBezTo>
                    <a:pt x="446" y="278"/>
                    <a:pt x="446" y="278"/>
                    <a:pt x="446" y="278"/>
                  </a:cubicBezTo>
                  <a:cubicBezTo>
                    <a:pt x="446" y="278"/>
                    <a:pt x="446" y="278"/>
                    <a:pt x="446" y="278"/>
                  </a:cubicBezTo>
                  <a:cubicBezTo>
                    <a:pt x="450" y="278"/>
                    <a:pt x="450" y="278"/>
                    <a:pt x="450" y="278"/>
                  </a:cubicBezTo>
                  <a:cubicBezTo>
                    <a:pt x="452" y="268"/>
                    <a:pt x="452" y="268"/>
                    <a:pt x="452" y="268"/>
                  </a:cubicBezTo>
                  <a:cubicBezTo>
                    <a:pt x="452" y="262"/>
                    <a:pt x="452" y="262"/>
                    <a:pt x="452" y="262"/>
                  </a:cubicBezTo>
                  <a:cubicBezTo>
                    <a:pt x="452" y="257"/>
                    <a:pt x="452" y="254"/>
                    <a:pt x="454" y="254"/>
                  </a:cubicBezTo>
                  <a:cubicBezTo>
                    <a:pt x="456" y="248"/>
                    <a:pt x="456" y="248"/>
                    <a:pt x="456" y="248"/>
                  </a:cubicBezTo>
                  <a:cubicBezTo>
                    <a:pt x="453" y="244"/>
                    <a:pt x="453" y="244"/>
                    <a:pt x="453" y="244"/>
                  </a:cubicBezTo>
                  <a:cubicBezTo>
                    <a:pt x="448" y="240"/>
                    <a:pt x="448" y="240"/>
                    <a:pt x="448" y="240"/>
                  </a:cubicBezTo>
                  <a:cubicBezTo>
                    <a:pt x="438" y="238"/>
                    <a:pt x="438" y="238"/>
                    <a:pt x="438" y="238"/>
                  </a:cubicBezTo>
                  <a:cubicBezTo>
                    <a:pt x="436" y="238"/>
                    <a:pt x="432" y="236"/>
                    <a:pt x="426" y="230"/>
                  </a:cubicBezTo>
                  <a:cubicBezTo>
                    <a:pt x="420" y="228"/>
                    <a:pt x="420" y="228"/>
                    <a:pt x="420" y="228"/>
                  </a:cubicBezTo>
                  <a:cubicBezTo>
                    <a:pt x="420" y="228"/>
                    <a:pt x="420" y="228"/>
                    <a:pt x="420" y="228"/>
                  </a:cubicBezTo>
                  <a:cubicBezTo>
                    <a:pt x="420" y="227"/>
                    <a:pt x="420" y="227"/>
                    <a:pt x="420" y="227"/>
                  </a:cubicBezTo>
                  <a:cubicBezTo>
                    <a:pt x="412" y="218"/>
                    <a:pt x="412" y="218"/>
                    <a:pt x="412" y="218"/>
                  </a:cubicBezTo>
                  <a:cubicBezTo>
                    <a:pt x="406" y="218"/>
                    <a:pt x="406" y="218"/>
                    <a:pt x="406" y="218"/>
                  </a:cubicBezTo>
                  <a:cubicBezTo>
                    <a:pt x="405" y="218"/>
                    <a:pt x="405" y="218"/>
                    <a:pt x="405" y="218"/>
                  </a:cubicBezTo>
                  <a:cubicBezTo>
                    <a:pt x="405" y="218"/>
                    <a:pt x="405" y="218"/>
                    <a:pt x="405" y="218"/>
                  </a:cubicBezTo>
                  <a:cubicBezTo>
                    <a:pt x="399" y="215"/>
                    <a:pt x="399" y="215"/>
                    <a:pt x="399" y="215"/>
                  </a:cubicBezTo>
                  <a:cubicBezTo>
                    <a:pt x="395" y="220"/>
                    <a:pt x="395" y="220"/>
                    <a:pt x="395" y="220"/>
                  </a:cubicBezTo>
                  <a:cubicBezTo>
                    <a:pt x="394" y="238"/>
                    <a:pt x="394" y="238"/>
                    <a:pt x="394" y="238"/>
                  </a:cubicBezTo>
                  <a:cubicBezTo>
                    <a:pt x="396" y="246"/>
                    <a:pt x="396" y="246"/>
                    <a:pt x="396" y="246"/>
                  </a:cubicBezTo>
                  <a:cubicBezTo>
                    <a:pt x="398" y="246"/>
                    <a:pt x="398" y="246"/>
                    <a:pt x="398" y="246"/>
                  </a:cubicBezTo>
                  <a:cubicBezTo>
                    <a:pt x="399" y="246"/>
                    <a:pt x="399" y="246"/>
                    <a:pt x="399" y="246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7" y="255"/>
                    <a:pt x="407" y="255"/>
                    <a:pt x="407" y="255"/>
                  </a:cubicBezTo>
                  <a:cubicBezTo>
                    <a:pt x="408" y="255"/>
                    <a:pt x="408" y="255"/>
                    <a:pt x="408" y="255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6" y="268"/>
                    <a:pt x="406" y="268"/>
                    <a:pt x="406" y="268"/>
                  </a:cubicBezTo>
                  <a:cubicBezTo>
                    <a:pt x="406" y="269"/>
                    <a:pt x="406" y="269"/>
                    <a:pt x="406" y="269"/>
                  </a:cubicBezTo>
                  <a:cubicBezTo>
                    <a:pt x="406" y="270"/>
                    <a:pt x="406" y="270"/>
                    <a:pt x="406" y="270"/>
                  </a:cubicBezTo>
                  <a:cubicBezTo>
                    <a:pt x="406" y="270"/>
                    <a:pt x="406" y="270"/>
                    <a:pt x="406" y="270"/>
                  </a:cubicBezTo>
                  <a:cubicBezTo>
                    <a:pt x="404" y="271"/>
                    <a:pt x="402" y="272"/>
                    <a:pt x="400" y="273"/>
                  </a:cubicBezTo>
                  <a:cubicBezTo>
                    <a:pt x="399" y="274"/>
                    <a:pt x="399" y="274"/>
                    <a:pt x="399" y="274"/>
                  </a:cubicBezTo>
                  <a:cubicBezTo>
                    <a:pt x="399" y="273"/>
                    <a:pt x="399" y="273"/>
                    <a:pt x="399" y="273"/>
                  </a:cubicBezTo>
                  <a:cubicBezTo>
                    <a:pt x="398" y="273"/>
                    <a:pt x="398" y="273"/>
                    <a:pt x="398" y="273"/>
                  </a:cubicBezTo>
                  <a:cubicBezTo>
                    <a:pt x="396" y="272"/>
                    <a:pt x="396" y="272"/>
                    <a:pt x="396" y="272"/>
                  </a:cubicBezTo>
                  <a:cubicBezTo>
                    <a:pt x="389" y="275"/>
                    <a:pt x="389" y="275"/>
                    <a:pt x="389" y="275"/>
                  </a:cubicBezTo>
                  <a:cubicBezTo>
                    <a:pt x="389" y="275"/>
                    <a:pt x="389" y="275"/>
                    <a:pt x="389" y="275"/>
                  </a:cubicBezTo>
                  <a:cubicBezTo>
                    <a:pt x="389" y="276"/>
                    <a:pt x="389" y="276"/>
                    <a:pt x="389" y="276"/>
                  </a:cubicBezTo>
                  <a:cubicBezTo>
                    <a:pt x="390" y="276"/>
                    <a:pt x="390" y="276"/>
                    <a:pt x="390" y="276"/>
                  </a:cubicBezTo>
                  <a:cubicBezTo>
                    <a:pt x="391" y="287"/>
                    <a:pt x="391" y="287"/>
                    <a:pt x="391" y="287"/>
                  </a:cubicBezTo>
                  <a:cubicBezTo>
                    <a:pt x="391" y="289"/>
                    <a:pt x="390" y="290"/>
                    <a:pt x="388" y="290"/>
                  </a:cubicBezTo>
                  <a:cubicBezTo>
                    <a:pt x="384" y="290"/>
                    <a:pt x="384" y="290"/>
                    <a:pt x="384" y="290"/>
                  </a:cubicBezTo>
                  <a:cubicBezTo>
                    <a:pt x="381" y="290"/>
                    <a:pt x="380" y="289"/>
                    <a:pt x="379" y="288"/>
                  </a:cubicBezTo>
                  <a:cubicBezTo>
                    <a:pt x="374" y="284"/>
                    <a:pt x="374" y="284"/>
                    <a:pt x="374" y="284"/>
                  </a:cubicBezTo>
                  <a:cubicBezTo>
                    <a:pt x="374" y="284"/>
                    <a:pt x="374" y="284"/>
                    <a:pt x="374" y="284"/>
                  </a:cubicBezTo>
                  <a:cubicBezTo>
                    <a:pt x="373" y="284"/>
                    <a:pt x="373" y="284"/>
                    <a:pt x="373" y="284"/>
                  </a:cubicBezTo>
                  <a:cubicBezTo>
                    <a:pt x="373" y="283"/>
                    <a:pt x="373" y="283"/>
                    <a:pt x="373" y="283"/>
                  </a:cubicBezTo>
                  <a:cubicBezTo>
                    <a:pt x="370" y="276"/>
                    <a:pt x="370" y="276"/>
                    <a:pt x="370" y="276"/>
                  </a:cubicBezTo>
                  <a:cubicBezTo>
                    <a:pt x="370" y="276"/>
                    <a:pt x="368" y="274"/>
                    <a:pt x="364" y="273"/>
                  </a:cubicBezTo>
                  <a:cubicBezTo>
                    <a:pt x="363" y="273"/>
                    <a:pt x="363" y="273"/>
                    <a:pt x="363" y="273"/>
                  </a:cubicBezTo>
                  <a:cubicBezTo>
                    <a:pt x="363" y="273"/>
                    <a:pt x="363" y="273"/>
                    <a:pt x="363" y="273"/>
                  </a:cubicBezTo>
                  <a:cubicBezTo>
                    <a:pt x="357" y="269"/>
                    <a:pt x="357" y="269"/>
                    <a:pt x="357" y="269"/>
                  </a:cubicBezTo>
                  <a:cubicBezTo>
                    <a:pt x="356" y="269"/>
                    <a:pt x="356" y="269"/>
                    <a:pt x="356" y="269"/>
                  </a:cubicBezTo>
                  <a:cubicBezTo>
                    <a:pt x="356" y="268"/>
                    <a:pt x="356" y="268"/>
                    <a:pt x="356" y="268"/>
                  </a:cubicBezTo>
                  <a:cubicBezTo>
                    <a:pt x="356" y="268"/>
                    <a:pt x="356" y="268"/>
                    <a:pt x="356" y="268"/>
                  </a:cubicBezTo>
                  <a:cubicBezTo>
                    <a:pt x="355" y="262"/>
                    <a:pt x="355" y="262"/>
                    <a:pt x="355" y="262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8" y="253"/>
                    <a:pt x="358" y="253"/>
                    <a:pt x="358" y="253"/>
                  </a:cubicBezTo>
                  <a:cubicBezTo>
                    <a:pt x="358" y="251"/>
                    <a:pt x="358" y="251"/>
                    <a:pt x="358" y="251"/>
                  </a:cubicBezTo>
                  <a:cubicBezTo>
                    <a:pt x="356" y="244"/>
                    <a:pt x="356" y="244"/>
                    <a:pt x="356" y="244"/>
                  </a:cubicBezTo>
                  <a:cubicBezTo>
                    <a:pt x="350" y="239"/>
                    <a:pt x="350" y="239"/>
                    <a:pt x="350" y="239"/>
                  </a:cubicBezTo>
                  <a:cubicBezTo>
                    <a:pt x="350" y="238"/>
                    <a:pt x="350" y="238"/>
                    <a:pt x="350" y="238"/>
                  </a:cubicBezTo>
                  <a:cubicBezTo>
                    <a:pt x="349" y="222"/>
                    <a:pt x="349" y="222"/>
                    <a:pt x="349" y="222"/>
                  </a:cubicBezTo>
                  <a:cubicBezTo>
                    <a:pt x="345" y="218"/>
                    <a:pt x="345" y="218"/>
                    <a:pt x="345" y="218"/>
                  </a:cubicBezTo>
                  <a:cubicBezTo>
                    <a:pt x="344" y="218"/>
                    <a:pt x="344" y="218"/>
                    <a:pt x="344" y="218"/>
                  </a:cubicBezTo>
                  <a:cubicBezTo>
                    <a:pt x="344" y="217"/>
                    <a:pt x="344" y="217"/>
                    <a:pt x="344" y="217"/>
                  </a:cubicBezTo>
                  <a:cubicBezTo>
                    <a:pt x="344" y="217"/>
                    <a:pt x="344" y="217"/>
                    <a:pt x="344" y="217"/>
                  </a:cubicBezTo>
                  <a:cubicBezTo>
                    <a:pt x="341" y="210"/>
                    <a:pt x="341" y="210"/>
                    <a:pt x="341" y="210"/>
                  </a:cubicBezTo>
                  <a:cubicBezTo>
                    <a:pt x="326" y="208"/>
                    <a:pt x="326" y="208"/>
                    <a:pt x="326" y="208"/>
                  </a:cubicBezTo>
                  <a:cubicBezTo>
                    <a:pt x="323" y="207"/>
                    <a:pt x="320" y="204"/>
                    <a:pt x="319" y="201"/>
                  </a:cubicBezTo>
                  <a:cubicBezTo>
                    <a:pt x="312" y="201"/>
                    <a:pt x="312" y="201"/>
                    <a:pt x="312" y="201"/>
                  </a:cubicBezTo>
                  <a:cubicBezTo>
                    <a:pt x="310" y="200"/>
                    <a:pt x="308" y="199"/>
                    <a:pt x="305" y="196"/>
                  </a:cubicBezTo>
                  <a:cubicBezTo>
                    <a:pt x="304" y="195"/>
                    <a:pt x="304" y="195"/>
                    <a:pt x="304" y="195"/>
                  </a:cubicBezTo>
                  <a:cubicBezTo>
                    <a:pt x="302" y="194"/>
                    <a:pt x="301" y="191"/>
                    <a:pt x="299" y="188"/>
                  </a:cubicBezTo>
                  <a:cubicBezTo>
                    <a:pt x="299" y="188"/>
                    <a:pt x="299" y="188"/>
                    <a:pt x="299" y="188"/>
                  </a:cubicBezTo>
                  <a:cubicBezTo>
                    <a:pt x="299" y="188"/>
                    <a:pt x="299" y="188"/>
                    <a:pt x="299" y="188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0"/>
                    <a:pt x="298" y="180"/>
                    <a:pt x="298" y="180"/>
                  </a:cubicBezTo>
                  <a:cubicBezTo>
                    <a:pt x="298" y="180"/>
                    <a:pt x="298" y="180"/>
                    <a:pt x="298" y="180"/>
                  </a:cubicBezTo>
                  <a:cubicBezTo>
                    <a:pt x="300" y="168"/>
                    <a:pt x="300" y="168"/>
                    <a:pt x="300" y="168"/>
                  </a:cubicBezTo>
                  <a:cubicBezTo>
                    <a:pt x="300" y="168"/>
                    <a:pt x="300" y="168"/>
                    <a:pt x="300" y="168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3" y="162"/>
                    <a:pt x="303" y="162"/>
                    <a:pt x="303" y="162"/>
                  </a:cubicBezTo>
                  <a:cubicBezTo>
                    <a:pt x="318" y="155"/>
                    <a:pt x="318" y="155"/>
                    <a:pt x="318" y="155"/>
                  </a:cubicBezTo>
                  <a:cubicBezTo>
                    <a:pt x="324" y="148"/>
                    <a:pt x="324" y="148"/>
                    <a:pt x="324" y="148"/>
                  </a:cubicBezTo>
                  <a:cubicBezTo>
                    <a:pt x="325" y="142"/>
                    <a:pt x="325" y="142"/>
                    <a:pt x="325" y="142"/>
                  </a:cubicBezTo>
                  <a:cubicBezTo>
                    <a:pt x="324" y="138"/>
                    <a:pt x="324" y="138"/>
                    <a:pt x="324" y="138"/>
                  </a:cubicBezTo>
                  <a:cubicBezTo>
                    <a:pt x="322" y="132"/>
                    <a:pt x="320" y="129"/>
                    <a:pt x="320" y="127"/>
                  </a:cubicBezTo>
                  <a:cubicBezTo>
                    <a:pt x="317" y="128"/>
                    <a:pt x="317" y="128"/>
                    <a:pt x="317" y="128"/>
                  </a:cubicBezTo>
                  <a:cubicBezTo>
                    <a:pt x="312" y="127"/>
                    <a:pt x="312" y="127"/>
                    <a:pt x="312" y="127"/>
                  </a:cubicBezTo>
                  <a:cubicBezTo>
                    <a:pt x="310" y="128"/>
                    <a:pt x="307" y="131"/>
                    <a:pt x="303" y="136"/>
                  </a:cubicBezTo>
                  <a:cubicBezTo>
                    <a:pt x="296" y="143"/>
                    <a:pt x="296" y="143"/>
                    <a:pt x="296" y="143"/>
                  </a:cubicBezTo>
                  <a:cubicBezTo>
                    <a:pt x="296" y="143"/>
                    <a:pt x="296" y="143"/>
                    <a:pt x="296" y="143"/>
                  </a:cubicBezTo>
                  <a:cubicBezTo>
                    <a:pt x="295" y="143"/>
                    <a:pt x="295" y="143"/>
                    <a:pt x="295" y="143"/>
                  </a:cubicBezTo>
                  <a:cubicBezTo>
                    <a:pt x="290" y="144"/>
                    <a:pt x="286" y="145"/>
                    <a:pt x="284" y="144"/>
                  </a:cubicBezTo>
                  <a:lnTo>
                    <a:pt x="271" y="14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1" name="Freeform 7"/>
            <p:cNvSpPr>
              <a:spLocks/>
            </p:cNvSpPr>
            <p:nvPr/>
          </p:nvSpPr>
          <p:spPr bwMode="auto">
            <a:xfrm>
              <a:off x="2761950" y="3388738"/>
              <a:ext cx="382789" cy="632128"/>
            </a:xfrm>
            <a:custGeom>
              <a:avLst/>
              <a:gdLst>
                <a:gd name="T0" fmla="*/ 46 w 92"/>
                <a:gd name="T1" fmla="*/ 29 h 152"/>
                <a:gd name="T2" fmla="*/ 46 w 92"/>
                <a:gd name="T3" fmla="*/ 43 h 152"/>
                <a:gd name="T4" fmla="*/ 42 w 92"/>
                <a:gd name="T5" fmla="*/ 54 h 152"/>
                <a:gd name="T6" fmla="*/ 38 w 92"/>
                <a:gd name="T7" fmla="*/ 62 h 152"/>
                <a:gd name="T8" fmla="*/ 37 w 92"/>
                <a:gd name="T9" fmla="*/ 61 h 152"/>
                <a:gd name="T10" fmla="*/ 22 w 92"/>
                <a:gd name="T11" fmla="*/ 65 h 152"/>
                <a:gd name="T12" fmla="*/ 6 w 92"/>
                <a:gd name="T13" fmla="*/ 67 h 152"/>
                <a:gd name="T14" fmla="*/ 4 w 92"/>
                <a:gd name="T15" fmla="*/ 70 h 152"/>
                <a:gd name="T16" fmla="*/ 19 w 92"/>
                <a:gd name="T17" fmla="*/ 72 h 152"/>
                <a:gd name="T18" fmla="*/ 20 w 92"/>
                <a:gd name="T19" fmla="*/ 72 h 152"/>
                <a:gd name="T20" fmla="*/ 24 w 92"/>
                <a:gd name="T21" fmla="*/ 81 h 152"/>
                <a:gd name="T22" fmla="*/ 30 w 92"/>
                <a:gd name="T23" fmla="*/ 92 h 152"/>
                <a:gd name="T24" fmla="*/ 35 w 92"/>
                <a:gd name="T25" fmla="*/ 108 h 152"/>
                <a:gd name="T26" fmla="*/ 36 w 92"/>
                <a:gd name="T27" fmla="*/ 108 h 152"/>
                <a:gd name="T28" fmla="*/ 38 w 92"/>
                <a:gd name="T29" fmla="*/ 116 h 152"/>
                <a:gd name="T30" fmla="*/ 36 w 92"/>
                <a:gd name="T31" fmla="*/ 124 h 152"/>
                <a:gd name="T32" fmla="*/ 36 w 92"/>
                <a:gd name="T33" fmla="*/ 132 h 152"/>
                <a:gd name="T34" fmla="*/ 50 w 92"/>
                <a:gd name="T35" fmla="*/ 140 h 152"/>
                <a:gd name="T36" fmla="*/ 58 w 92"/>
                <a:gd name="T37" fmla="*/ 151 h 152"/>
                <a:gd name="T38" fmla="*/ 62 w 92"/>
                <a:gd name="T39" fmla="*/ 152 h 152"/>
                <a:gd name="T40" fmla="*/ 61 w 92"/>
                <a:gd name="T41" fmla="*/ 139 h 152"/>
                <a:gd name="T42" fmla="*/ 70 w 92"/>
                <a:gd name="T43" fmla="*/ 134 h 152"/>
                <a:gd name="T44" fmla="*/ 71 w 92"/>
                <a:gd name="T45" fmla="*/ 134 h 152"/>
                <a:gd name="T46" fmla="*/ 72 w 92"/>
                <a:gd name="T47" fmla="*/ 134 h 152"/>
                <a:gd name="T48" fmla="*/ 78 w 92"/>
                <a:gd name="T49" fmla="*/ 133 h 152"/>
                <a:gd name="T50" fmla="*/ 79 w 92"/>
                <a:gd name="T51" fmla="*/ 122 h 152"/>
                <a:gd name="T52" fmla="*/ 74 w 92"/>
                <a:gd name="T53" fmla="*/ 116 h 152"/>
                <a:gd name="T54" fmla="*/ 69 w 92"/>
                <a:gd name="T55" fmla="*/ 116 h 152"/>
                <a:gd name="T56" fmla="*/ 66 w 92"/>
                <a:gd name="T57" fmla="*/ 105 h 152"/>
                <a:gd name="T58" fmla="*/ 68 w 92"/>
                <a:gd name="T59" fmla="*/ 84 h 152"/>
                <a:gd name="T60" fmla="*/ 82 w 92"/>
                <a:gd name="T61" fmla="*/ 80 h 152"/>
                <a:gd name="T62" fmla="*/ 92 w 92"/>
                <a:gd name="T63" fmla="*/ 54 h 152"/>
                <a:gd name="T64" fmla="*/ 84 w 92"/>
                <a:gd name="T65" fmla="*/ 48 h 152"/>
                <a:gd name="T66" fmla="*/ 83 w 92"/>
                <a:gd name="T67" fmla="*/ 48 h 152"/>
                <a:gd name="T68" fmla="*/ 76 w 92"/>
                <a:gd name="T69" fmla="*/ 48 h 152"/>
                <a:gd name="T70" fmla="*/ 72 w 92"/>
                <a:gd name="T71" fmla="*/ 42 h 152"/>
                <a:gd name="T72" fmla="*/ 71 w 92"/>
                <a:gd name="T73" fmla="*/ 42 h 152"/>
                <a:gd name="T74" fmla="*/ 73 w 92"/>
                <a:gd name="T75" fmla="*/ 26 h 152"/>
                <a:gd name="T76" fmla="*/ 76 w 92"/>
                <a:gd name="T77" fmla="*/ 18 h 152"/>
                <a:gd name="T78" fmla="*/ 78 w 92"/>
                <a:gd name="T79" fmla="*/ 10 h 152"/>
                <a:gd name="T80" fmla="*/ 64 w 92"/>
                <a:gd name="T8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2" h="152">
                  <a:moveTo>
                    <a:pt x="54" y="9"/>
                  </a:moveTo>
                  <a:cubicBezTo>
                    <a:pt x="46" y="29"/>
                    <a:pt x="46" y="29"/>
                    <a:pt x="46" y="29"/>
                  </a:cubicBezTo>
                  <a:cubicBezTo>
                    <a:pt x="46" y="42"/>
                    <a:pt x="46" y="42"/>
                    <a:pt x="46" y="42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42" y="54"/>
                    <a:pt x="42" y="54"/>
                    <a:pt x="42" y="54"/>
                  </a:cubicBezTo>
                  <a:cubicBezTo>
                    <a:pt x="42" y="57"/>
                    <a:pt x="41" y="60"/>
                    <a:pt x="38" y="61"/>
                  </a:cubicBezTo>
                  <a:cubicBezTo>
                    <a:pt x="38" y="62"/>
                    <a:pt x="38" y="62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7" y="61"/>
                    <a:pt x="37" y="61"/>
                    <a:pt x="37" y="61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4" y="70"/>
                    <a:pt x="4" y="70"/>
                    <a:pt x="4" y="70"/>
                  </a:cubicBezTo>
                  <a:cubicBezTo>
                    <a:pt x="18" y="72"/>
                    <a:pt x="18" y="72"/>
                    <a:pt x="18" y="72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4" y="81"/>
                    <a:pt x="24" y="81"/>
                    <a:pt x="24" y="81"/>
                  </a:cubicBezTo>
                  <a:cubicBezTo>
                    <a:pt x="28" y="84"/>
                    <a:pt x="28" y="84"/>
                    <a:pt x="28" y="84"/>
                  </a:cubicBezTo>
                  <a:cubicBezTo>
                    <a:pt x="29" y="86"/>
                    <a:pt x="30" y="88"/>
                    <a:pt x="30" y="92"/>
                  </a:cubicBezTo>
                  <a:cubicBezTo>
                    <a:pt x="30" y="103"/>
                    <a:pt x="30" y="103"/>
                    <a:pt x="30" y="103"/>
                  </a:cubicBezTo>
                  <a:cubicBezTo>
                    <a:pt x="35" y="108"/>
                    <a:pt x="35" y="108"/>
                    <a:pt x="35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20"/>
                    <a:pt x="38" y="120"/>
                    <a:pt x="38" y="120"/>
                  </a:cubicBezTo>
                  <a:cubicBezTo>
                    <a:pt x="36" y="124"/>
                    <a:pt x="36" y="124"/>
                    <a:pt x="36" y="124"/>
                  </a:cubicBezTo>
                  <a:cubicBezTo>
                    <a:pt x="35" y="128"/>
                    <a:pt x="35" y="128"/>
                    <a:pt x="35" y="128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41" y="135"/>
                    <a:pt x="41" y="135"/>
                    <a:pt x="41" y="135"/>
                  </a:cubicBezTo>
                  <a:cubicBezTo>
                    <a:pt x="46" y="137"/>
                    <a:pt x="49" y="138"/>
                    <a:pt x="50" y="140"/>
                  </a:cubicBezTo>
                  <a:cubicBezTo>
                    <a:pt x="53" y="146"/>
                    <a:pt x="53" y="146"/>
                    <a:pt x="53" y="146"/>
                  </a:cubicBezTo>
                  <a:cubicBezTo>
                    <a:pt x="56" y="148"/>
                    <a:pt x="58" y="150"/>
                    <a:pt x="58" y="151"/>
                  </a:cubicBezTo>
                  <a:cubicBezTo>
                    <a:pt x="62" y="152"/>
                    <a:pt x="62" y="152"/>
                    <a:pt x="62" y="152"/>
                  </a:cubicBezTo>
                  <a:cubicBezTo>
                    <a:pt x="62" y="152"/>
                    <a:pt x="62" y="152"/>
                    <a:pt x="62" y="152"/>
                  </a:cubicBezTo>
                  <a:cubicBezTo>
                    <a:pt x="61" y="144"/>
                    <a:pt x="61" y="144"/>
                    <a:pt x="61" y="144"/>
                  </a:cubicBezTo>
                  <a:cubicBezTo>
                    <a:pt x="60" y="142"/>
                    <a:pt x="60" y="140"/>
                    <a:pt x="61" y="139"/>
                  </a:cubicBezTo>
                  <a:cubicBezTo>
                    <a:pt x="62" y="138"/>
                    <a:pt x="63" y="137"/>
                    <a:pt x="64" y="136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71" y="134"/>
                    <a:pt x="71" y="134"/>
                    <a:pt x="71" y="134"/>
                  </a:cubicBezTo>
                  <a:cubicBezTo>
                    <a:pt x="71" y="134"/>
                    <a:pt x="71" y="134"/>
                    <a:pt x="71" y="134"/>
                  </a:cubicBezTo>
                  <a:cubicBezTo>
                    <a:pt x="72" y="134"/>
                    <a:pt x="72" y="134"/>
                    <a:pt x="72" y="134"/>
                  </a:cubicBezTo>
                  <a:cubicBezTo>
                    <a:pt x="74" y="135"/>
                    <a:pt x="74" y="135"/>
                    <a:pt x="74" y="135"/>
                  </a:cubicBezTo>
                  <a:cubicBezTo>
                    <a:pt x="78" y="133"/>
                    <a:pt x="78" y="133"/>
                    <a:pt x="78" y="133"/>
                  </a:cubicBezTo>
                  <a:cubicBezTo>
                    <a:pt x="78" y="132"/>
                    <a:pt x="78" y="132"/>
                    <a:pt x="78" y="132"/>
                  </a:cubicBezTo>
                  <a:cubicBezTo>
                    <a:pt x="79" y="122"/>
                    <a:pt x="79" y="122"/>
                    <a:pt x="79" y="122"/>
                  </a:cubicBezTo>
                  <a:cubicBezTo>
                    <a:pt x="77" y="118"/>
                    <a:pt x="77" y="118"/>
                    <a:pt x="77" y="118"/>
                  </a:cubicBezTo>
                  <a:cubicBezTo>
                    <a:pt x="74" y="116"/>
                    <a:pt x="74" y="116"/>
                    <a:pt x="74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69" y="116"/>
                    <a:pt x="69" y="116"/>
                    <a:pt x="69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84"/>
                    <a:pt x="67" y="84"/>
                    <a:pt x="67" y="84"/>
                  </a:cubicBezTo>
                  <a:cubicBezTo>
                    <a:pt x="68" y="84"/>
                    <a:pt x="68" y="84"/>
                    <a:pt x="68" y="84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82" y="80"/>
                    <a:pt x="82" y="80"/>
                    <a:pt x="82" y="80"/>
                  </a:cubicBezTo>
                  <a:cubicBezTo>
                    <a:pt x="88" y="80"/>
                    <a:pt x="88" y="80"/>
                    <a:pt x="88" y="80"/>
                  </a:cubicBezTo>
                  <a:cubicBezTo>
                    <a:pt x="92" y="54"/>
                    <a:pt x="92" y="54"/>
                    <a:pt x="92" y="54"/>
                  </a:cubicBezTo>
                  <a:cubicBezTo>
                    <a:pt x="90" y="51"/>
                    <a:pt x="89" y="49"/>
                    <a:pt x="87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3" y="48"/>
                    <a:pt x="83" y="48"/>
                    <a:pt x="83" y="48"/>
                  </a:cubicBezTo>
                  <a:cubicBezTo>
                    <a:pt x="77" y="49"/>
                    <a:pt x="77" y="49"/>
                    <a:pt x="77" y="49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3" y="26"/>
                    <a:pt x="73" y="26"/>
                    <a:pt x="73" y="26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74" y="22"/>
                    <a:pt x="75" y="20"/>
                    <a:pt x="76" y="18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0"/>
                    <a:pt x="78" y="10"/>
                    <a:pt x="78" y="10"/>
                  </a:cubicBezTo>
                  <a:cubicBezTo>
                    <a:pt x="72" y="4"/>
                    <a:pt x="72" y="4"/>
                    <a:pt x="72" y="4"/>
                  </a:cubicBezTo>
                  <a:cubicBezTo>
                    <a:pt x="64" y="0"/>
                    <a:pt x="64" y="0"/>
                    <a:pt x="64" y="0"/>
                  </a:cubicBezTo>
                  <a:lnTo>
                    <a:pt x="54" y="9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2" name="Freeform 9"/>
            <p:cNvSpPr>
              <a:spLocks/>
            </p:cNvSpPr>
            <p:nvPr/>
          </p:nvSpPr>
          <p:spPr bwMode="auto">
            <a:xfrm>
              <a:off x="900682" y="3334304"/>
              <a:ext cx="1687432" cy="1209824"/>
            </a:xfrm>
            <a:custGeom>
              <a:avLst/>
              <a:gdLst>
                <a:gd name="T0" fmla="*/ 241 w 406"/>
                <a:gd name="T1" fmla="*/ 29 h 291"/>
                <a:gd name="T2" fmla="*/ 228 w 406"/>
                <a:gd name="T3" fmla="*/ 42 h 291"/>
                <a:gd name="T4" fmla="*/ 190 w 406"/>
                <a:gd name="T5" fmla="*/ 14 h 291"/>
                <a:gd name="T6" fmla="*/ 178 w 406"/>
                <a:gd name="T7" fmla="*/ 9 h 291"/>
                <a:gd name="T8" fmla="*/ 144 w 406"/>
                <a:gd name="T9" fmla="*/ 2 h 291"/>
                <a:gd name="T10" fmla="*/ 114 w 406"/>
                <a:gd name="T11" fmla="*/ 5 h 291"/>
                <a:gd name="T12" fmla="*/ 98 w 406"/>
                <a:gd name="T13" fmla="*/ 10 h 291"/>
                <a:gd name="T14" fmla="*/ 72 w 406"/>
                <a:gd name="T15" fmla="*/ 13 h 291"/>
                <a:gd name="T16" fmla="*/ 41 w 406"/>
                <a:gd name="T17" fmla="*/ 20 h 291"/>
                <a:gd name="T18" fmla="*/ 49 w 406"/>
                <a:gd name="T19" fmla="*/ 45 h 291"/>
                <a:gd name="T20" fmla="*/ 62 w 406"/>
                <a:gd name="T21" fmla="*/ 65 h 291"/>
                <a:gd name="T22" fmla="*/ 52 w 406"/>
                <a:gd name="T23" fmla="*/ 89 h 291"/>
                <a:gd name="T24" fmla="*/ 56 w 406"/>
                <a:gd name="T25" fmla="*/ 102 h 291"/>
                <a:gd name="T26" fmla="*/ 30 w 406"/>
                <a:gd name="T27" fmla="*/ 105 h 291"/>
                <a:gd name="T28" fmla="*/ 10 w 406"/>
                <a:gd name="T29" fmla="*/ 121 h 291"/>
                <a:gd name="T30" fmla="*/ 2 w 406"/>
                <a:gd name="T31" fmla="*/ 136 h 291"/>
                <a:gd name="T32" fmla="*/ 5 w 406"/>
                <a:gd name="T33" fmla="*/ 169 h 291"/>
                <a:gd name="T34" fmla="*/ 8 w 406"/>
                <a:gd name="T35" fmla="*/ 197 h 291"/>
                <a:gd name="T36" fmla="*/ 38 w 406"/>
                <a:gd name="T37" fmla="*/ 209 h 291"/>
                <a:gd name="T38" fmla="*/ 50 w 406"/>
                <a:gd name="T39" fmla="*/ 217 h 291"/>
                <a:gd name="T40" fmla="*/ 63 w 406"/>
                <a:gd name="T41" fmla="*/ 229 h 291"/>
                <a:gd name="T42" fmla="*/ 93 w 406"/>
                <a:gd name="T43" fmla="*/ 241 h 291"/>
                <a:gd name="T44" fmla="*/ 136 w 406"/>
                <a:gd name="T45" fmla="*/ 250 h 291"/>
                <a:gd name="T46" fmla="*/ 158 w 406"/>
                <a:gd name="T47" fmla="*/ 256 h 291"/>
                <a:gd name="T48" fmla="*/ 170 w 406"/>
                <a:gd name="T49" fmla="*/ 268 h 291"/>
                <a:gd name="T50" fmla="*/ 174 w 406"/>
                <a:gd name="T51" fmla="*/ 277 h 291"/>
                <a:gd name="T52" fmla="*/ 183 w 406"/>
                <a:gd name="T53" fmla="*/ 289 h 291"/>
                <a:gd name="T54" fmla="*/ 195 w 406"/>
                <a:gd name="T55" fmla="*/ 284 h 291"/>
                <a:gd name="T56" fmla="*/ 210 w 406"/>
                <a:gd name="T57" fmla="*/ 279 h 291"/>
                <a:gd name="T58" fmla="*/ 222 w 406"/>
                <a:gd name="T59" fmla="*/ 276 h 291"/>
                <a:gd name="T60" fmla="*/ 226 w 406"/>
                <a:gd name="T61" fmla="*/ 261 h 291"/>
                <a:gd name="T62" fmla="*/ 242 w 406"/>
                <a:gd name="T63" fmla="*/ 235 h 291"/>
                <a:gd name="T64" fmla="*/ 239 w 406"/>
                <a:gd name="T65" fmla="*/ 210 h 291"/>
                <a:gd name="T66" fmla="*/ 246 w 406"/>
                <a:gd name="T67" fmla="*/ 203 h 291"/>
                <a:gd name="T68" fmla="*/ 278 w 406"/>
                <a:gd name="T69" fmla="*/ 213 h 291"/>
                <a:gd name="T70" fmla="*/ 284 w 406"/>
                <a:gd name="T71" fmla="*/ 231 h 291"/>
                <a:gd name="T72" fmla="*/ 299 w 406"/>
                <a:gd name="T73" fmla="*/ 249 h 291"/>
                <a:gd name="T74" fmla="*/ 325 w 406"/>
                <a:gd name="T75" fmla="*/ 259 h 291"/>
                <a:gd name="T76" fmla="*/ 332 w 406"/>
                <a:gd name="T77" fmla="*/ 261 h 291"/>
                <a:gd name="T78" fmla="*/ 350 w 406"/>
                <a:gd name="T79" fmla="*/ 254 h 291"/>
                <a:gd name="T80" fmla="*/ 361 w 406"/>
                <a:gd name="T81" fmla="*/ 236 h 291"/>
                <a:gd name="T82" fmla="*/ 346 w 406"/>
                <a:gd name="T83" fmla="*/ 229 h 291"/>
                <a:gd name="T84" fmla="*/ 367 w 406"/>
                <a:gd name="T85" fmla="*/ 203 h 291"/>
                <a:gd name="T86" fmla="*/ 376 w 406"/>
                <a:gd name="T87" fmla="*/ 175 h 291"/>
                <a:gd name="T88" fmla="*/ 402 w 406"/>
                <a:gd name="T89" fmla="*/ 145 h 291"/>
                <a:gd name="T90" fmla="*/ 400 w 406"/>
                <a:gd name="T91" fmla="*/ 127 h 291"/>
                <a:gd name="T92" fmla="*/ 382 w 406"/>
                <a:gd name="T93" fmla="*/ 84 h 291"/>
                <a:gd name="T94" fmla="*/ 368 w 406"/>
                <a:gd name="T95" fmla="*/ 79 h 291"/>
                <a:gd name="T96" fmla="*/ 336 w 406"/>
                <a:gd name="T97" fmla="*/ 50 h 291"/>
                <a:gd name="T98" fmla="*/ 328 w 406"/>
                <a:gd name="T99" fmla="*/ 53 h 291"/>
                <a:gd name="T100" fmla="*/ 308 w 406"/>
                <a:gd name="T101" fmla="*/ 39 h 291"/>
                <a:gd name="T102" fmla="*/ 281 w 406"/>
                <a:gd name="T103" fmla="*/ 25 h 291"/>
                <a:gd name="T104" fmla="*/ 272 w 406"/>
                <a:gd name="T105" fmla="*/ 27 h 291"/>
                <a:gd name="T106" fmla="*/ 242 w 406"/>
                <a:gd name="T107" fmla="*/ 15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06" h="291">
                  <a:moveTo>
                    <a:pt x="242" y="15"/>
                  </a:moveTo>
                  <a:cubicBezTo>
                    <a:pt x="238" y="18"/>
                    <a:pt x="238" y="18"/>
                    <a:pt x="238" y="18"/>
                  </a:cubicBezTo>
                  <a:cubicBezTo>
                    <a:pt x="238" y="19"/>
                    <a:pt x="239" y="23"/>
                    <a:pt x="240" y="28"/>
                  </a:cubicBezTo>
                  <a:cubicBezTo>
                    <a:pt x="240" y="29"/>
                    <a:pt x="240" y="29"/>
                    <a:pt x="240" y="29"/>
                  </a:cubicBezTo>
                  <a:cubicBezTo>
                    <a:pt x="241" y="29"/>
                    <a:pt x="241" y="29"/>
                    <a:pt x="241" y="29"/>
                  </a:cubicBezTo>
                  <a:cubicBezTo>
                    <a:pt x="240" y="29"/>
                    <a:pt x="240" y="29"/>
                    <a:pt x="240" y="29"/>
                  </a:cubicBezTo>
                  <a:cubicBezTo>
                    <a:pt x="236" y="39"/>
                    <a:pt x="236" y="39"/>
                    <a:pt x="236" y="39"/>
                  </a:cubicBezTo>
                  <a:cubicBezTo>
                    <a:pt x="230" y="41"/>
                    <a:pt x="230" y="41"/>
                    <a:pt x="230" y="41"/>
                  </a:cubicBezTo>
                  <a:cubicBezTo>
                    <a:pt x="229" y="42"/>
                    <a:pt x="229" y="42"/>
                    <a:pt x="229" y="42"/>
                  </a:cubicBezTo>
                  <a:cubicBezTo>
                    <a:pt x="228" y="42"/>
                    <a:pt x="228" y="42"/>
                    <a:pt x="228" y="42"/>
                  </a:cubicBezTo>
                  <a:cubicBezTo>
                    <a:pt x="218" y="37"/>
                    <a:pt x="218" y="37"/>
                    <a:pt x="218" y="37"/>
                  </a:cubicBezTo>
                  <a:cubicBezTo>
                    <a:pt x="218" y="37"/>
                    <a:pt x="218" y="37"/>
                    <a:pt x="218" y="37"/>
                  </a:cubicBezTo>
                  <a:cubicBezTo>
                    <a:pt x="218" y="37"/>
                    <a:pt x="218" y="37"/>
                    <a:pt x="218" y="37"/>
                  </a:cubicBezTo>
                  <a:cubicBezTo>
                    <a:pt x="198" y="19"/>
                    <a:pt x="198" y="19"/>
                    <a:pt x="198" y="19"/>
                  </a:cubicBezTo>
                  <a:cubicBezTo>
                    <a:pt x="190" y="14"/>
                    <a:pt x="190" y="14"/>
                    <a:pt x="190" y="14"/>
                  </a:cubicBezTo>
                  <a:cubicBezTo>
                    <a:pt x="178" y="10"/>
                    <a:pt x="178" y="10"/>
                    <a:pt x="178" y="10"/>
                  </a:cubicBezTo>
                  <a:cubicBezTo>
                    <a:pt x="178" y="9"/>
                    <a:pt x="178" y="9"/>
                    <a:pt x="178" y="9"/>
                  </a:cubicBezTo>
                  <a:cubicBezTo>
                    <a:pt x="178" y="9"/>
                    <a:pt x="178" y="9"/>
                    <a:pt x="178" y="9"/>
                  </a:cubicBezTo>
                  <a:cubicBezTo>
                    <a:pt x="178" y="9"/>
                    <a:pt x="178" y="9"/>
                    <a:pt x="178" y="9"/>
                  </a:cubicBezTo>
                  <a:cubicBezTo>
                    <a:pt x="178" y="9"/>
                    <a:pt x="178" y="9"/>
                    <a:pt x="178" y="9"/>
                  </a:cubicBezTo>
                  <a:cubicBezTo>
                    <a:pt x="172" y="5"/>
                    <a:pt x="172" y="5"/>
                    <a:pt x="172" y="5"/>
                  </a:cubicBezTo>
                  <a:cubicBezTo>
                    <a:pt x="162" y="2"/>
                    <a:pt x="162" y="2"/>
                    <a:pt x="162" y="2"/>
                  </a:cubicBezTo>
                  <a:cubicBezTo>
                    <a:pt x="157" y="3"/>
                    <a:pt x="157" y="3"/>
                    <a:pt x="157" y="3"/>
                  </a:cubicBezTo>
                  <a:cubicBezTo>
                    <a:pt x="156" y="3"/>
                    <a:pt x="156" y="3"/>
                    <a:pt x="156" y="3"/>
                  </a:cubicBezTo>
                  <a:cubicBezTo>
                    <a:pt x="144" y="2"/>
                    <a:pt x="144" y="2"/>
                    <a:pt x="144" y="2"/>
                  </a:cubicBezTo>
                  <a:cubicBezTo>
                    <a:pt x="143" y="2"/>
                    <a:pt x="143" y="2"/>
                    <a:pt x="143" y="2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4" y="3"/>
                    <a:pt x="124" y="3"/>
                    <a:pt x="124" y="3"/>
                  </a:cubicBezTo>
                  <a:cubicBezTo>
                    <a:pt x="122" y="4"/>
                    <a:pt x="118" y="5"/>
                    <a:pt x="114" y="5"/>
                  </a:cubicBezTo>
                  <a:cubicBezTo>
                    <a:pt x="106" y="7"/>
                    <a:pt x="106" y="7"/>
                    <a:pt x="106" y="7"/>
                  </a:cubicBezTo>
                  <a:cubicBezTo>
                    <a:pt x="99" y="9"/>
                    <a:pt x="99" y="9"/>
                    <a:pt x="99" y="9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98" y="10"/>
                    <a:pt x="98" y="10"/>
                    <a:pt x="98" y="10"/>
                  </a:cubicBezTo>
                  <a:cubicBezTo>
                    <a:pt x="90" y="11"/>
                    <a:pt x="90" y="11"/>
                    <a:pt x="90" y="11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79" y="14"/>
                    <a:pt x="79" y="14"/>
                    <a:pt x="79" y="14"/>
                  </a:cubicBezTo>
                  <a:cubicBezTo>
                    <a:pt x="72" y="13"/>
                    <a:pt x="72" y="13"/>
                    <a:pt x="72" y="13"/>
                  </a:cubicBezTo>
                  <a:cubicBezTo>
                    <a:pt x="60" y="15"/>
                    <a:pt x="60" y="15"/>
                    <a:pt x="60" y="15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1" y="20"/>
                    <a:pt x="41" y="20"/>
                    <a:pt x="41" y="20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33"/>
                    <a:pt x="43" y="33"/>
                    <a:pt x="43" y="33"/>
                  </a:cubicBezTo>
                  <a:cubicBezTo>
                    <a:pt x="42" y="39"/>
                    <a:pt x="42" y="39"/>
                    <a:pt x="42" y="39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49" y="45"/>
                    <a:pt x="49" y="45"/>
                    <a:pt x="49" y="45"/>
                  </a:cubicBezTo>
                  <a:cubicBezTo>
                    <a:pt x="55" y="51"/>
                    <a:pt x="55" y="51"/>
                    <a:pt x="55" y="51"/>
                  </a:cubicBezTo>
                  <a:cubicBezTo>
                    <a:pt x="58" y="54"/>
                    <a:pt x="60" y="56"/>
                    <a:pt x="60" y="59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5" y="71"/>
                    <a:pt x="65" y="71"/>
                    <a:pt x="65" y="71"/>
                  </a:cubicBezTo>
                  <a:cubicBezTo>
                    <a:pt x="64" y="71"/>
                    <a:pt x="64" y="71"/>
                    <a:pt x="64" y="71"/>
                  </a:cubicBezTo>
                  <a:cubicBezTo>
                    <a:pt x="56" y="77"/>
                    <a:pt x="56" y="77"/>
                    <a:pt x="56" y="77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52" y="89"/>
                    <a:pt x="52" y="89"/>
                    <a:pt x="52" y="89"/>
                  </a:cubicBezTo>
                  <a:cubicBezTo>
                    <a:pt x="56" y="98"/>
                    <a:pt x="56" y="98"/>
                    <a:pt x="56" y="98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6" y="102"/>
                    <a:pt x="56" y="102"/>
                    <a:pt x="56" y="102"/>
                  </a:cubicBezTo>
                  <a:cubicBezTo>
                    <a:pt x="55" y="104"/>
                    <a:pt x="54" y="106"/>
                    <a:pt x="53" y="107"/>
                  </a:cubicBezTo>
                  <a:cubicBezTo>
                    <a:pt x="50" y="109"/>
                    <a:pt x="46" y="109"/>
                    <a:pt x="40" y="107"/>
                  </a:cubicBezTo>
                  <a:cubicBezTo>
                    <a:pt x="30" y="105"/>
                    <a:pt x="30" y="105"/>
                    <a:pt x="30" y="105"/>
                  </a:cubicBezTo>
                  <a:cubicBezTo>
                    <a:pt x="30" y="105"/>
                    <a:pt x="30" y="105"/>
                    <a:pt x="30" y="105"/>
                  </a:cubicBezTo>
                  <a:cubicBezTo>
                    <a:pt x="30" y="105"/>
                    <a:pt x="30" y="105"/>
                    <a:pt x="30" y="105"/>
                  </a:cubicBezTo>
                  <a:cubicBezTo>
                    <a:pt x="29" y="105"/>
                    <a:pt x="29" y="105"/>
                    <a:pt x="29" y="105"/>
                  </a:cubicBezTo>
                  <a:cubicBezTo>
                    <a:pt x="22" y="101"/>
                    <a:pt x="22" y="101"/>
                    <a:pt x="22" y="101"/>
                  </a:cubicBezTo>
                  <a:cubicBezTo>
                    <a:pt x="10" y="101"/>
                    <a:pt x="10" y="101"/>
                    <a:pt x="10" y="101"/>
                  </a:cubicBezTo>
                  <a:cubicBezTo>
                    <a:pt x="11" y="101"/>
                    <a:pt x="11" y="101"/>
                    <a:pt x="11" y="101"/>
                  </a:cubicBezTo>
                  <a:cubicBezTo>
                    <a:pt x="10" y="121"/>
                    <a:pt x="10" y="121"/>
                    <a:pt x="10" y="121"/>
                  </a:cubicBezTo>
                  <a:cubicBezTo>
                    <a:pt x="9" y="124"/>
                    <a:pt x="7" y="125"/>
                    <a:pt x="4" y="125"/>
                  </a:cubicBezTo>
                  <a:cubicBezTo>
                    <a:pt x="3" y="126"/>
                    <a:pt x="2" y="127"/>
                    <a:pt x="3" y="131"/>
                  </a:cubicBezTo>
                  <a:cubicBezTo>
                    <a:pt x="3" y="131"/>
                    <a:pt x="3" y="131"/>
                    <a:pt x="3" y="131"/>
                  </a:cubicBezTo>
                  <a:cubicBezTo>
                    <a:pt x="2" y="131"/>
                    <a:pt x="2" y="131"/>
                    <a:pt x="2" y="131"/>
                  </a:cubicBezTo>
                  <a:cubicBezTo>
                    <a:pt x="2" y="136"/>
                    <a:pt x="2" y="136"/>
                    <a:pt x="2" y="136"/>
                  </a:cubicBezTo>
                  <a:cubicBezTo>
                    <a:pt x="4" y="139"/>
                    <a:pt x="6" y="141"/>
                    <a:pt x="7" y="142"/>
                  </a:cubicBezTo>
                  <a:cubicBezTo>
                    <a:pt x="9" y="152"/>
                    <a:pt x="9" y="152"/>
                    <a:pt x="9" y="152"/>
                  </a:cubicBezTo>
                  <a:cubicBezTo>
                    <a:pt x="9" y="155"/>
                    <a:pt x="9" y="155"/>
                    <a:pt x="9" y="155"/>
                  </a:cubicBezTo>
                  <a:cubicBezTo>
                    <a:pt x="9" y="157"/>
                    <a:pt x="8" y="159"/>
                    <a:pt x="8" y="161"/>
                  </a:cubicBezTo>
                  <a:cubicBezTo>
                    <a:pt x="5" y="169"/>
                    <a:pt x="5" y="169"/>
                    <a:pt x="5" y="169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0" y="181"/>
                    <a:pt x="0" y="181"/>
                    <a:pt x="0" y="181"/>
                  </a:cubicBezTo>
                  <a:cubicBezTo>
                    <a:pt x="0" y="185"/>
                    <a:pt x="0" y="185"/>
                    <a:pt x="0" y="185"/>
                  </a:cubicBezTo>
                  <a:cubicBezTo>
                    <a:pt x="6" y="192"/>
                    <a:pt x="6" y="192"/>
                    <a:pt x="6" y="192"/>
                  </a:cubicBezTo>
                  <a:cubicBezTo>
                    <a:pt x="7" y="194"/>
                    <a:pt x="8" y="195"/>
                    <a:pt x="8" y="197"/>
                  </a:cubicBezTo>
                  <a:cubicBezTo>
                    <a:pt x="13" y="203"/>
                    <a:pt x="13" y="203"/>
                    <a:pt x="13" y="203"/>
                  </a:cubicBezTo>
                  <a:cubicBezTo>
                    <a:pt x="20" y="211"/>
                    <a:pt x="20" y="211"/>
                    <a:pt x="20" y="211"/>
                  </a:cubicBezTo>
                  <a:cubicBezTo>
                    <a:pt x="23" y="214"/>
                    <a:pt x="25" y="215"/>
                    <a:pt x="26" y="215"/>
                  </a:cubicBezTo>
                  <a:cubicBezTo>
                    <a:pt x="34" y="211"/>
                    <a:pt x="34" y="211"/>
                    <a:pt x="34" y="211"/>
                  </a:cubicBezTo>
                  <a:cubicBezTo>
                    <a:pt x="35" y="209"/>
                    <a:pt x="36" y="209"/>
                    <a:pt x="38" y="209"/>
                  </a:cubicBezTo>
                  <a:cubicBezTo>
                    <a:pt x="40" y="209"/>
                    <a:pt x="42" y="210"/>
                    <a:pt x="46" y="212"/>
                  </a:cubicBezTo>
                  <a:cubicBezTo>
                    <a:pt x="46" y="212"/>
                    <a:pt x="46" y="212"/>
                    <a:pt x="46" y="212"/>
                  </a:cubicBezTo>
                  <a:cubicBezTo>
                    <a:pt x="46" y="212"/>
                    <a:pt x="46" y="212"/>
                    <a:pt x="46" y="212"/>
                  </a:cubicBezTo>
                  <a:cubicBezTo>
                    <a:pt x="46" y="213"/>
                    <a:pt x="46" y="213"/>
                    <a:pt x="46" y="213"/>
                  </a:cubicBezTo>
                  <a:cubicBezTo>
                    <a:pt x="50" y="217"/>
                    <a:pt x="50" y="217"/>
                    <a:pt x="50" y="217"/>
                  </a:cubicBezTo>
                  <a:cubicBezTo>
                    <a:pt x="52" y="222"/>
                    <a:pt x="52" y="222"/>
                    <a:pt x="52" y="222"/>
                  </a:cubicBezTo>
                  <a:cubicBezTo>
                    <a:pt x="54" y="224"/>
                    <a:pt x="54" y="224"/>
                    <a:pt x="54" y="224"/>
                  </a:cubicBezTo>
                  <a:cubicBezTo>
                    <a:pt x="55" y="225"/>
                    <a:pt x="55" y="225"/>
                    <a:pt x="55" y="225"/>
                  </a:cubicBezTo>
                  <a:cubicBezTo>
                    <a:pt x="60" y="229"/>
                    <a:pt x="60" y="229"/>
                    <a:pt x="60" y="229"/>
                  </a:cubicBezTo>
                  <a:cubicBezTo>
                    <a:pt x="63" y="229"/>
                    <a:pt x="63" y="229"/>
                    <a:pt x="63" y="229"/>
                  </a:cubicBezTo>
                  <a:cubicBezTo>
                    <a:pt x="65" y="229"/>
                    <a:pt x="66" y="231"/>
                    <a:pt x="68" y="232"/>
                  </a:cubicBezTo>
                  <a:cubicBezTo>
                    <a:pt x="68" y="233"/>
                    <a:pt x="73" y="235"/>
                    <a:pt x="80" y="237"/>
                  </a:cubicBezTo>
                  <a:cubicBezTo>
                    <a:pt x="81" y="237"/>
                    <a:pt x="81" y="237"/>
                    <a:pt x="81" y="237"/>
                  </a:cubicBezTo>
                  <a:cubicBezTo>
                    <a:pt x="93" y="241"/>
                    <a:pt x="93" y="241"/>
                    <a:pt x="93" y="241"/>
                  </a:cubicBezTo>
                  <a:cubicBezTo>
                    <a:pt x="93" y="241"/>
                    <a:pt x="93" y="241"/>
                    <a:pt x="93" y="241"/>
                  </a:cubicBezTo>
                  <a:cubicBezTo>
                    <a:pt x="94" y="241"/>
                    <a:pt x="94" y="241"/>
                    <a:pt x="94" y="241"/>
                  </a:cubicBezTo>
                  <a:cubicBezTo>
                    <a:pt x="102" y="245"/>
                    <a:pt x="102" y="245"/>
                    <a:pt x="102" y="245"/>
                  </a:cubicBezTo>
                  <a:cubicBezTo>
                    <a:pt x="116" y="249"/>
                    <a:pt x="116" y="249"/>
                    <a:pt x="116" y="249"/>
                  </a:cubicBezTo>
                  <a:cubicBezTo>
                    <a:pt x="117" y="249"/>
                    <a:pt x="117" y="249"/>
                    <a:pt x="117" y="249"/>
                  </a:cubicBezTo>
                  <a:cubicBezTo>
                    <a:pt x="136" y="250"/>
                    <a:pt x="136" y="250"/>
                    <a:pt x="136" y="250"/>
                  </a:cubicBezTo>
                  <a:cubicBezTo>
                    <a:pt x="144" y="247"/>
                    <a:pt x="144" y="247"/>
                    <a:pt x="144" y="247"/>
                  </a:cubicBezTo>
                  <a:cubicBezTo>
                    <a:pt x="152" y="247"/>
                    <a:pt x="152" y="247"/>
                    <a:pt x="152" y="247"/>
                  </a:cubicBezTo>
                  <a:cubicBezTo>
                    <a:pt x="152" y="247"/>
                    <a:pt x="152" y="247"/>
                    <a:pt x="152" y="247"/>
                  </a:cubicBezTo>
                  <a:cubicBezTo>
                    <a:pt x="152" y="248"/>
                    <a:pt x="152" y="248"/>
                    <a:pt x="152" y="248"/>
                  </a:cubicBezTo>
                  <a:cubicBezTo>
                    <a:pt x="158" y="256"/>
                    <a:pt x="158" y="256"/>
                    <a:pt x="158" y="256"/>
                  </a:cubicBezTo>
                  <a:cubicBezTo>
                    <a:pt x="158" y="256"/>
                    <a:pt x="158" y="256"/>
                    <a:pt x="158" y="256"/>
                  </a:cubicBezTo>
                  <a:cubicBezTo>
                    <a:pt x="158" y="256"/>
                    <a:pt x="158" y="256"/>
                    <a:pt x="158" y="256"/>
                  </a:cubicBezTo>
                  <a:cubicBezTo>
                    <a:pt x="162" y="263"/>
                    <a:pt x="162" y="263"/>
                    <a:pt x="162" y="263"/>
                  </a:cubicBezTo>
                  <a:cubicBezTo>
                    <a:pt x="166" y="266"/>
                    <a:pt x="166" y="266"/>
                    <a:pt x="166" y="266"/>
                  </a:cubicBezTo>
                  <a:cubicBezTo>
                    <a:pt x="170" y="268"/>
                    <a:pt x="170" y="268"/>
                    <a:pt x="170" y="268"/>
                  </a:cubicBezTo>
                  <a:cubicBezTo>
                    <a:pt x="170" y="269"/>
                    <a:pt x="170" y="269"/>
                    <a:pt x="170" y="269"/>
                  </a:cubicBezTo>
                  <a:cubicBezTo>
                    <a:pt x="170" y="269"/>
                    <a:pt x="170" y="269"/>
                    <a:pt x="170" y="269"/>
                  </a:cubicBezTo>
                  <a:cubicBezTo>
                    <a:pt x="171" y="269"/>
                    <a:pt x="171" y="269"/>
                    <a:pt x="171" y="269"/>
                  </a:cubicBezTo>
                  <a:cubicBezTo>
                    <a:pt x="174" y="277"/>
                    <a:pt x="174" y="277"/>
                    <a:pt x="174" y="277"/>
                  </a:cubicBezTo>
                  <a:cubicBezTo>
                    <a:pt x="174" y="277"/>
                    <a:pt x="174" y="277"/>
                    <a:pt x="174" y="277"/>
                  </a:cubicBezTo>
                  <a:cubicBezTo>
                    <a:pt x="175" y="277"/>
                    <a:pt x="175" y="277"/>
                    <a:pt x="175" y="277"/>
                  </a:cubicBezTo>
                  <a:cubicBezTo>
                    <a:pt x="175" y="278"/>
                    <a:pt x="175" y="278"/>
                    <a:pt x="175" y="278"/>
                  </a:cubicBezTo>
                  <a:cubicBezTo>
                    <a:pt x="177" y="287"/>
                    <a:pt x="177" y="287"/>
                    <a:pt x="177" y="287"/>
                  </a:cubicBezTo>
                  <a:cubicBezTo>
                    <a:pt x="182" y="289"/>
                    <a:pt x="182" y="289"/>
                    <a:pt x="182" y="289"/>
                  </a:cubicBezTo>
                  <a:cubicBezTo>
                    <a:pt x="183" y="289"/>
                    <a:pt x="183" y="289"/>
                    <a:pt x="183" y="289"/>
                  </a:cubicBezTo>
                  <a:cubicBezTo>
                    <a:pt x="183" y="289"/>
                    <a:pt x="183" y="289"/>
                    <a:pt x="183" y="289"/>
                  </a:cubicBezTo>
                  <a:cubicBezTo>
                    <a:pt x="183" y="289"/>
                    <a:pt x="183" y="289"/>
                    <a:pt x="183" y="289"/>
                  </a:cubicBezTo>
                  <a:cubicBezTo>
                    <a:pt x="188" y="291"/>
                    <a:pt x="188" y="291"/>
                    <a:pt x="188" y="291"/>
                  </a:cubicBezTo>
                  <a:cubicBezTo>
                    <a:pt x="194" y="290"/>
                    <a:pt x="194" y="290"/>
                    <a:pt x="194" y="290"/>
                  </a:cubicBezTo>
                  <a:cubicBezTo>
                    <a:pt x="195" y="284"/>
                    <a:pt x="195" y="284"/>
                    <a:pt x="195" y="284"/>
                  </a:cubicBezTo>
                  <a:cubicBezTo>
                    <a:pt x="195" y="284"/>
                    <a:pt x="195" y="284"/>
                    <a:pt x="195" y="284"/>
                  </a:cubicBezTo>
                  <a:cubicBezTo>
                    <a:pt x="196" y="283"/>
                    <a:pt x="196" y="283"/>
                    <a:pt x="196" y="283"/>
                  </a:cubicBezTo>
                  <a:cubicBezTo>
                    <a:pt x="202" y="277"/>
                    <a:pt x="202" y="277"/>
                    <a:pt x="202" y="277"/>
                  </a:cubicBezTo>
                  <a:cubicBezTo>
                    <a:pt x="210" y="279"/>
                    <a:pt x="210" y="279"/>
                    <a:pt x="210" y="279"/>
                  </a:cubicBezTo>
                  <a:cubicBezTo>
                    <a:pt x="210" y="279"/>
                    <a:pt x="210" y="279"/>
                    <a:pt x="210" y="279"/>
                  </a:cubicBezTo>
                  <a:cubicBezTo>
                    <a:pt x="214" y="287"/>
                    <a:pt x="214" y="287"/>
                    <a:pt x="214" y="287"/>
                  </a:cubicBezTo>
                  <a:cubicBezTo>
                    <a:pt x="221" y="285"/>
                    <a:pt x="221" y="285"/>
                    <a:pt x="221" y="285"/>
                  </a:cubicBezTo>
                  <a:cubicBezTo>
                    <a:pt x="222" y="277"/>
                    <a:pt x="222" y="277"/>
                    <a:pt x="222" y="277"/>
                  </a:cubicBezTo>
                  <a:cubicBezTo>
                    <a:pt x="222" y="277"/>
                    <a:pt x="222" y="277"/>
                    <a:pt x="222" y="277"/>
                  </a:cubicBezTo>
                  <a:cubicBezTo>
                    <a:pt x="222" y="276"/>
                    <a:pt x="222" y="276"/>
                    <a:pt x="222" y="276"/>
                  </a:cubicBezTo>
                  <a:cubicBezTo>
                    <a:pt x="222" y="276"/>
                    <a:pt x="222" y="276"/>
                    <a:pt x="222" y="276"/>
                  </a:cubicBezTo>
                  <a:cubicBezTo>
                    <a:pt x="228" y="273"/>
                    <a:pt x="228" y="273"/>
                    <a:pt x="228" y="273"/>
                  </a:cubicBezTo>
                  <a:cubicBezTo>
                    <a:pt x="226" y="262"/>
                    <a:pt x="226" y="262"/>
                    <a:pt x="226" y="262"/>
                  </a:cubicBezTo>
                  <a:cubicBezTo>
                    <a:pt x="226" y="261"/>
                    <a:pt x="226" y="261"/>
                    <a:pt x="226" y="261"/>
                  </a:cubicBezTo>
                  <a:cubicBezTo>
                    <a:pt x="226" y="261"/>
                    <a:pt x="226" y="261"/>
                    <a:pt x="226" y="261"/>
                  </a:cubicBezTo>
                  <a:cubicBezTo>
                    <a:pt x="226" y="261"/>
                    <a:pt x="226" y="261"/>
                    <a:pt x="226" y="261"/>
                  </a:cubicBezTo>
                  <a:cubicBezTo>
                    <a:pt x="232" y="248"/>
                    <a:pt x="232" y="248"/>
                    <a:pt x="232" y="248"/>
                  </a:cubicBezTo>
                  <a:cubicBezTo>
                    <a:pt x="238" y="246"/>
                    <a:pt x="238" y="246"/>
                    <a:pt x="238" y="246"/>
                  </a:cubicBezTo>
                  <a:cubicBezTo>
                    <a:pt x="236" y="235"/>
                    <a:pt x="236" y="235"/>
                    <a:pt x="236" y="235"/>
                  </a:cubicBezTo>
                  <a:cubicBezTo>
                    <a:pt x="242" y="235"/>
                    <a:pt x="242" y="235"/>
                    <a:pt x="242" y="235"/>
                  </a:cubicBezTo>
                  <a:cubicBezTo>
                    <a:pt x="242" y="229"/>
                    <a:pt x="242" y="229"/>
                    <a:pt x="242" y="229"/>
                  </a:cubicBezTo>
                  <a:cubicBezTo>
                    <a:pt x="238" y="219"/>
                    <a:pt x="238" y="219"/>
                    <a:pt x="238" y="219"/>
                  </a:cubicBezTo>
                  <a:cubicBezTo>
                    <a:pt x="238" y="219"/>
                    <a:pt x="238" y="219"/>
                    <a:pt x="238" y="219"/>
                  </a:cubicBezTo>
                  <a:cubicBezTo>
                    <a:pt x="238" y="218"/>
                    <a:pt x="238" y="218"/>
                    <a:pt x="238" y="218"/>
                  </a:cubicBezTo>
                  <a:cubicBezTo>
                    <a:pt x="239" y="210"/>
                    <a:pt x="239" y="210"/>
                    <a:pt x="239" y="210"/>
                  </a:cubicBezTo>
                  <a:cubicBezTo>
                    <a:pt x="239" y="209"/>
                    <a:pt x="239" y="209"/>
                    <a:pt x="239" y="209"/>
                  </a:cubicBezTo>
                  <a:cubicBezTo>
                    <a:pt x="240" y="209"/>
                    <a:pt x="240" y="209"/>
                    <a:pt x="240" y="209"/>
                  </a:cubicBezTo>
                  <a:cubicBezTo>
                    <a:pt x="244" y="203"/>
                    <a:pt x="244" y="203"/>
                    <a:pt x="244" y="203"/>
                  </a:cubicBezTo>
                  <a:cubicBezTo>
                    <a:pt x="245" y="203"/>
                    <a:pt x="245" y="203"/>
                    <a:pt x="245" y="203"/>
                  </a:cubicBezTo>
                  <a:cubicBezTo>
                    <a:pt x="246" y="203"/>
                    <a:pt x="246" y="203"/>
                    <a:pt x="246" y="203"/>
                  </a:cubicBezTo>
                  <a:cubicBezTo>
                    <a:pt x="257" y="205"/>
                    <a:pt x="257" y="205"/>
                    <a:pt x="257" y="205"/>
                  </a:cubicBezTo>
                  <a:cubicBezTo>
                    <a:pt x="257" y="205"/>
                    <a:pt x="257" y="205"/>
                    <a:pt x="257" y="205"/>
                  </a:cubicBezTo>
                  <a:cubicBezTo>
                    <a:pt x="266" y="207"/>
                    <a:pt x="266" y="207"/>
                    <a:pt x="266" y="207"/>
                  </a:cubicBezTo>
                  <a:cubicBezTo>
                    <a:pt x="274" y="205"/>
                    <a:pt x="274" y="205"/>
                    <a:pt x="274" y="205"/>
                  </a:cubicBezTo>
                  <a:cubicBezTo>
                    <a:pt x="278" y="213"/>
                    <a:pt x="278" y="213"/>
                    <a:pt x="278" y="213"/>
                  </a:cubicBezTo>
                  <a:cubicBezTo>
                    <a:pt x="278" y="214"/>
                    <a:pt x="278" y="214"/>
                    <a:pt x="278" y="214"/>
                  </a:cubicBezTo>
                  <a:cubicBezTo>
                    <a:pt x="278" y="220"/>
                    <a:pt x="278" y="220"/>
                    <a:pt x="278" y="220"/>
                  </a:cubicBezTo>
                  <a:cubicBezTo>
                    <a:pt x="280" y="226"/>
                    <a:pt x="280" y="226"/>
                    <a:pt x="280" y="226"/>
                  </a:cubicBezTo>
                  <a:cubicBezTo>
                    <a:pt x="280" y="229"/>
                    <a:pt x="282" y="230"/>
                    <a:pt x="284" y="231"/>
                  </a:cubicBezTo>
                  <a:cubicBezTo>
                    <a:pt x="284" y="231"/>
                    <a:pt x="284" y="231"/>
                    <a:pt x="284" y="231"/>
                  </a:cubicBezTo>
                  <a:cubicBezTo>
                    <a:pt x="288" y="231"/>
                    <a:pt x="290" y="233"/>
                    <a:pt x="290" y="235"/>
                  </a:cubicBezTo>
                  <a:cubicBezTo>
                    <a:pt x="291" y="237"/>
                    <a:pt x="292" y="240"/>
                    <a:pt x="295" y="243"/>
                  </a:cubicBezTo>
                  <a:cubicBezTo>
                    <a:pt x="299" y="249"/>
                    <a:pt x="299" y="249"/>
                    <a:pt x="299" y="249"/>
                  </a:cubicBezTo>
                  <a:cubicBezTo>
                    <a:pt x="299" y="249"/>
                    <a:pt x="299" y="249"/>
                    <a:pt x="299" y="249"/>
                  </a:cubicBezTo>
                  <a:cubicBezTo>
                    <a:pt x="299" y="249"/>
                    <a:pt x="299" y="249"/>
                    <a:pt x="299" y="249"/>
                  </a:cubicBezTo>
                  <a:cubicBezTo>
                    <a:pt x="301" y="253"/>
                    <a:pt x="301" y="253"/>
                    <a:pt x="301" y="253"/>
                  </a:cubicBezTo>
                  <a:cubicBezTo>
                    <a:pt x="305" y="253"/>
                    <a:pt x="305" y="253"/>
                    <a:pt x="305" y="253"/>
                  </a:cubicBezTo>
                  <a:cubicBezTo>
                    <a:pt x="312" y="247"/>
                    <a:pt x="312" y="247"/>
                    <a:pt x="312" y="247"/>
                  </a:cubicBezTo>
                  <a:cubicBezTo>
                    <a:pt x="316" y="256"/>
                    <a:pt x="316" y="256"/>
                    <a:pt x="316" y="256"/>
                  </a:cubicBezTo>
                  <a:cubicBezTo>
                    <a:pt x="325" y="259"/>
                    <a:pt x="325" y="259"/>
                    <a:pt x="325" y="259"/>
                  </a:cubicBezTo>
                  <a:cubicBezTo>
                    <a:pt x="325" y="259"/>
                    <a:pt x="325" y="259"/>
                    <a:pt x="325" y="259"/>
                  </a:cubicBezTo>
                  <a:cubicBezTo>
                    <a:pt x="326" y="259"/>
                    <a:pt x="326" y="259"/>
                    <a:pt x="326" y="259"/>
                  </a:cubicBezTo>
                  <a:cubicBezTo>
                    <a:pt x="330" y="267"/>
                    <a:pt x="330" y="267"/>
                    <a:pt x="330" y="267"/>
                  </a:cubicBezTo>
                  <a:cubicBezTo>
                    <a:pt x="332" y="269"/>
                    <a:pt x="332" y="269"/>
                    <a:pt x="332" y="269"/>
                  </a:cubicBezTo>
                  <a:cubicBezTo>
                    <a:pt x="332" y="261"/>
                    <a:pt x="332" y="261"/>
                    <a:pt x="332" y="261"/>
                  </a:cubicBezTo>
                  <a:cubicBezTo>
                    <a:pt x="332" y="261"/>
                    <a:pt x="332" y="261"/>
                    <a:pt x="332" y="261"/>
                  </a:cubicBezTo>
                  <a:cubicBezTo>
                    <a:pt x="332" y="259"/>
                    <a:pt x="332" y="259"/>
                    <a:pt x="332" y="259"/>
                  </a:cubicBezTo>
                  <a:cubicBezTo>
                    <a:pt x="350" y="259"/>
                    <a:pt x="350" y="259"/>
                    <a:pt x="350" y="259"/>
                  </a:cubicBezTo>
                  <a:cubicBezTo>
                    <a:pt x="350" y="257"/>
                    <a:pt x="350" y="257"/>
                    <a:pt x="350" y="257"/>
                  </a:cubicBezTo>
                  <a:cubicBezTo>
                    <a:pt x="351" y="257"/>
                    <a:pt x="351" y="255"/>
                    <a:pt x="350" y="254"/>
                  </a:cubicBezTo>
                  <a:cubicBezTo>
                    <a:pt x="349" y="251"/>
                    <a:pt x="348" y="249"/>
                    <a:pt x="348" y="247"/>
                  </a:cubicBezTo>
                  <a:cubicBezTo>
                    <a:pt x="348" y="243"/>
                    <a:pt x="348" y="241"/>
                    <a:pt x="349" y="240"/>
                  </a:cubicBezTo>
                  <a:cubicBezTo>
                    <a:pt x="350" y="239"/>
                    <a:pt x="351" y="239"/>
                    <a:pt x="353" y="239"/>
                  </a:cubicBezTo>
                  <a:cubicBezTo>
                    <a:pt x="360" y="241"/>
                    <a:pt x="360" y="241"/>
                    <a:pt x="360" y="241"/>
                  </a:cubicBezTo>
                  <a:cubicBezTo>
                    <a:pt x="361" y="236"/>
                    <a:pt x="361" y="236"/>
                    <a:pt x="361" y="236"/>
                  </a:cubicBezTo>
                  <a:cubicBezTo>
                    <a:pt x="348" y="230"/>
                    <a:pt x="348" y="230"/>
                    <a:pt x="348" y="230"/>
                  </a:cubicBezTo>
                  <a:cubicBezTo>
                    <a:pt x="347" y="230"/>
                    <a:pt x="347" y="230"/>
                    <a:pt x="347" y="230"/>
                  </a:cubicBezTo>
                  <a:cubicBezTo>
                    <a:pt x="346" y="229"/>
                    <a:pt x="346" y="229"/>
                    <a:pt x="346" y="229"/>
                  </a:cubicBezTo>
                  <a:cubicBezTo>
                    <a:pt x="346" y="229"/>
                    <a:pt x="346" y="229"/>
                    <a:pt x="346" y="229"/>
                  </a:cubicBezTo>
                  <a:cubicBezTo>
                    <a:pt x="346" y="229"/>
                    <a:pt x="346" y="229"/>
                    <a:pt x="346" y="229"/>
                  </a:cubicBezTo>
                  <a:cubicBezTo>
                    <a:pt x="344" y="213"/>
                    <a:pt x="344" y="213"/>
                    <a:pt x="344" y="213"/>
                  </a:cubicBezTo>
                  <a:cubicBezTo>
                    <a:pt x="345" y="203"/>
                    <a:pt x="345" y="203"/>
                    <a:pt x="345" y="203"/>
                  </a:cubicBezTo>
                  <a:cubicBezTo>
                    <a:pt x="345" y="201"/>
                    <a:pt x="345" y="201"/>
                    <a:pt x="345" y="201"/>
                  </a:cubicBezTo>
                  <a:cubicBezTo>
                    <a:pt x="345" y="201"/>
                    <a:pt x="345" y="201"/>
                    <a:pt x="345" y="201"/>
                  </a:cubicBezTo>
                  <a:cubicBezTo>
                    <a:pt x="367" y="203"/>
                    <a:pt x="367" y="203"/>
                    <a:pt x="367" y="203"/>
                  </a:cubicBezTo>
                  <a:cubicBezTo>
                    <a:pt x="372" y="198"/>
                    <a:pt x="372" y="198"/>
                    <a:pt x="372" y="198"/>
                  </a:cubicBezTo>
                  <a:cubicBezTo>
                    <a:pt x="374" y="196"/>
                    <a:pt x="373" y="195"/>
                    <a:pt x="372" y="194"/>
                  </a:cubicBezTo>
                  <a:cubicBezTo>
                    <a:pt x="367" y="192"/>
                    <a:pt x="364" y="190"/>
                    <a:pt x="364" y="187"/>
                  </a:cubicBezTo>
                  <a:cubicBezTo>
                    <a:pt x="364" y="186"/>
                    <a:pt x="364" y="185"/>
                    <a:pt x="366" y="184"/>
                  </a:cubicBezTo>
                  <a:cubicBezTo>
                    <a:pt x="376" y="175"/>
                    <a:pt x="376" y="175"/>
                    <a:pt x="376" y="175"/>
                  </a:cubicBezTo>
                  <a:cubicBezTo>
                    <a:pt x="386" y="174"/>
                    <a:pt x="386" y="174"/>
                    <a:pt x="386" y="174"/>
                  </a:cubicBezTo>
                  <a:cubicBezTo>
                    <a:pt x="391" y="165"/>
                    <a:pt x="391" y="165"/>
                    <a:pt x="391" y="165"/>
                  </a:cubicBezTo>
                  <a:cubicBezTo>
                    <a:pt x="391" y="157"/>
                    <a:pt x="391" y="157"/>
                    <a:pt x="391" y="157"/>
                  </a:cubicBezTo>
                  <a:cubicBezTo>
                    <a:pt x="398" y="155"/>
                    <a:pt x="398" y="155"/>
                    <a:pt x="398" y="155"/>
                  </a:cubicBezTo>
                  <a:cubicBezTo>
                    <a:pt x="400" y="149"/>
                    <a:pt x="402" y="146"/>
                    <a:pt x="402" y="145"/>
                  </a:cubicBezTo>
                  <a:cubicBezTo>
                    <a:pt x="406" y="138"/>
                    <a:pt x="406" y="138"/>
                    <a:pt x="406" y="138"/>
                  </a:cubicBezTo>
                  <a:cubicBezTo>
                    <a:pt x="400" y="128"/>
                    <a:pt x="400" y="128"/>
                    <a:pt x="400" y="128"/>
                  </a:cubicBezTo>
                  <a:cubicBezTo>
                    <a:pt x="400" y="128"/>
                    <a:pt x="400" y="128"/>
                    <a:pt x="400" y="128"/>
                  </a:cubicBezTo>
                  <a:cubicBezTo>
                    <a:pt x="400" y="128"/>
                    <a:pt x="400" y="128"/>
                    <a:pt x="400" y="128"/>
                  </a:cubicBezTo>
                  <a:cubicBezTo>
                    <a:pt x="400" y="127"/>
                    <a:pt x="400" y="127"/>
                    <a:pt x="400" y="127"/>
                  </a:cubicBezTo>
                  <a:cubicBezTo>
                    <a:pt x="396" y="114"/>
                    <a:pt x="396" y="114"/>
                    <a:pt x="396" y="114"/>
                  </a:cubicBezTo>
                  <a:cubicBezTo>
                    <a:pt x="396" y="113"/>
                    <a:pt x="396" y="113"/>
                    <a:pt x="396" y="113"/>
                  </a:cubicBezTo>
                  <a:cubicBezTo>
                    <a:pt x="394" y="99"/>
                    <a:pt x="394" y="99"/>
                    <a:pt x="394" y="99"/>
                  </a:cubicBezTo>
                  <a:cubicBezTo>
                    <a:pt x="389" y="91"/>
                    <a:pt x="389" y="91"/>
                    <a:pt x="389" y="91"/>
                  </a:cubicBezTo>
                  <a:cubicBezTo>
                    <a:pt x="382" y="84"/>
                    <a:pt x="382" y="84"/>
                    <a:pt x="382" y="84"/>
                  </a:cubicBezTo>
                  <a:cubicBezTo>
                    <a:pt x="382" y="84"/>
                    <a:pt x="382" y="84"/>
                    <a:pt x="382" y="84"/>
                  </a:cubicBezTo>
                  <a:cubicBezTo>
                    <a:pt x="382" y="83"/>
                    <a:pt x="382" y="83"/>
                    <a:pt x="382" y="83"/>
                  </a:cubicBezTo>
                  <a:cubicBezTo>
                    <a:pt x="382" y="83"/>
                    <a:pt x="382" y="83"/>
                    <a:pt x="382" y="83"/>
                  </a:cubicBezTo>
                  <a:cubicBezTo>
                    <a:pt x="381" y="75"/>
                    <a:pt x="381" y="75"/>
                    <a:pt x="381" y="75"/>
                  </a:cubicBezTo>
                  <a:cubicBezTo>
                    <a:pt x="368" y="79"/>
                    <a:pt x="368" y="79"/>
                    <a:pt x="368" y="79"/>
                  </a:cubicBezTo>
                  <a:cubicBezTo>
                    <a:pt x="368" y="79"/>
                    <a:pt x="368" y="79"/>
                    <a:pt x="368" y="79"/>
                  </a:cubicBezTo>
                  <a:cubicBezTo>
                    <a:pt x="362" y="72"/>
                    <a:pt x="362" y="72"/>
                    <a:pt x="362" y="72"/>
                  </a:cubicBezTo>
                  <a:cubicBezTo>
                    <a:pt x="344" y="59"/>
                    <a:pt x="344" y="59"/>
                    <a:pt x="344" y="59"/>
                  </a:cubicBezTo>
                  <a:cubicBezTo>
                    <a:pt x="343" y="59"/>
                    <a:pt x="343" y="59"/>
                    <a:pt x="343" y="59"/>
                  </a:cubicBezTo>
                  <a:cubicBezTo>
                    <a:pt x="336" y="50"/>
                    <a:pt x="336" y="50"/>
                    <a:pt x="336" y="50"/>
                  </a:cubicBezTo>
                  <a:cubicBezTo>
                    <a:pt x="332" y="47"/>
                    <a:pt x="332" y="47"/>
                    <a:pt x="332" y="47"/>
                  </a:cubicBezTo>
                  <a:cubicBezTo>
                    <a:pt x="329" y="51"/>
                    <a:pt x="329" y="51"/>
                    <a:pt x="329" y="51"/>
                  </a:cubicBezTo>
                  <a:cubicBezTo>
                    <a:pt x="329" y="52"/>
                    <a:pt x="329" y="52"/>
                    <a:pt x="329" y="52"/>
                  </a:cubicBezTo>
                  <a:cubicBezTo>
                    <a:pt x="329" y="53"/>
                    <a:pt x="329" y="53"/>
                    <a:pt x="329" y="53"/>
                  </a:cubicBezTo>
                  <a:cubicBezTo>
                    <a:pt x="328" y="53"/>
                    <a:pt x="328" y="53"/>
                    <a:pt x="328" y="53"/>
                  </a:cubicBezTo>
                  <a:cubicBezTo>
                    <a:pt x="328" y="53"/>
                    <a:pt x="328" y="53"/>
                    <a:pt x="328" y="53"/>
                  </a:cubicBezTo>
                  <a:cubicBezTo>
                    <a:pt x="322" y="53"/>
                    <a:pt x="322" y="53"/>
                    <a:pt x="322" y="53"/>
                  </a:cubicBezTo>
                  <a:cubicBezTo>
                    <a:pt x="321" y="53"/>
                    <a:pt x="321" y="53"/>
                    <a:pt x="321" y="53"/>
                  </a:cubicBezTo>
                  <a:cubicBezTo>
                    <a:pt x="321" y="53"/>
                    <a:pt x="321" y="53"/>
                    <a:pt x="321" y="53"/>
                  </a:cubicBezTo>
                  <a:cubicBezTo>
                    <a:pt x="308" y="39"/>
                    <a:pt x="308" y="39"/>
                    <a:pt x="308" y="39"/>
                  </a:cubicBezTo>
                  <a:cubicBezTo>
                    <a:pt x="305" y="38"/>
                    <a:pt x="302" y="35"/>
                    <a:pt x="298" y="31"/>
                  </a:cubicBezTo>
                  <a:cubicBezTo>
                    <a:pt x="292" y="27"/>
                    <a:pt x="292" y="27"/>
                    <a:pt x="292" y="27"/>
                  </a:cubicBezTo>
                  <a:cubicBezTo>
                    <a:pt x="292" y="26"/>
                    <a:pt x="292" y="26"/>
                    <a:pt x="292" y="26"/>
                  </a:cubicBezTo>
                  <a:cubicBezTo>
                    <a:pt x="285" y="22"/>
                    <a:pt x="285" y="22"/>
                    <a:pt x="285" y="22"/>
                  </a:cubicBezTo>
                  <a:cubicBezTo>
                    <a:pt x="281" y="25"/>
                    <a:pt x="281" y="25"/>
                    <a:pt x="281" y="25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280" y="26"/>
                    <a:pt x="280" y="26"/>
                    <a:pt x="280" y="26"/>
                  </a:cubicBezTo>
                  <a:cubicBezTo>
                    <a:pt x="276" y="25"/>
                    <a:pt x="276" y="25"/>
                    <a:pt x="276" y="25"/>
                  </a:cubicBezTo>
                  <a:cubicBezTo>
                    <a:pt x="272" y="27"/>
                    <a:pt x="272" y="27"/>
                    <a:pt x="272" y="27"/>
                  </a:cubicBezTo>
                  <a:cubicBezTo>
                    <a:pt x="272" y="27"/>
                    <a:pt x="272" y="27"/>
                    <a:pt x="272" y="27"/>
                  </a:cubicBezTo>
                  <a:cubicBezTo>
                    <a:pt x="271" y="28"/>
                    <a:pt x="271" y="28"/>
                    <a:pt x="271" y="28"/>
                  </a:cubicBezTo>
                  <a:cubicBezTo>
                    <a:pt x="271" y="28"/>
                    <a:pt x="271" y="28"/>
                    <a:pt x="271" y="28"/>
                  </a:cubicBezTo>
                  <a:cubicBezTo>
                    <a:pt x="265" y="29"/>
                    <a:pt x="265" y="29"/>
                    <a:pt x="265" y="29"/>
                  </a:cubicBezTo>
                  <a:cubicBezTo>
                    <a:pt x="258" y="24"/>
                    <a:pt x="250" y="20"/>
                    <a:pt x="242" y="1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3" name="Freeform 10"/>
            <p:cNvSpPr>
              <a:spLocks/>
            </p:cNvSpPr>
            <p:nvPr/>
          </p:nvSpPr>
          <p:spPr bwMode="auto">
            <a:xfrm>
              <a:off x="1868190" y="4182410"/>
              <a:ext cx="1459164" cy="1280060"/>
            </a:xfrm>
            <a:custGeom>
              <a:avLst/>
              <a:gdLst>
                <a:gd name="T0" fmla="*/ 10 w 351"/>
                <a:gd name="T1" fmla="*/ 14 h 308"/>
                <a:gd name="T2" fmla="*/ 9 w 351"/>
                <a:gd name="T3" fmla="*/ 35 h 308"/>
                <a:gd name="T4" fmla="*/ 5 w 351"/>
                <a:gd name="T5" fmla="*/ 57 h 308"/>
                <a:gd name="T6" fmla="*/ 19 w 351"/>
                <a:gd name="T7" fmla="*/ 69 h 308"/>
                <a:gd name="T8" fmla="*/ 35 w 351"/>
                <a:gd name="T9" fmla="*/ 97 h 308"/>
                <a:gd name="T10" fmla="*/ 37 w 351"/>
                <a:gd name="T11" fmla="*/ 122 h 308"/>
                <a:gd name="T12" fmla="*/ 45 w 351"/>
                <a:gd name="T13" fmla="*/ 143 h 308"/>
                <a:gd name="T14" fmla="*/ 50 w 351"/>
                <a:gd name="T15" fmla="*/ 175 h 308"/>
                <a:gd name="T16" fmla="*/ 47 w 351"/>
                <a:gd name="T17" fmla="*/ 218 h 308"/>
                <a:gd name="T18" fmla="*/ 55 w 351"/>
                <a:gd name="T19" fmla="*/ 231 h 308"/>
                <a:gd name="T20" fmla="*/ 62 w 351"/>
                <a:gd name="T21" fmla="*/ 213 h 308"/>
                <a:gd name="T22" fmla="*/ 78 w 351"/>
                <a:gd name="T23" fmla="*/ 220 h 308"/>
                <a:gd name="T24" fmla="*/ 85 w 351"/>
                <a:gd name="T25" fmla="*/ 237 h 308"/>
                <a:gd name="T26" fmla="*/ 102 w 351"/>
                <a:gd name="T27" fmla="*/ 239 h 308"/>
                <a:gd name="T28" fmla="*/ 119 w 351"/>
                <a:gd name="T29" fmla="*/ 279 h 308"/>
                <a:gd name="T30" fmla="*/ 123 w 351"/>
                <a:gd name="T31" fmla="*/ 299 h 308"/>
                <a:gd name="T32" fmla="*/ 131 w 351"/>
                <a:gd name="T33" fmla="*/ 308 h 308"/>
                <a:gd name="T34" fmla="*/ 153 w 351"/>
                <a:gd name="T35" fmla="*/ 293 h 308"/>
                <a:gd name="T36" fmla="*/ 164 w 351"/>
                <a:gd name="T37" fmla="*/ 268 h 308"/>
                <a:gd name="T38" fmla="*/ 173 w 351"/>
                <a:gd name="T39" fmla="*/ 255 h 308"/>
                <a:gd name="T40" fmla="*/ 187 w 351"/>
                <a:gd name="T41" fmla="*/ 235 h 308"/>
                <a:gd name="T42" fmla="*/ 195 w 351"/>
                <a:gd name="T43" fmla="*/ 218 h 308"/>
                <a:gd name="T44" fmla="*/ 221 w 351"/>
                <a:gd name="T45" fmla="*/ 225 h 308"/>
                <a:gd name="T46" fmla="*/ 229 w 351"/>
                <a:gd name="T47" fmla="*/ 236 h 308"/>
                <a:gd name="T48" fmla="*/ 240 w 351"/>
                <a:gd name="T49" fmla="*/ 233 h 308"/>
                <a:gd name="T50" fmla="*/ 255 w 351"/>
                <a:gd name="T51" fmla="*/ 249 h 308"/>
                <a:gd name="T52" fmla="*/ 275 w 351"/>
                <a:gd name="T53" fmla="*/ 233 h 308"/>
                <a:gd name="T54" fmla="*/ 264 w 351"/>
                <a:gd name="T55" fmla="*/ 229 h 308"/>
                <a:gd name="T56" fmla="*/ 259 w 351"/>
                <a:gd name="T57" fmla="*/ 210 h 308"/>
                <a:gd name="T58" fmla="*/ 275 w 351"/>
                <a:gd name="T59" fmla="*/ 209 h 308"/>
                <a:gd name="T60" fmla="*/ 259 w 351"/>
                <a:gd name="T61" fmla="*/ 187 h 308"/>
                <a:gd name="T62" fmla="*/ 255 w 351"/>
                <a:gd name="T63" fmla="*/ 163 h 308"/>
                <a:gd name="T64" fmla="*/ 303 w 351"/>
                <a:gd name="T65" fmla="*/ 143 h 308"/>
                <a:gd name="T66" fmla="*/ 327 w 351"/>
                <a:gd name="T67" fmla="*/ 121 h 308"/>
                <a:gd name="T68" fmla="*/ 333 w 351"/>
                <a:gd name="T69" fmla="*/ 111 h 308"/>
                <a:gd name="T70" fmla="*/ 343 w 351"/>
                <a:gd name="T71" fmla="*/ 85 h 308"/>
                <a:gd name="T72" fmla="*/ 325 w 351"/>
                <a:gd name="T73" fmla="*/ 78 h 308"/>
                <a:gd name="T74" fmla="*/ 315 w 351"/>
                <a:gd name="T75" fmla="*/ 68 h 308"/>
                <a:gd name="T76" fmla="*/ 304 w 351"/>
                <a:gd name="T77" fmla="*/ 73 h 308"/>
                <a:gd name="T78" fmla="*/ 298 w 351"/>
                <a:gd name="T79" fmla="*/ 63 h 308"/>
                <a:gd name="T80" fmla="*/ 287 w 351"/>
                <a:gd name="T81" fmla="*/ 62 h 308"/>
                <a:gd name="T82" fmla="*/ 263 w 351"/>
                <a:gd name="T83" fmla="*/ 58 h 308"/>
                <a:gd name="T84" fmla="*/ 253 w 351"/>
                <a:gd name="T85" fmla="*/ 59 h 308"/>
                <a:gd name="T86" fmla="*/ 219 w 351"/>
                <a:gd name="T87" fmla="*/ 55 h 308"/>
                <a:gd name="T88" fmla="*/ 217 w 351"/>
                <a:gd name="T89" fmla="*/ 39 h 308"/>
                <a:gd name="T90" fmla="*/ 180 w 351"/>
                <a:gd name="T91" fmla="*/ 16 h 308"/>
                <a:gd name="T92" fmla="*/ 163 w 351"/>
                <a:gd name="T93" fmla="*/ 5 h 308"/>
                <a:gd name="T94" fmla="*/ 160 w 351"/>
                <a:gd name="T95" fmla="*/ 31 h 308"/>
                <a:gd name="T96" fmla="*/ 140 w 351"/>
                <a:gd name="T97" fmla="*/ 33 h 308"/>
                <a:gd name="T98" fmla="*/ 131 w 351"/>
                <a:gd name="T99" fmla="*/ 41 h 308"/>
                <a:gd name="T100" fmla="*/ 122 w 351"/>
                <a:gd name="T101" fmla="*/ 55 h 308"/>
                <a:gd name="T102" fmla="*/ 95 w 351"/>
                <a:gd name="T103" fmla="*/ 67 h 308"/>
                <a:gd name="T104" fmla="*/ 77 w 351"/>
                <a:gd name="T105" fmla="*/ 50 h 308"/>
                <a:gd name="T106" fmla="*/ 63 w 351"/>
                <a:gd name="T107" fmla="*/ 47 h 308"/>
                <a:gd name="T108" fmla="*/ 49 w 351"/>
                <a:gd name="T109" fmla="*/ 31 h 308"/>
                <a:gd name="T110" fmla="*/ 34 w 351"/>
                <a:gd name="T111" fmla="*/ 7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1" h="308">
                  <a:moveTo>
                    <a:pt x="33" y="7"/>
                  </a:moveTo>
                  <a:cubicBezTo>
                    <a:pt x="23" y="5"/>
                    <a:pt x="23" y="5"/>
                    <a:pt x="23" y="5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3" y="25"/>
                    <a:pt x="13" y="25"/>
                    <a:pt x="13" y="25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9" y="35"/>
                    <a:pt x="9" y="35"/>
                    <a:pt x="9" y="3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3" y="47"/>
                    <a:pt x="3" y="47"/>
                    <a:pt x="3" y="47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4" y="57"/>
                    <a:pt x="4" y="57"/>
                    <a:pt x="4" y="57"/>
                  </a:cubicBezTo>
                  <a:cubicBezTo>
                    <a:pt x="5" y="57"/>
                    <a:pt x="5" y="57"/>
                    <a:pt x="5" y="57"/>
                  </a:cubicBezTo>
                  <a:cubicBezTo>
                    <a:pt x="5" y="57"/>
                    <a:pt x="5" y="57"/>
                    <a:pt x="5" y="57"/>
                  </a:cubicBezTo>
                  <a:cubicBezTo>
                    <a:pt x="19" y="68"/>
                    <a:pt x="19" y="68"/>
                    <a:pt x="19" y="68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21" y="79"/>
                    <a:pt x="21" y="79"/>
                    <a:pt x="21" y="79"/>
                  </a:cubicBezTo>
                  <a:cubicBezTo>
                    <a:pt x="28" y="89"/>
                    <a:pt x="28" y="89"/>
                    <a:pt x="28" y="89"/>
                  </a:cubicBezTo>
                  <a:cubicBezTo>
                    <a:pt x="29" y="91"/>
                    <a:pt x="31" y="93"/>
                    <a:pt x="35" y="97"/>
                  </a:cubicBezTo>
                  <a:cubicBezTo>
                    <a:pt x="35" y="97"/>
                    <a:pt x="35" y="97"/>
                    <a:pt x="35" y="97"/>
                  </a:cubicBezTo>
                  <a:cubicBezTo>
                    <a:pt x="36" y="97"/>
                    <a:pt x="36" y="97"/>
                    <a:pt x="36" y="97"/>
                  </a:cubicBezTo>
                  <a:cubicBezTo>
                    <a:pt x="36" y="97"/>
                    <a:pt x="36" y="97"/>
                    <a:pt x="36" y="97"/>
                  </a:cubicBezTo>
                  <a:cubicBezTo>
                    <a:pt x="35" y="98"/>
                    <a:pt x="35" y="98"/>
                    <a:pt x="35" y="98"/>
                  </a:cubicBezTo>
                  <a:cubicBezTo>
                    <a:pt x="35" y="107"/>
                    <a:pt x="35" y="107"/>
                    <a:pt x="35" y="107"/>
                  </a:cubicBezTo>
                  <a:cubicBezTo>
                    <a:pt x="37" y="109"/>
                    <a:pt x="37" y="115"/>
                    <a:pt x="37" y="122"/>
                  </a:cubicBezTo>
                  <a:cubicBezTo>
                    <a:pt x="41" y="127"/>
                    <a:pt x="42" y="131"/>
                    <a:pt x="42" y="133"/>
                  </a:cubicBezTo>
                  <a:cubicBezTo>
                    <a:pt x="42" y="135"/>
                    <a:pt x="43" y="138"/>
                    <a:pt x="45" y="143"/>
                  </a:cubicBezTo>
                  <a:cubicBezTo>
                    <a:pt x="45" y="143"/>
                    <a:pt x="45" y="143"/>
                    <a:pt x="45" y="143"/>
                  </a:cubicBezTo>
                  <a:cubicBezTo>
                    <a:pt x="45" y="143"/>
                    <a:pt x="45" y="143"/>
                    <a:pt x="45" y="143"/>
                  </a:cubicBezTo>
                  <a:cubicBezTo>
                    <a:pt x="45" y="143"/>
                    <a:pt x="45" y="143"/>
                    <a:pt x="45" y="143"/>
                  </a:cubicBezTo>
                  <a:cubicBezTo>
                    <a:pt x="46" y="149"/>
                    <a:pt x="46" y="153"/>
                    <a:pt x="45" y="157"/>
                  </a:cubicBezTo>
                  <a:cubicBezTo>
                    <a:pt x="43" y="160"/>
                    <a:pt x="45" y="165"/>
                    <a:pt x="49" y="173"/>
                  </a:cubicBezTo>
                  <a:cubicBezTo>
                    <a:pt x="50" y="173"/>
                    <a:pt x="50" y="173"/>
                    <a:pt x="50" y="173"/>
                  </a:cubicBezTo>
                  <a:cubicBezTo>
                    <a:pt x="50" y="174"/>
                    <a:pt x="50" y="174"/>
                    <a:pt x="50" y="174"/>
                  </a:cubicBezTo>
                  <a:cubicBezTo>
                    <a:pt x="50" y="175"/>
                    <a:pt x="50" y="175"/>
                    <a:pt x="50" y="175"/>
                  </a:cubicBezTo>
                  <a:cubicBezTo>
                    <a:pt x="43" y="189"/>
                    <a:pt x="43" y="189"/>
                    <a:pt x="43" y="189"/>
                  </a:cubicBezTo>
                  <a:cubicBezTo>
                    <a:pt x="45" y="192"/>
                    <a:pt x="45" y="194"/>
                    <a:pt x="45" y="196"/>
                  </a:cubicBezTo>
                  <a:cubicBezTo>
                    <a:pt x="43" y="209"/>
                    <a:pt x="43" y="209"/>
                    <a:pt x="43" y="209"/>
                  </a:cubicBezTo>
                  <a:cubicBezTo>
                    <a:pt x="43" y="213"/>
                    <a:pt x="43" y="216"/>
                    <a:pt x="45" y="217"/>
                  </a:cubicBezTo>
                  <a:cubicBezTo>
                    <a:pt x="47" y="218"/>
                    <a:pt x="47" y="218"/>
                    <a:pt x="47" y="218"/>
                  </a:cubicBezTo>
                  <a:cubicBezTo>
                    <a:pt x="51" y="220"/>
                    <a:pt x="52" y="222"/>
                    <a:pt x="52" y="224"/>
                  </a:cubicBezTo>
                  <a:cubicBezTo>
                    <a:pt x="51" y="231"/>
                    <a:pt x="51" y="231"/>
                    <a:pt x="51" y="231"/>
                  </a:cubicBezTo>
                  <a:cubicBezTo>
                    <a:pt x="53" y="231"/>
                    <a:pt x="53" y="231"/>
                    <a:pt x="53" y="231"/>
                  </a:cubicBezTo>
                  <a:cubicBezTo>
                    <a:pt x="54" y="232"/>
                    <a:pt x="54" y="232"/>
                    <a:pt x="54" y="232"/>
                  </a:cubicBezTo>
                  <a:cubicBezTo>
                    <a:pt x="55" y="231"/>
                    <a:pt x="55" y="231"/>
                    <a:pt x="55" y="231"/>
                  </a:cubicBezTo>
                  <a:cubicBezTo>
                    <a:pt x="56" y="229"/>
                    <a:pt x="57" y="228"/>
                    <a:pt x="58" y="226"/>
                  </a:cubicBezTo>
                  <a:cubicBezTo>
                    <a:pt x="59" y="225"/>
                    <a:pt x="59" y="225"/>
                    <a:pt x="59" y="225"/>
                  </a:cubicBezTo>
                  <a:cubicBezTo>
                    <a:pt x="59" y="224"/>
                    <a:pt x="59" y="224"/>
                    <a:pt x="59" y="224"/>
                  </a:cubicBezTo>
                  <a:cubicBezTo>
                    <a:pt x="61" y="223"/>
                    <a:pt x="61" y="222"/>
                    <a:pt x="63" y="220"/>
                  </a:cubicBezTo>
                  <a:cubicBezTo>
                    <a:pt x="63" y="218"/>
                    <a:pt x="63" y="215"/>
                    <a:pt x="62" y="213"/>
                  </a:cubicBezTo>
                  <a:cubicBezTo>
                    <a:pt x="61" y="211"/>
                    <a:pt x="61" y="211"/>
                    <a:pt x="61" y="211"/>
                  </a:cubicBezTo>
                  <a:cubicBezTo>
                    <a:pt x="63" y="210"/>
                    <a:pt x="63" y="210"/>
                    <a:pt x="63" y="210"/>
                  </a:cubicBezTo>
                  <a:cubicBezTo>
                    <a:pt x="70" y="209"/>
                    <a:pt x="73" y="209"/>
                    <a:pt x="75" y="212"/>
                  </a:cubicBezTo>
                  <a:cubicBezTo>
                    <a:pt x="78" y="220"/>
                    <a:pt x="78" y="220"/>
                    <a:pt x="78" y="220"/>
                  </a:cubicBezTo>
                  <a:cubicBezTo>
                    <a:pt x="78" y="220"/>
                    <a:pt x="78" y="220"/>
                    <a:pt x="78" y="220"/>
                  </a:cubicBezTo>
                  <a:cubicBezTo>
                    <a:pt x="78" y="221"/>
                    <a:pt x="78" y="221"/>
                    <a:pt x="78" y="221"/>
                  </a:cubicBezTo>
                  <a:cubicBezTo>
                    <a:pt x="79" y="234"/>
                    <a:pt x="79" y="234"/>
                    <a:pt x="79" y="234"/>
                  </a:cubicBezTo>
                  <a:cubicBezTo>
                    <a:pt x="85" y="237"/>
                    <a:pt x="85" y="237"/>
                    <a:pt x="85" y="237"/>
                  </a:cubicBezTo>
                  <a:cubicBezTo>
                    <a:pt x="85" y="237"/>
                    <a:pt x="85" y="237"/>
                    <a:pt x="85" y="237"/>
                  </a:cubicBezTo>
                  <a:cubicBezTo>
                    <a:pt x="85" y="237"/>
                    <a:pt x="85" y="237"/>
                    <a:pt x="85" y="237"/>
                  </a:cubicBezTo>
                  <a:cubicBezTo>
                    <a:pt x="89" y="239"/>
                    <a:pt x="89" y="239"/>
                    <a:pt x="89" y="239"/>
                  </a:cubicBezTo>
                  <a:cubicBezTo>
                    <a:pt x="92" y="236"/>
                    <a:pt x="92" y="236"/>
                    <a:pt x="92" y="236"/>
                  </a:cubicBezTo>
                  <a:cubicBezTo>
                    <a:pt x="95" y="233"/>
                    <a:pt x="95" y="233"/>
                    <a:pt x="95" y="233"/>
                  </a:cubicBezTo>
                  <a:cubicBezTo>
                    <a:pt x="97" y="233"/>
                    <a:pt x="97" y="233"/>
                    <a:pt x="97" y="233"/>
                  </a:cubicBezTo>
                  <a:cubicBezTo>
                    <a:pt x="99" y="234"/>
                    <a:pt x="101" y="236"/>
                    <a:pt x="102" y="239"/>
                  </a:cubicBezTo>
                  <a:cubicBezTo>
                    <a:pt x="103" y="249"/>
                    <a:pt x="103" y="249"/>
                    <a:pt x="103" y="249"/>
                  </a:cubicBezTo>
                  <a:cubicBezTo>
                    <a:pt x="104" y="251"/>
                    <a:pt x="104" y="251"/>
                    <a:pt x="104" y="251"/>
                  </a:cubicBezTo>
                  <a:cubicBezTo>
                    <a:pt x="115" y="274"/>
                    <a:pt x="115" y="274"/>
                    <a:pt x="115" y="274"/>
                  </a:cubicBezTo>
                  <a:cubicBezTo>
                    <a:pt x="119" y="278"/>
                    <a:pt x="119" y="278"/>
                    <a:pt x="119" y="278"/>
                  </a:cubicBezTo>
                  <a:cubicBezTo>
                    <a:pt x="119" y="279"/>
                    <a:pt x="119" y="279"/>
                    <a:pt x="119" y="279"/>
                  </a:cubicBezTo>
                  <a:cubicBezTo>
                    <a:pt x="119" y="279"/>
                    <a:pt x="119" y="279"/>
                    <a:pt x="119" y="279"/>
                  </a:cubicBezTo>
                  <a:cubicBezTo>
                    <a:pt x="121" y="289"/>
                    <a:pt x="121" y="289"/>
                    <a:pt x="121" y="289"/>
                  </a:cubicBezTo>
                  <a:cubicBezTo>
                    <a:pt x="121" y="289"/>
                    <a:pt x="121" y="289"/>
                    <a:pt x="121" y="289"/>
                  </a:cubicBezTo>
                  <a:cubicBezTo>
                    <a:pt x="122" y="298"/>
                    <a:pt x="122" y="298"/>
                    <a:pt x="122" y="298"/>
                  </a:cubicBezTo>
                  <a:cubicBezTo>
                    <a:pt x="123" y="299"/>
                    <a:pt x="123" y="299"/>
                    <a:pt x="123" y="299"/>
                  </a:cubicBezTo>
                  <a:cubicBezTo>
                    <a:pt x="125" y="295"/>
                    <a:pt x="128" y="293"/>
                    <a:pt x="129" y="293"/>
                  </a:cubicBezTo>
                  <a:cubicBezTo>
                    <a:pt x="131" y="294"/>
                    <a:pt x="131" y="295"/>
                    <a:pt x="131" y="296"/>
                  </a:cubicBezTo>
                  <a:cubicBezTo>
                    <a:pt x="131" y="299"/>
                    <a:pt x="131" y="299"/>
                    <a:pt x="131" y="299"/>
                  </a:cubicBezTo>
                  <a:cubicBezTo>
                    <a:pt x="131" y="306"/>
                    <a:pt x="131" y="306"/>
                    <a:pt x="131" y="306"/>
                  </a:cubicBezTo>
                  <a:cubicBezTo>
                    <a:pt x="131" y="308"/>
                    <a:pt x="131" y="308"/>
                    <a:pt x="131" y="308"/>
                  </a:cubicBezTo>
                  <a:cubicBezTo>
                    <a:pt x="133" y="308"/>
                    <a:pt x="135" y="308"/>
                    <a:pt x="135" y="307"/>
                  </a:cubicBezTo>
                  <a:cubicBezTo>
                    <a:pt x="139" y="301"/>
                    <a:pt x="139" y="301"/>
                    <a:pt x="139" y="301"/>
                  </a:cubicBezTo>
                  <a:cubicBezTo>
                    <a:pt x="144" y="297"/>
                    <a:pt x="144" y="297"/>
                    <a:pt x="144" y="297"/>
                  </a:cubicBezTo>
                  <a:cubicBezTo>
                    <a:pt x="147" y="295"/>
                    <a:pt x="149" y="293"/>
                    <a:pt x="153" y="293"/>
                  </a:cubicBezTo>
                  <a:cubicBezTo>
                    <a:pt x="153" y="293"/>
                    <a:pt x="153" y="293"/>
                    <a:pt x="153" y="293"/>
                  </a:cubicBezTo>
                  <a:cubicBezTo>
                    <a:pt x="161" y="295"/>
                    <a:pt x="161" y="295"/>
                    <a:pt x="161" y="295"/>
                  </a:cubicBezTo>
                  <a:cubicBezTo>
                    <a:pt x="164" y="294"/>
                    <a:pt x="164" y="294"/>
                    <a:pt x="164" y="294"/>
                  </a:cubicBezTo>
                  <a:cubicBezTo>
                    <a:pt x="168" y="288"/>
                    <a:pt x="168" y="288"/>
                    <a:pt x="168" y="288"/>
                  </a:cubicBezTo>
                  <a:cubicBezTo>
                    <a:pt x="167" y="279"/>
                    <a:pt x="167" y="279"/>
                    <a:pt x="167" y="279"/>
                  </a:cubicBezTo>
                  <a:cubicBezTo>
                    <a:pt x="165" y="275"/>
                    <a:pt x="163" y="271"/>
                    <a:pt x="164" y="268"/>
                  </a:cubicBezTo>
                  <a:cubicBezTo>
                    <a:pt x="165" y="261"/>
                    <a:pt x="165" y="261"/>
                    <a:pt x="165" y="261"/>
                  </a:cubicBezTo>
                  <a:cubicBezTo>
                    <a:pt x="165" y="260"/>
                    <a:pt x="165" y="260"/>
                    <a:pt x="165" y="260"/>
                  </a:cubicBezTo>
                  <a:cubicBezTo>
                    <a:pt x="166" y="259"/>
                    <a:pt x="166" y="259"/>
                    <a:pt x="166" y="259"/>
                  </a:cubicBezTo>
                  <a:cubicBezTo>
                    <a:pt x="166" y="259"/>
                    <a:pt x="166" y="259"/>
                    <a:pt x="166" y="259"/>
                  </a:cubicBezTo>
                  <a:cubicBezTo>
                    <a:pt x="173" y="255"/>
                    <a:pt x="173" y="255"/>
                    <a:pt x="173" y="255"/>
                  </a:cubicBezTo>
                  <a:cubicBezTo>
                    <a:pt x="174" y="255"/>
                    <a:pt x="174" y="255"/>
                    <a:pt x="174" y="255"/>
                  </a:cubicBezTo>
                  <a:cubicBezTo>
                    <a:pt x="174" y="255"/>
                    <a:pt x="174" y="255"/>
                    <a:pt x="174" y="255"/>
                  </a:cubicBezTo>
                  <a:cubicBezTo>
                    <a:pt x="179" y="251"/>
                    <a:pt x="179" y="251"/>
                    <a:pt x="179" y="251"/>
                  </a:cubicBezTo>
                  <a:cubicBezTo>
                    <a:pt x="186" y="242"/>
                    <a:pt x="186" y="242"/>
                    <a:pt x="186" y="242"/>
                  </a:cubicBezTo>
                  <a:cubicBezTo>
                    <a:pt x="187" y="235"/>
                    <a:pt x="187" y="235"/>
                    <a:pt x="187" y="235"/>
                  </a:cubicBezTo>
                  <a:cubicBezTo>
                    <a:pt x="179" y="218"/>
                    <a:pt x="179" y="218"/>
                    <a:pt x="179" y="218"/>
                  </a:cubicBezTo>
                  <a:cubicBezTo>
                    <a:pt x="195" y="225"/>
                    <a:pt x="195" y="225"/>
                    <a:pt x="195" y="225"/>
                  </a:cubicBezTo>
                  <a:cubicBezTo>
                    <a:pt x="195" y="219"/>
                    <a:pt x="195" y="219"/>
                    <a:pt x="195" y="219"/>
                  </a:cubicBezTo>
                  <a:cubicBezTo>
                    <a:pt x="195" y="219"/>
                    <a:pt x="195" y="219"/>
                    <a:pt x="195" y="219"/>
                  </a:cubicBezTo>
                  <a:cubicBezTo>
                    <a:pt x="195" y="218"/>
                    <a:pt x="195" y="218"/>
                    <a:pt x="195" y="218"/>
                  </a:cubicBezTo>
                  <a:cubicBezTo>
                    <a:pt x="201" y="213"/>
                    <a:pt x="201" y="213"/>
                    <a:pt x="201" y="213"/>
                  </a:cubicBezTo>
                  <a:cubicBezTo>
                    <a:pt x="213" y="210"/>
                    <a:pt x="213" y="210"/>
                    <a:pt x="213" y="210"/>
                  </a:cubicBezTo>
                  <a:cubicBezTo>
                    <a:pt x="214" y="210"/>
                    <a:pt x="214" y="210"/>
                    <a:pt x="214" y="210"/>
                  </a:cubicBezTo>
                  <a:cubicBezTo>
                    <a:pt x="221" y="225"/>
                    <a:pt x="221" y="225"/>
                    <a:pt x="221" y="225"/>
                  </a:cubicBezTo>
                  <a:cubicBezTo>
                    <a:pt x="221" y="225"/>
                    <a:pt x="221" y="225"/>
                    <a:pt x="221" y="225"/>
                  </a:cubicBezTo>
                  <a:cubicBezTo>
                    <a:pt x="220" y="231"/>
                    <a:pt x="220" y="231"/>
                    <a:pt x="220" y="231"/>
                  </a:cubicBezTo>
                  <a:cubicBezTo>
                    <a:pt x="221" y="236"/>
                    <a:pt x="221" y="236"/>
                    <a:pt x="221" y="236"/>
                  </a:cubicBezTo>
                  <a:cubicBezTo>
                    <a:pt x="221" y="239"/>
                    <a:pt x="223" y="240"/>
                    <a:pt x="224" y="240"/>
                  </a:cubicBezTo>
                  <a:cubicBezTo>
                    <a:pt x="226" y="240"/>
                    <a:pt x="227" y="239"/>
                    <a:pt x="229" y="237"/>
                  </a:cubicBezTo>
                  <a:cubicBezTo>
                    <a:pt x="229" y="236"/>
                    <a:pt x="229" y="236"/>
                    <a:pt x="229" y="236"/>
                  </a:cubicBezTo>
                  <a:cubicBezTo>
                    <a:pt x="229" y="236"/>
                    <a:pt x="229" y="236"/>
                    <a:pt x="229" y="236"/>
                  </a:cubicBezTo>
                  <a:cubicBezTo>
                    <a:pt x="230" y="236"/>
                    <a:pt x="230" y="236"/>
                    <a:pt x="230" y="236"/>
                  </a:cubicBezTo>
                  <a:cubicBezTo>
                    <a:pt x="239" y="233"/>
                    <a:pt x="239" y="233"/>
                    <a:pt x="239" y="233"/>
                  </a:cubicBezTo>
                  <a:cubicBezTo>
                    <a:pt x="239" y="233"/>
                    <a:pt x="239" y="233"/>
                    <a:pt x="239" y="233"/>
                  </a:cubicBezTo>
                  <a:cubicBezTo>
                    <a:pt x="240" y="233"/>
                    <a:pt x="240" y="233"/>
                    <a:pt x="240" y="233"/>
                  </a:cubicBezTo>
                  <a:cubicBezTo>
                    <a:pt x="245" y="233"/>
                    <a:pt x="247" y="234"/>
                    <a:pt x="249" y="236"/>
                  </a:cubicBezTo>
                  <a:cubicBezTo>
                    <a:pt x="249" y="247"/>
                    <a:pt x="249" y="247"/>
                    <a:pt x="249" y="247"/>
                  </a:cubicBezTo>
                  <a:cubicBezTo>
                    <a:pt x="249" y="247"/>
                    <a:pt x="249" y="247"/>
                    <a:pt x="249" y="247"/>
                  </a:cubicBezTo>
                  <a:cubicBezTo>
                    <a:pt x="251" y="248"/>
                    <a:pt x="251" y="248"/>
                    <a:pt x="251" y="248"/>
                  </a:cubicBezTo>
                  <a:cubicBezTo>
                    <a:pt x="255" y="249"/>
                    <a:pt x="255" y="249"/>
                    <a:pt x="255" y="249"/>
                  </a:cubicBezTo>
                  <a:cubicBezTo>
                    <a:pt x="261" y="249"/>
                    <a:pt x="261" y="249"/>
                    <a:pt x="261" y="249"/>
                  </a:cubicBezTo>
                  <a:cubicBezTo>
                    <a:pt x="271" y="246"/>
                    <a:pt x="271" y="246"/>
                    <a:pt x="271" y="246"/>
                  </a:cubicBezTo>
                  <a:cubicBezTo>
                    <a:pt x="277" y="241"/>
                    <a:pt x="277" y="241"/>
                    <a:pt x="277" y="241"/>
                  </a:cubicBezTo>
                  <a:cubicBezTo>
                    <a:pt x="278" y="236"/>
                    <a:pt x="278" y="236"/>
                    <a:pt x="278" y="236"/>
                  </a:cubicBezTo>
                  <a:cubicBezTo>
                    <a:pt x="275" y="233"/>
                    <a:pt x="275" y="233"/>
                    <a:pt x="275" y="233"/>
                  </a:cubicBezTo>
                  <a:cubicBezTo>
                    <a:pt x="265" y="229"/>
                    <a:pt x="265" y="229"/>
                    <a:pt x="265" y="229"/>
                  </a:cubicBezTo>
                  <a:cubicBezTo>
                    <a:pt x="265" y="229"/>
                    <a:pt x="265" y="229"/>
                    <a:pt x="265" y="229"/>
                  </a:cubicBezTo>
                  <a:cubicBezTo>
                    <a:pt x="264" y="229"/>
                    <a:pt x="264" y="229"/>
                    <a:pt x="264" y="229"/>
                  </a:cubicBezTo>
                  <a:cubicBezTo>
                    <a:pt x="264" y="229"/>
                    <a:pt x="264" y="229"/>
                    <a:pt x="264" y="229"/>
                  </a:cubicBezTo>
                  <a:cubicBezTo>
                    <a:pt x="264" y="229"/>
                    <a:pt x="264" y="229"/>
                    <a:pt x="264" y="229"/>
                  </a:cubicBezTo>
                  <a:cubicBezTo>
                    <a:pt x="252" y="217"/>
                    <a:pt x="252" y="217"/>
                    <a:pt x="252" y="217"/>
                  </a:cubicBezTo>
                  <a:cubicBezTo>
                    <a:pt x="253" y="216"/>
                    <a:pt x="253" y="216"/>
                    <a:pt x="253" y="216"/>
                  </a:cubicBezTo>
                  <a:cubicBezTo>
                    <a:pt x="259" y="211"/>
                    <a:pt x="259" y="211"/>
                    <a:pt x="259" y="211"/>
                  </a:cubicBezTo>
                  <a:cubicBezTo>
                    <a:pt x="259" y="210"/>
                    <a:pt x="259" y="210"/>
                    <a:pt x="259" y="210"/>
                  </a:cubicBezTo>
                  <a:cubicBezTo>
                    <a:pt x="259" y="210"/>
                    <a:pt x="259" y="210"/>
                    <a:pt x="259" y="210"/>
                  </a:cubicBezTo>
                  <a:cubicBezTo>
                    <a:pt x="265" y="208"/>
                    <a:pt x="265" y="208"/>
                    <a:pt x="265" y="208"/>
                  </a:cubicBezTo>
                  <a:cubicBezTo>
                    <a:pt x="265" y="208"/>
                    <a:pt x="265" y="208"/>
                    <a:pt x="265" y="208"/>
                  </a:cubicBezTo>
                  <a:cubicBezTo>
                    <a:pt x="267" y="208"/>
                    <a:pt x="267" y="208"/>
                    <a:pt x="267" y="208"/>
                  </a:cubicBezTo>
                  <a:cubicBezTo>
                    <a:pt x="275" y="209"/>
                    <a:pt x="275" y="209"/>
                    <a:pt x="275" y="209"/>
                  </a:cubicBezTo>
                  <a:cubicBezTo>
                    <a:pt x="275" y="209"/>
                    <a:pt x="275" y="209"/>
                    <a:pt x="275" y="209"/>
                  </a:cubicBezTo>
                  <a:cubicBezTo>
                    <a:pt x="275" y="210"/>
                    <a:pt x="275" y="210"/>
                    <a:pt x="275" y="210"/>
                  </a:cubicBezTo>
                  <a:cubicBezTo>
                    <a:pt x="275" y="207"/>
                    <a:pt x="275" y="207"/>
                    <a:pt x="275" y="207"/>
                  </a:cubicBezTo>
                  <a:cubicBezTo>
                    <a:pt x="272" y="201"/>
                    <a:pt x="272" y="201"/>
                    <a:pt x="272" y="201"/>
                  </a:cubicBezTo>
                  <a:cubicBezTo>
                    <a:pt x="266" y="198"/>
                    <a:pt x="266" y="198"/>
                    <a:pt x="266" y="198"/>
                  </a:cubicBezTo>
                  <a:cubicBezTo>
                    <a:pt x="259" y="187"/>
                    <a:pt x="259" y="187"/>
                    <a:pt x="259" y="187"/>
                  </a:cubicBezTo>
                  <a:cubicBezTo>
                    <a:pt x="259" y="187"/>
                    <a:pt x="259" y="187"/>
                    <a:pt x="259" y="187"/>
                  </a:cubicBezTo>
                  <a:cubicBezTo>
                    <a:pt x="258" y="186"/>
                    <a:pt x="258" y="186"/>
                    <a:pt x="258" y="186"/>
                  </a:cubicBezTo>
                  <a:cubicBezTo>
                    <a:pt x="258" y="186"/>
                    <a:pt x="258" y="186"/>
                    <a:pt x="258" y="186"/>
                  </a:cubicBezTo>
                  <a:cubicBezTo>
                    <a:pt x="255" y="173"/>
                    <a:pt x="255" y="173"/>
                    <a:pt x="255" y="173"/>
                  </a:cubicBezTo>
                  <a:cubicBezTo>
                    <a:pt x="255" y="163"/>
                    <a:pt x="255" y="163"/>
                    <a:pt x="255" y="163"/>
                  </a:cubicBezTo>
                  <a:cubicBezTo>
                    <a:pt x="261" y="157"/>
                    <a:pt x="261" y="157"/>
                    <a:pt x="261" y="157"/>
                  </a:cubicBezTo>
                  <a:cubicBezTo>
                    <a:pt x="271" y="157"/>
                    <a:pt x="271" y="157"/>
                    <a:pt x="271" y="157"/>
                  </a:cubicBezTo>
                  <a:cubicBezTo>
                    <a:pt x="293" y="159"/>
                    <a:pt x="293" y="159"/>
                    <a:pt x="293" y="159"/>
                  </a:cubicBezTo>
                  <a:cubicBezTo>
                    <a:pt x="303" y="144"/>
                    <a:pt x="303" y="144"/>
                    <a:pt x="303" y="144"/>
                  </a:cubicBezTo>
                  <a:cubicBezTo>
                    <a:pt x="303" y="143"/>
                    <a:pt x="303" y="143"/>
                    <a:pt x="303" y="143"/>
                  </a:cubicBezTo>
                  <a:cubicBezTo>
                    <a:pt x="304" y="143"/>
                    <a:pt x="304" y="143"/>
                    <a:pt x="304" y="143"/>
                  </a:cubicBezTo>
                  <a:cubicBezTo>
                    <a:pt x="313" y="139"/>
                    <a:pt x="313" y="139"/>
                    <a:pt x="313" y="139"/>
                  </a:cubicBezTo>
                  <a:cubicBezTo>
                    <a:pt x="317" y="130"/>
                    <a:pt x="317" y="130"/>
                    <a:pt x="317" y="130"/>
                  </a:cubicBezTo>
                  <a:cubicBezTo>
                    <a:pt x="317" y="129"/>
                    <a:pt x="317" y="129"/>
                    <a:pt x="317" y="129"/>
                  </a:cubicBezTo>
                  <a:cubicBezTo>
                    <a:pt x="327" y="121"/>
                    <a:pt x="327" y="121"/>
                    <a:pt x="327" y="121"/>
                  </a:cubicBezTo>
                  <a:cubicBezTo>
                    <a:pt x="332" y="112"/>
                    <a:pt x="332" y="112"/>
                    <a:pt x="332" y="112"/>
                  </a:cubicBezTo>
                  <a:cubicBezTo>
                    <a:pt x="332" y="112"/>
                    <a:pt x="332" y="112"/>
                    <a:pt x="332" y="112"/>
                  </a:cubicBezTo>
                  <a:cubicBezTo>
                    <a:pt x="333" y="112"/>
                    <a:pt x="333" y="112"/>
                    <a:pt x="333" y="112"/>
                  </a:cubicBezTo>
                  <a:cubicBezTo>
                    <a:pt x="333" y="111"/>
                    <a:pt x="333" y="111"/>
                    <a:pt x="333" y="111"/>
                  </a:cubicBezTo>
                  <a:cubicBezTo>
                    <a:pt x="333" y="111"/>
                    <a:pt x="333" y="111"/>
                    <a:pt x="333" y="111"/>
                  </a:cubicBezTo>
                  <a:cubicBezTo>
                    <a:pt x="337" y="107"/>
                    <a:pt x="337" y="107"/>
                    <a:pt x="337" y="107"/>
                  </a:cubicBezTo>
                  <a:cubicBezTo>
                    <a:pt x="341" y="99"/>
                    <a:pt x="341" y="99"/>
                    <a:pt x="341" y="99"/>
                  </a:cubicBezTo>
                  <a:cubicBezTo>
                    <a:pt x="343" y="87"/>
                    <a:pt x="343" y="87"/>
                    <a:pt x="343" y="87"/>
                  </a:cubicBezTo>
                  <a:cubicBezTo>
                    <a:pt x="343" y="86"/>
                    <a:pt x="343" y="86"/>
                    <a:pt x="343" y="86"/>
                  </a:cubicBezTo>
                  <a:cubicBezTo>
                    <a:pt x="343" y="85"/>
                    <a:pt x="343" y="85"/>
                    <a:pt x="343" y="85"/>
                  </a:cubicBezTo>
                  <a:cubicBezTo>
                    <a:pt x="350" y="81"/>
                    <a:pt x="350" y="81"/>
                    <a:pt x="350" y="81"/>
                  </a:cubicBezTo>
                  <a:cubicBezTo>
                    <a:pt x="351" y="79"/>
                    <a:pt x="351" y="79"/>
                    <a:pt x="351" y="79"/>
                  </a:cubicBezTo>
                  <a:cubicBezTo>
                    <a:pt x="342" y="78"/>
                    <a:pt x="342" y="78"/>
                    <a:pt x="342" y="78"/>
                  </a:cubicBezTo>
                  <a:cubicBezTo>
                    <a:pt x="326" y="79"/>
                    <a:pt x="326" y="79"/>
                    <a:pt x="326" y="79"/>
                  </a:cubicBezTo>
                  <a:cubicBezTo>
                    <a:pt x="325" y="78"/>
                    <a:pt x="325" y="78"/>
                    <a:pt x="325" y="78"/>
                  </a:cubicBezTo>
                  <a:cubicBezTo>
                    <a:pt x="319" y="73"/>
                    <a:pt x="319" y="73"/>
                    <a:pt x="319" y="73"/>
                  </a:cubicBezTo>
                  <a:cubicBezTo>
                    <a:pt x="319" y="73"/>
                    <a:pt x="319" y="73"/>
                    <a:pt x="319" y="73"/>
                  </a:cubicBezTo>
                  <a:cubicBezTo>
                    <a:pt x="319" y="73"/>
                    <a:pt x="319" y="73"/>
                    <a:pt x="319" y="73"/>
                  </a:cubicBezTo>
                  <a:cubicBezTo>
                    <a:pt x="319" y="73"/>
                    <a:pt x="319" y="73"/>
                    <a:pt x="319" y="73"/>
                  </a:cubicBezTo>
                  <a:cubicBezTo>
                    <a:pt x="315" y="68"/>
                    <a:pt x="315" y="68"/>
                    <a:pt x="315" y="68"/>
                  </a:cubicBezTo>
                  <a:cubicBezTo>
                    <a:pt x="315" y="69"/>
                    <a:pt x="315" y="69"/>
                    <a:pt x="315" y="69"/>
                  </a:cubicBezTo>
                  <a:cubicBezTo>
                    <a:pt x="314" y="69"/>
                    <a:pt x="314" y="69"/>
                    <a:pt x="314" y="69"/>
                  </a:cubicBezTo>
                  <a:cubicBezTo>
                    <a:pt x="313" y="71"/>
                    <a:pt x="311" y="71"/>
                    <a:pt x="309" y="71"/>
                  </a:cubicBezTo>
                  <a:cubicBezTo>
                    <a:pt x="307" y="72"/>
                    <a:pt x="307" y="72"/>
                    <a:pt x="307" y="72"/>
                  </a:cubicBezTo>
                  <a:cubicBezTo>
                    <a:pt x="306" y="73"/>
                    <a:pt x="305" y="73"/>
                    <a:pt x="304" y="73"/>
                  </a:cubicBezTo>
                  <a:cubicBezTo>
                    <a:pt x="303" y="73"/>
                    <a:pt x="303" y="71"/>
                    <a:pt x="302" y="69"/>
                  </a:cubicBezTo>
                  <a:cubicBezTo>
                    <a:pt x="302" y="67"/>
                    <a:pt x="301" y="65"/>
                    <a:pt x="299" y="63"/>
                  </a:cubicBezTo>
                  <a:cubicBezTo>
                    <a:pt x="298" y="63"/>
                    <a:pt x="298" y="63"/>
                    <a:pt x="298" y="63"/>
                  </a:cubicBezTo>
                  <a:cubicBezTo>
                    <a:pt x="298" y="63"/>
                    <a:pt x="298" y="63"/>
                    <a:pt x="298" y="63"/>
                  </a:cubicBezTo>
                  <a:cubicBezTo>
                    <a:pt x="298" y="63"/>
                    <a:pt x="298" y="63"/>
                    <a:pt x="298" y="63"/>
                  </a:cubicBezTo>
                  <a:cubicBezTo>
                    <a:pt x="296" y="57"/>
                    <a:pt x="296" y="57"/>
                    <a:pt x="296" y="57"/>
                  </a:cubicBezTo>
                  <a:cubicBezTo>
                    <a:pt x="294" y="57"/>
                    <a:pt x="294" y="57"/>
                    <a:pt x="294" y="57"/>
                  </a:cubicBezTo>
                  <a:cubicBezTo>
                    <a:pt x="288" y="61"/>
                    <a:pt x="288" y="61"/>
                    <a:pt x="288" y="61"/>
                  </a:cubicBezTo>
                  <a:cubicBezTo>
                    <a:pt x="288" y="62"/>
                    <a:pt x="288" y="62"/>
                    <a:pt x="288" y="62"/>
                  </a:cubicBezTo>
                  <a:cubicBezTo>
                    <a:pt x="287" y="62"/>
                    <a:pt x="287" y="62"/>
                    <a:pt x="287" y="62"/>
                  </a:cubicBezTo>
                  <a:cubicBezTo>
                    <a:pt x="273" y="65"/>
                    <a:pt x="273" y="65"/>
                    <a:pt x="273" y="65"/>
                  </a:cubicBezTo>
                  <a:cubicBezTo>
                    <a:pt x="273" y="65"/>
                    <a:pt x="273" y="65"/>
                    <a:pt x="273" y="65"/>
                  </a:cubicBezTo>
                  <a:cubicBezTo>
                    <a:pt x="272" y="64"/>
                    <a:pt x="272" y="64"/>
                    <a:pt x="272" y="64"/>
                  </a:cubicBezTo>
                  <a:cubicBezTo>
                    <a:pt x="263" y="58"/>
                    <a:pt x="263" y="58"/>
                    <a:pt x="263" y="58"/>
                  </a:cubicBezTo>
                  <a:cubicBezTo>
                    <a:pt x="263" y="58"/>
                    <a:pt x="263" y="58"/>
                    <a:pt x="263" y="58"/>
                  </a:cubicBezTo>
                  <a:cubicBezTo>
                    <a:pt x="262" y="57"/>
                    <a:pt x="262" y="57"/>
                    <a:pt x="262" y="57"/>
                  </a:cubicBezTo>
                  <a:cubicBezTo>
                    <a:pt x="262" y="57"/>
                    <a:pt x="262" y="57"/>
                    <a:pt x="262" y="57"/>
                  </a:cubicBezTo>
                  <a:cubicBezTo>
                    <a:pt x="262" y="57"/>
                    <a:pt x="262" y="57"/>
                    <a:pt x="262" y="57"/>
                  </a:cubicBezTo>
                  <a:cubicBezTo>
                    <a:pt x="259" y="52"/>
                    <a:pt x="259" y="52"/>
                    <a:pt x="259" y="52"/>
                  </a:cubicBezTo>
                  <a:cubicBezTo>
                    <a:pt x="253" y="59"/>
                    <a:pt x="253" y="59"/>
                    <a:pt x="253" y="59"/>
                  </a:cubicBezTo>
                  <a:cubicBezTo>
                    <a:pt x="248" y="65"/>
                    <a:pt x="244" y="67"/>
                    <a:pt x="242" y="65"/>
                  </a:cubicBezTo>
                  <a:cubicBezTo>
                    <a:pt x="233" y="60"/>
                    <a:pt x="233" y="60"/>
                    <a:pt x="233" y="60"/>
                  </a:cubicBezTo>
                  <a:cubicBezTo>
                    <a:pt x="226" y="59"/>
                    <a:pt x="226" y="59"/>
                    <a:pt x="226" y="59"/>
                  </a:cubicBezTo>
                  <a:cubicBezTo>
                    <a:pt x="225" y="60"/>
                    <a:pt x="225" y="60"/>
                    <a:pt x="225" y="60"/>
                  </a:cubicBezTo>
                  <a:cubicBezTo>
                    <a:pt x="219" y="55"/>
                    <a:pt x="219" y="55"/>
                    <a:pt x="219" y="55"/>
                  </a:cubicBezTo>
                  <a:cubicBezTo>
                    <a:pt x="219" y="55"/>
                    <a:pt x="219" y="55"/>
                    <a:pt x="219" y="55"/>
                  </a:cubicBezTo>
                  <a:cubicBezTo>
                    <a:pt x="218" y="55"/>
                    <a:pt x="218" y="55"/>
                    <a:pt x="218" y="55"/>
                  </a:cubicBezTo>
                  <a:cubicBezTo>
                    <a:pt x="221" y="44"/>
                    <a:pt x="221" y="44"/>
                    <a:pt x="221" y="44"/>
                  </a:cubicBezTo>
                  <a:cubicBezTo>
                    <a:pt x="221" y="40"/>
                    <a:pt x="221" y="40"/>
                    <a:pt x="221" y="40"/>
                  </a:cubicBezTo>
                  <a:cubicBezTo>
                    <a:pt x="217" y="39"/>
                    <a:pt x="217" y="39"/>
                    <a:pt x="217" y="39"/>
                  </a:cubicBezTo>
                  <a:cubicBezTo>
                    <a:pt x="217" y="39"/>
                    <a:pt x="217" y="39"/>
                    <a:pt x="217" y="39"/>
                  </a:cubicBezTo>
                  <a:cubicBezTo>
                    <a:pt x="208" y="29"/>
                    <a:pt x="208" y="29"/>
                    <a:pt x="208" y="29"/>
                  </a:cubicBezTo>
                  <a:cubicBezTo>
                    <a:pt x="209" y="23"/>
                    <a:pt x="209" y="23"/>
                    <a:pt x="209" y="23"/>
                  </a:cubicBezTo>
                  <a:cubicBezTo>
                    <a:pt x="188" y="21"/>
                    <a:pt x="188" y="21"/>
                    <a:pt x="188" y="21"/>
                  </a:cubicBezTo>
                  <a:cubicBezTo>
                    <a:pt x="180" y="16"/>
                    <a:pt x="180" y="16"/>
                    <a:pt x="180" y="16"/>
                  </a:cubicBezTo>
                  <a:cubicBezTo>
                    <a:pt x="178" y="15"/>
                    <a:pt x="176" y="13"/>
                    <a:pt x="175" y="9"/>
                  </a:cubicBezTo>
                  <a:cubicBezTo>
                    <a:pt x="174" y="6"/>
                    <a:pt x="174" y="6"/>
                    <a:pt x="174" y="6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69" y="0"/>
                    <a:pt x="169" y="0"/>
                    <a:pt x="169" y="0"/>
                  </a:cubicBezTo>
                  <a:cubicBezTo>
                    <a:pt x="163" y="5"/>
                    <a:pt x="163" y="5"/>
                    <a:pt x="163" y="5"/>
                  </a:cubicBezTo>
                  <a:cubicBezTo>
                    <a:pt x="155" y="15"/>
                    <a:pt x="155" y="15"/>
                    <a:pt x="155" y="15"/>
                  </a:cubicBezTo>
                  <a:cubicBezTo>
                    <a:pt x="157" y="21"/>
                    <a:pt x="157" y="21"/>
                    <a:pt x="157" y="21"/>
                  </a:cubicBezTo>
                  <a:cubicBezTo>
                    <a:pt x="159" y="30"/>
                    <a:pt x="159" y="30"/>
                    <a:pt x="159" y="30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60" y="31"/>
                    <a:pt x="160" y="31"/>
                    <a:pt x="160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1"/>
                    <a:pt x="159" y="31"/>
                    <a:pt x="159" y="31"/>
                  </a:cubicBezTo>
                  <a:cubicBezTo>
                    <a:pt x="159" y="34"/>
                    <a:pt x="156" y="35"/>
                    <a:pt x="153" y="35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140" y="33"/>
                    <a:pt x="140" y="33"/>
                    <a:pt x="140" y="33"/>
                  </a:cubicBezTo>
                  <a:cubicBezTo>
                    <a:pt x="134" y="35"/>
                    <a:pt x="134" y="35"/>
                    <a:pt x="134" y="35"/>
                  </a:cubicBezTo>
                  <a:cubicBezTo>
                    <a:pt x="133" y="35"/>
                    <a:pt x="133" y="35"/>
                    <a:pt x="133" y="35"/>
                  </a:cubicBezTo>
                  <a:cubicBezTo>
                    <a:pt x="132" y="35"/>
                    <a:pt x="132" y="35"/>
                    <a:pt x="132" y="35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131" y="41"/>
                    <a:pt x="131" y="41"/>
                    <a:pt x="131" y="41"/>
                  </a:cubicBezTo>
                  <a:cubicBezTo>
                    <a:pt x="131" y="43"/>
                    <a:pt x="131" y="43"/>
                    <a:pt x="131" y="43"/>
                  </a:cubicBezTo>
                  <a:cubicBezTo>
                    <a:pt x="129" y="43"/>
                    <a:pt x="129" y="43"/>
                    <a:pt x="129" y="43"/>
                  </a:cubicBezTo>
                  <a:cubicBezTo>
                    <a:pt x="119" y="39"/>
                    <a:pt x="119" y="39"/>
                    <a:pt x="119" y="39"/>
                  </a:cubicBezTo>
                  <a:cubicBezTo>
                    <a:pt x="119" y="43"/>
                    <a:pt x="120" y="45"/>
                    <a:pt x="121" y="48"/>
                  </a:cubicBezTo>
                  <a:cubicBezTo>
                    <a:pt x="123" y="51"/>
                    <a:pt x="123" y="53"/>
                    <a:pt x="122" y="55"/>
                  </a:cubicBezTo>
                  <a:cubicBezTo>
                    <a:pt x="121" y="58"/>
                    <a:pt x="121" y="58"/>
                    <a:pt x="121" y="58"/>
                  </a:cubicBezTo>
                  <a:cubicBezTo>
                    <a:pt x="119" y="59"/>
                    <a:pt x="116" y="60"/>
                    <a:pt x="111" y="59"/>
                  </a:cubicBezTo>
                  <a:cubicBezTo>
                    <a:pt x="104" y="59"/>
                    <a:pt x="104" y="59"/>
                    <a:pt x="104" y="59"/>
                  </a:cubicBezTo>
                  <a:cubicBezTo>
                    <a:pt x="103" y="71"/>
                    <a:pt x="103" y="71"/>
                    <a:pt x="103" y="71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94" y="67"/>
                    <a:pt x="94" y="67"/>
                    <a:pt x="94" y="67"/>
                  </a:cubicBezTo>
                  <a:cubicBezTo>
                    <a:pt x="94" y="67"/>
                    <a:pt x="94" y="67"/>
                    <a:pt x="94" y="67"/>
                  </a:cubicBezTo>
                  <a:cubicBezTo>
                    <a:pt x="89" y="59"/>
                    <a:pt x="89" y="59"/>
                    <a:pt x="89" y="59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77" y="50"/>
                    <a:pt x="77" y="50"/>
                    <a:pt x="77" y="50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3" y="53"/>
                    <a:pt x="73" y="53"/>
                    <a:pt x="73" y="53"/>
                  </a:cubicBezTo>
                  <a:cubicBezTo>
                    <a:pt x="67" y="54"/>
                    <a:pt x="67" y="54"/>
                    <a:pt x="67" y="54"/>
                  </a:cubicBezTo>
                  <a:cubicBezTo>
                    <a:pt x="66" y="54"/>
                    <a:pt x="66" y="54"/>
                    <a:pt x="66" y="54"/>
                  </a:cubicBezTo>
                  <a:cubicBezTo>
                    <a:pt x="63" y="47"/>
                    <a:pt x="63" y="47"/>
                    <a:pt x="63" y="47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9" y="42"/>
                    <a:pt x="59" y="42"/>
                    <a:pt x="59" y="42"/>
                  </a:cubicBezTo>
                  <a:cubicBezTo>
                    <a:pt x="56" y="38"/>
                    <a:pt x="54" y="35"/>
                    <a:pt x="53" y="33"/>
                  </a:cubicBezTo>
                  <a:cubicBezTo>
                    <a:pt x="53" y="32"/>
                    <a:pt x="53" y="31"/>
                    <a:pt x="51" y="31"/>
                  </a:cubicBezTo>
                  <a:cubicBezTo>
                    <a:pt x="49" y="31"/>
                    <a:pt x="49" y="31"/>
                    <a:pt x="49" y="31"/>
                  </a:cubicBezTo>
                  <a:cubicBezTo>
                    <a:pt x="46" y="29"/>
                    <a:pt x="44" y="27"/>
                    <a:pt x="43" y="23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41" y="11"/>
                    <a:pt x="41" y="11"/>
                    <a:pt x="41" y="11"/>
                  </a:cubicBezTo>
                  <a:cubicBezTo>
                    <a:pt x="39" y="6"/>
                    <a:pt x="39" y="6"/>
                    <a:pt x="39" y="6"/>
                  </a:cubicBezTo>
                  <a:cubicBezTo>
                    <a:pt x="34" y="7"/>
                    <a:pt x="34" y="7"/>
                    <a:pt x="34" y="7"/>
                  </a:cubicBezTo>
                  <a:cubicBezTo>
                    <a:pt x="33" y="7"/>
                    <a:pt x="33" y="7"/>
                    <a:pt x="33" y="7"/>
                  </a:cubicBezTo>
                  <a:cubicBezTo>
                    <a:pt x="33" y="7"/>
                    <a:pt x="33" y="7"/>
                    <a:pt x="33" y="7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4" name="Freeform 11"/>
            <p:cNvSpPr>
              <a:spLocks/>
            </p:cNvSpPr>
            <p:nvPr/>
          </p:nvSpPr>
          <p:spPr bwMode="auto">
            <a:xfrm>
              <a:off x="-558482" y="3662661"/>
              <a:ext cx="2614554" cy="1587345"/>
            </a:xfrm>
            <a:custGeom>
              <a:avLst/>
              <a:gdLst>
                <a:gd name="T0" fmla="*/ 67 w 629"/>
                <a:gd name="T1" fmla="*/ 18 h 382"/>
                <a:gd name="T2" fmla="*/ 34 w 629"/>
                <a:gd name="T3" fmla="*/ 29 h 382"/>
                <a:gd name="T4" fmla="*/ 21 w 629"/>
                <a:gd name="T5" fmla="*/ 54 h 382"/>
                <a:gd name="T6" fmla="*/ 10 w 629"/>
                <a:gd name="T7" fmla="*/ 105 h 382"/>
                <a:gd name="T8" fmla="*/ 9 w 629"/>
                <a:gd name="T9" fmla="*/ 119 h 382"/>
                <a:gd name="T10" fmla="*/ 31 w 629"/>
                <a:gd name="T11" fmla="*/ 166 h 382"/>
                <a:gd name="T12" fmla="*/ 65 w 629"/>
                <a:gd name="T13" fmla="*/ 204 h 382"/>
                <a:gd name="T14" fmla="*/ 92 w 629"/>
                <a:gd name="T15" fmla="*/ 196 h 382"/>
                <a:gd name="T16" fmla="*/ 118 w 629"/>
                <a:gd name="T17" fmla="*/ 230 h 382"/>
                <a:gd name="T18" fmla="*/ 145 w 629"/>
                <a:gd name="T19" fmla="*/ 250 h 382"/>
                <a:gd name="T20" fmla="*/ 157 w 629"/>
                <a:gd name="T21" fmla="*/ 271 h 382"/>
                <a:gd name="T22" fmla="*/ 189 w 629"/>
                <a:gd name="T23" fmla="*/ 293 h 382"/>
                <a:gd name="T24" fmla="*/ 204 w 629"/>
                <a:gd name="T25" fmla="*/ 302 h 382"/>
                <a:gd name="T26" fmla="*/ 236 w 629"/>
                <a:gd name="T27" fmla="*/ 314 h 382"/>
                <a:gd name="T28" fmla="*/ 299 w 629"/>
                <a:gd name="T29" fmla="*/ 324 h 382"/>
                <a:gd name="T30" fmla="*/ 297 w 629"/>
                <a:gd name="T31" fmla="*/ 350 h 382"/>
                <a:gd name="T32" fmla="*/ 387 w 629"/>
                <a:gd name="T33" fmla="*/ 339 h 382"/>
                <a:gd name="T34" fmla="*/ 397 w 629"/>
                <a:gd name="T35" fmla="*/ 369 h 382"/>
                <a:gd name="T36" fmla="*/ 479 w 629"/>
                <a:gd name="T37" fmla="*/ 357 h 382"/>
                <a:gd name="T38" fmla="*/ 513 w 629"/>
                <a:gd name="T39" fmla="*/ 340 h 382"/>
                <a:gd name="T40" fmla="*/ 569 w 629"/>
                <a:gd name="T41" fmla="*/ 360 h 382"/>
                <a:gd name="T42" fmla="*/ 570 w 629"/>
                <a:gd name="T43" fmla="*/ 358 h 382"/>
                <a:gd name="T44" fmla="*/ 597 w 629"/>
                <a:gd name="T45" fmla="*/ 348 h 382"/>
                <a:gd name="T46" fmla="*/ 608 w 629"/>
                <a:gd name="T47" fmla="*/ 332 h 382"/>
                <a:gd name="T48" fmla="*/ 624 w 629"/>
                <a:gd name="T49" fmla="*/ 281 h 382"/>
                <a:gd name="T50" fmla="*/ 617 w 629"/>
                <a:gd name="T51" fmla="*/ 248 h 382"/>
                <a:gd name="T52" fmla="*/ 601 w 629"/>
                <a:gd name="T53" fmla="*/ 207 h 382"/>
                <a:gd name="T54" fmla="*/ 593 w 629"/>
                <a:gd name="T55" fmla="*/ 192 h 382"/>
                <a:gd name="T56" fmla="*/ 583 w 629"/>
                <a:gd name="T57" fmla="*/ 197 h 382"/>
                <a:gd name="T58" fmla="*/ 558 w 629"/>
                <a:gd name="T59" fmla="*/ 203 h 382"/>
                <a:gd name="T60" fmla="*/ 532 w 629"/>
                <a:gd name="T61" fmla="*/ 214 h 382"/>
                <a:gd name="T62" fmla="*/ 513 w 629"/>
                <a:gd name="T63" fmla="*/ 190 h 382"/>
                <a:gd name="T64" fmla="*/ 496 w 629"/>
                <a:gd name="T65" fmla="*/ 172 h 382"/>
                <a:gd name="T66" fmla="*/ 443 w 629"/>
                <a:gd name="T67" fmla="*/ 166 h 382"/>
                <a:gd name="T68" fmla="*/ 403 w 629"/>
                <a:gd name="T69" fmla="*/ 150 h 382"/>
                <a:gd name="T70" fmla="*/ 389 w 629"/>
                <a:gd name="T71" fmla="*/ 134 h 382"/>
                <a:gd name="T72" fmla="*/ 369 w 629"/>
                <a:gd name="T73" fmla="*/ 136 h 382"/>
                <a:gd name="T74" fmla="*/ 347 w 629"/>
                <a:gd name="T75" fmla="*/ 98 h 382"/>
                <a:gd name="T76" fmla="*/ 356 w 629"/>
                <a:gd name="T77" fmla="*/ 74 h 382"/>
                <a:gd name="T78" fmla="*/ 357 w 629"/>
                <a:gd name="T79" fmla="*/ 40 h 382"/>
                <a:gd name="T80" fmla="*/ 357 w 629"/>
                <a:gd name="T81" fmla="*/ 22 h 382"/>
                <a:gd name="T82" fmla="*/ 355 w 629"/>
                <a:gd name="T83" fmla="*/ 20 h 382"/>
                <a:gd name="T84" fmla="*/ 347 w 629"/>
                <a:gd name="T85" fmla="*/ 15 h 382"/>
                <a:gd name="T86" fmla="*/ 305 w 629"/>
                <a:gd name="T87" fmla="*/ 2 h 382"/>
                <a:gd name="T88" fmla="*/ 260 w 629"/>
                <a:gd name="T89" fmla="*/ 12 h 382"/>
                <a:gd name="T90" fmla="*/ 221 w 629"/>
                <a:gd name="T91" fmla="*/ 18 h 382"/>
                <a:gd name="T92" fmla="*/ 206 w 629"/>
                <a:gd name="T93" fmla="*/ 20 h 382"/>
                <a:gd name="T94" fmla="*/ 171 w 629"/>
                <a:gd name="T95" fmla="*/ 18 h 382"/>
                <a:gd name="T96" fmla="*/ 152 w 629"/>
                <a:gd name="T97" fmla="*/ 0 h 382"/>
                <a:gd name="T98" fmla="*/ 135 w 629"/>
                <a:gd name="T99" fmla="*/ 10 h 382"/>
                <a:gd name="T100" fmla="*/ 92 w 629"/>
                <a:gd name="T101" fmla="*/ 6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29" h="382">
                  <a:moveTo>
                    <a:pt x="77" y="2"/>
                  </a:moveTo>
                  <a:cubicBezTo>
                    <a:pt x="77" y="2"/>
                    <a:pt x="77" y="2"/>
                    <a:pt x="77" y="2"/>
                  </a:cubicBezTo>
                  <a:cubicBezTo>
                    <a:pt x="76" y="6"/>
                    <a:pt x="73" y="8"/>
                    <a:pt x="70" y="11"/>
                  </a:cubicBezTo>
                  <a:cubicBezTo>
                    <a:pt x="67" y="12"/>
                    <a:pt x="67" y="14"/>
                    <a:pt x="67" y="16"/>
                  </a:cubicBezTo>
                  <a:cubicBezTo>
                    <a:pt x="67" y="18"/>
                    <a:pt x="67" y="18"/>
                    <a:pt x="67" y="18"/>
                  </a:cubicBezTo>
                  <a:cubicBezTo>
                    <a:pt x="67" y="20"/>
                    <a:pt x="65" y="23"/>
                    <a:pt x="62" y="28"/>
                  </a:cubicBezTo>
                  <a:cubicBezTo>
                    <a:pt x="62" y="30"/>
                    <a:pt x="62" y="30"/>
                    <a:pt x="62" y="30"/>
                  </a:cubicBezTo>
                  <a:cubicBezTo>
                    <a:pt x="61" y="31"/>
                    <a:pt x="59" y="32"/>
                    <a:pt x="57" y="32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34" y="29"/>
                    <a:pt x="34" y="29"/>
                    <a:pt x="34" y="29"/>
                  </a:cubicBezTo>
                  <a:cubicBezTo>
                    <a:pt x="32" y="34"/>
                    <a:pt x="32" y="34"/>
                    <a:pt x="32" y="34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32" y="35"/>
                    <a:pt x="32" y="35"/>
                    <a:pt x="32" y="35"/>
                  </a:cubicBezTo>
                  <a:cubicBezTo>
                    <a:pt x="26" y="44"/>
                    <a:pt x="22" y="50"/>
                    <a:pt x="21" y="54"/>
                  </a:cubicBezTo>
                  <a:cubicBezTo>
                    <a:pt x="21" y="56"/>
                    <a:pt x="23" y="63"/>
                    <a:pt x="29" y="75"/>
                  </a:cubicBezTo>
                  <a:cubicBezTo>
                    <a:pt x="32" y="84"/>
                    <a:pt x="32" y="84"/>
                    <a:pt x="32" y="84"/>
                  </a:cubicBezTo>
                  <a:cubicBezTo>
                    <a:pt x="34" y="88"/>
                    <a:pt x="33" y="92"/>
                    <a:pt x="29" y="98"/>
                  </a:cubicBezTo>
                  <a:cubicBezTo>
                    <a:pt x="22" y="105"/>
                    <a:pt x="22" y="105"/>
                    <a:pt x="22" y="105"/>
                  </a:cubicBezTo>
                  <a:cubicBezTo>
                    <a:pt x="10" y="105"/>
                    <a:pt x="10" y="105"/>
                    <a:pt x="10" y="105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9" y="116"/>
                    <a:pt x="9" y="116"/>
                    <a:pt x="9" y="116"/>
                  </a:cubicBezTo>
                  <a:cubicBezTo>
                    <a:pt x="10" y="117"/>
                    <a:pt x="10" y="118"/>
                    <a:pt x="9" y="118"/>
                  </a:cubicBezTo>
                  <a:cubicBezTo>
                    <a:pt x="9" y="119"/>
                    <a:pt x="9" y="119"/>
                    <a:pt x="9" y="119"/>
                  </a:cubicBezTo>
                  <a:cubicBezTo>
                    <a:pt x="7" y="120"/>
                    <a:pt x="5" y="124"/>
                    <a:pt x="2" y="131"/>
                  </a:cubicBezTo>
                  <a:cubicBezTo>
                    <a:pt x="0" y="137"/>
                    <a:pt x="1" y="143"/>
                    <a:pt x="6" y="150"/>
                  </a:cubicBezTo>
                  <a:cubicBezTo>
                    <a:pt x="15" y="150"/>
                    <a:pt x="15" y="150"/>
                    <a:pt x="15" y="150"/>
                  </a:cubicBezTo>
                  <a:cubicBezTo>
                    <a:pt x="19" y="150"/>
                    <a:pt x="23" y="156"/>
                    <a:pt x="30" y="165"/>
                  </a:cubicBezTo>
                  <a:cubicBezTo>
                    <a:pt x="31" y="166"/>
                    <a:pt x="31" y="166"/>
                    <a:pt x="31" y="166"/>
                  </a:cubicBezTo>
                  <a:cubicBezTo>
                    <a:pt x="31" y="166"/>
                    <a:pt x="31" y="166"/>
                    <a:pt x="31" y="166"/>
                  </a:cubicBezTo>
                  <a:cubicBezTo>
                    <a:pt x="31" y="168"/>
                    <a:pt x="32" y="170"/>
                    <a:pt x="34" y="172"/>
                  </a:cubicBezTo>
                  <a:cubicBezTo>
                    <a:pt x="55" y="192"/>
                    <a:pt x="55" y="192"/>
                    <a:pt x="55" y="192"/>
                  </a:cubicBezTo>
                  <a:cubicBezTo>
                    <a:pt x="55" y="192"/>
                    <a:pt x="55" y="192"/>
                    <a:pt x="55" y="192"/>
                  </a:cubicBezTo>
                  <a:cubicBezTo>
                    <a:pt x="65" y="204"/>
                    <a:pt x="65" y="204"/>
                    <a:pt x="65" y="204"/>
                  </a:cubicBezTo>
                  <a:cubicBezTo>
                    <a:pt x="70" y="204"/>
                    <a:pt x="70" y="204"/>
                    <a:pt x="70" y="204"/>
                  </a:cubicBezTo>
                  <a:cubicBezTo>
                    <a:pt x="76" y="193"/>
                    <a:pt x="76" y="193"/>
                    <a:pt x="76" y="193"/>
                  </a:cubicBezTo>
                  <a:cubicBezTo>
                    <a:pt x="77" y="192"/>
                    <a:pt x="77" y="192"/>
                    <a:pt x="77" y="192"/>
                  </a:cubicBezTo>
                  <a:cubicBezTo>
                    <a:pt x="77" y="192"/>
                    <a:pt x="77" y="192"/>
                    <a:pt x="77" y="192"/>
                  </a:cubicBezTo>
                  <a:cubicBezTo>
                    <a:pt x="92" y="196"/>
                    <a:pt x="92" y="196"/>
                    <a:pt x="92" y="196"/>
                  </a:cubicBezTo>
                  <a:cubicBezTo>
                    <a:pt x="92" y="196"/>
                    <a:pt x="92" y="196"/>
                    <a:pt x="92" y="196"/>
                  </a:cubicBezTo>
                  <a:cubicBezTo>
                    <a:pt x="92" y="197"/>
                    <a:pt x="92" y="197"/>
                    <a:pt x="92" y="197"/>
                  </a:cubicBezTo>
                  <a:cubicBezTo>
                    <a:pt x="94" y="207"/>
                    <a:pt x="94" y="207"/>
                    <a:pt x="94" y="207"/>
                  </a:cubicBezTo>
                  <a:cubicBezTo>
                    <a:pt x="112" y="227"/>
                    <a:pt x="112" y="227"/>
                    <a:pt x="112" y="227"/>
                  </a:cubicBezTo>
                  <a:cubicBezTo>
                    <a:pt x="118" y="230"/>
                    <a:pt x="118" y="230"/>
                    <a:pt x="118" y="230"/>
                  </a:cubicBezTo>
                  <a:cubicBezTo>
                    <a:pt x="118" y="230"/>
                    <a:pt x="118" y="230"/>
                    <a:pt x="118" y="230"/>
                  </a:cubicBezTo>
                  <a:cubicBezTo>
                    <a:pt x="121" y="232"/>
                    <a:pt x="121" y="232"/>
                    <a:pt x="121" y="232"/>
                  </a:cubicBezTo>
                  <a:cubicBezTo>
                    <a:pt x="121" y="232"/>
                    <a:pt x="121" y="232"/>
                    <a:pt x="121" y="232"/>
                  </a:cubicBezTo>
                  <a:cubicBezTo>
                    <a:pt x="135" y="252"/>
                    <a:pt x="135" y="252"/>
                    <a:pt x="135" y="252"/>
                  </a:cubicBezTo>
                  <a:cubicBezTo>
                    <a:pt x="145" y="250"/>
                    <a:pt x="145" y="250"/>
                    <a:pt x="145" y="250"/>
                  </a:cubicBezTo>
                  <a:cubicBezTo>
                    <a:pt x="146" y="250"/>
                    <a:pt x="146" y="250"/>
                    <a:pt x="146" y="250"/>
                  </a:cubicBezTo>
                  <a:cubicBezTo>
                    <a:pt x="147" y="250"/>
                    <a:pt x="147" y="250"/>
                    <a:pt x="147" y="250"/>
                  </a:cubicBezTo>
                  <a:cubicBezTo>
                    <a:pt x="147" y="251"/>
                    <a:pt x="147" y="251"/>
                    <a:pt x="147" y="251"/>
                  </a:cubicBezTo>
                  <a:cubicBezTo>
                    <a:pt x="148" y="252"/>
                    <a:pt x="148" y="252"/>
                    <a:pt x="148" y="252"/>
                  </a:cubicBezTo>
                  <a:cubicBezTo>
                    <a:pt x="157" y="271"/>
                    <a:pt x="157" y="271"/>
                    <a:pt x="157" y="271"/>
                  </a:cubicBezTo>
                  <a:cubicBezTo>
                    <a:pt x="168" y="278"/>
                    <a:pt x="168" y="278"/>
                    <a:pt x="168" y="278"/>
                  </a:cubicBezTo>
                  <a:cubicBezTo>
                    <a:pt x="177" y="280"/>
                    <a:pt x="177" y="280"/>
                    <a:pt x="177" y="280"/>
                  </a:cubicBezTo>
                  <a:cubicBezTo>
                    <a:pt x="182" y="292"/>
                    <a:pt x="182" y="292"/>
                    <a:pt x="182" y="292"/>
                  </a:cubicBezTo>
                  <a:cubicBezTo>
                    <a:pt x="189" y="292"/>
                    <a:pt x="189" y="292"/>
                    <a:pt x="189" y="292"/>
                  </a:cubicBezTo>
                  <a:cubicBezTo>
                    <a:pt x="189" y="293"/>
                    <a:pt x="189" y="293"/>
                    <a:pt x="189" y="293"/>
                  </a:cubicBezTo>
                  <a:cubicBezTo>
                    <a:pt x="189" y="293"/>
                    <a:pt x="189" y="293"/>
                    <a:pt x="189" y="293"/>
                  </a:cubicBezTo>
                  <a:cubicBezTo>
                    <a:pt x="203" y="301"/>
                    <a:pt x="203" y="301"/>
                    <a:pt x="203" y="301"/>
                  </a:cubicBezTo>
                  <a:cubicBezTo>
                    <a:pt x="203" y="301"/>
                    <a:pt x="203" y="301"/>
                    <a:pt x="203" y="301"/>
                  </a:cubicBezTo>
                  <a:cubicBezTo>
                    <a:pt x="203" y="301"/>
                    <a:pt x="203" y="301"/>
                    <a:pt x="203" y="301"/>
                  </a:cubicBezTo>
                  <a:cubicBezTo>
                    <a:pt x="204" y="302"/>
                    <a:pt x="204" y="302"/>
                    <a:pt x="204" y="302"/>
                  </a:cubicBezTo>
                  <a:cubicBezTo>
                    <a:pt x="214" y="314"/>
                    <a:pt x="214" y="314"/>
                    <a:pt x="214" y="314"/>
                  </a:cubicBezTo>
                  <a:cubicBezTo>
                    <a:pt x="229" y="312"/>
                    <a:pt x="229" y="312"/>
                    <a:pt x="229" y="312"/>
                  </a:cubicBezTo>
                  <a:cubicBezTo>
                    <a:pt x="230" y="312"/>
                    <a:pt x="230" y="312"/>
                    <a:pt x="230" y="312"/>
                  </a:cubicBezTo>
                  <a:cubicBezTo>
                    <a:pt x="236" y="314"/>
                    <a:pt x="236" y="314"/>
                    <a:pt x="236" y="314"/>
                  </a:cubicBezTo>
                  <a:cubicBezTo>
                    <a:pt x="236" y="314"/>
                    <a:pt x="236" y="314"/>
                    <a:pt x="236" y="314"/>
                  </a:cubicBezTo>
                  <a:cubicBezTo>
                    <a:pt x="246" y="322"/>
                    <a:pt x="246" y="322"/>
                    <a:pt x="246" y="322"/>
                  </a:cubicBezTo>
                  <a:cubicBezTo>
                    <a:pt x="263" y="324"/>
                    <a:pt x="263" y="324"/>
                    <a:pt x="263" y="324"/>
                  </a:cubicBezTo>
                  <a:cubicBezTo>
                    <a:pt x="273" y="322"/>
                    <a:pt x="273" y="322"/>
                    <a:pt x="273" y="322"/>
                  </a:cubicBezTo>
                  <a:cubicBezTo>
                    <a:pt x="273" y="322"/>
                    <a:pt x="273" y="322"/>
                    <a:pt x="273" y="322"/>
                  </a:cubicBezTo>
                  <a:cubicBezTo>
                    <a:pt x="287" y="320"/>
                    <a:pt x="296" y="321"/>
                    <a:pt x="299" y="324"/>
                  </a:cubicBezTo>
                  <a:cubicBezTo>
                    <a:pt x="301" y="328"/>
                    <a:pt x="300" y="331"/>
                    <a:pt x="295" y="335"/>
                  </a:cubicBezTo>
                  <a:cubicBezTo>
                    <a:pt x="291" y="339"/>
                    <a:pt x="291" y="339"/>
                    <a:pt x="291" y="339"/>
                  </a:cubicBezTo>
                  <a:cubicBezTo>
                    <a:pt x="290" y="341"/>
                    <a:pt x="292" y="344"/>
                    <a:pt x="297" y="349"/>
                  </a:cubicBezTo>
                  <a:cubicBezTo>
                    <a:pt x="297" y="350"/>
                    <a:pt x="297" y="350"/>
                    <a:pt x="297" y="350"/>
                  </a:cubicBezTo>
                  <a:cubicBezTo>
                    <a:pt x="297" y="350"/>
                    <a:pt x="297" y="350"/>
                    <a:pt x="297" y="350"/>
                  </a:cubicBezTo>
                  <a:cubicBezTo>
                    <a:pt x="300" y="352"/>
                    <a:pt x="300" y="352"/>
                    <a:pt x="300" y="352"/>
                  </a:cubicBezTo>
                  <a:cubicBezTo>
                    <a:pt x="301" y="351"/>
                    <a:pt x="301" y="351"/>
                    <a:pt x="301" y="351"/>
                  </a:cubicBezTo>
                  <a:cubicBezTo>
                    <a:pt x="311" y="332"/>
                    <a:pt x="319" y="322"/>
                    <a:pt x="325" y="320"/>
                  </a:cubicBezTo>
                  <a:cubicBezTo>
                    <a:pt x="331" y="318"/>
                    <a:pt x="343" y="323"/>
                    <a:pt x="363" y="335"/>
                  </a:cubicBezTo>
                  <a:cubicBezTo>
                    <a:pt x="387" y="339"/>
                    <a:pt x="387" y="339"/>
                    <a:pt x="387" y="339"/>
                  </a:cubicBezTo>
                  <a:cubicBezTo>
                    <a:pt x="387" y="340"/>
                    <a:pt x="387" y="340"/>
                    <a:pt x="387" y="340"/>
                  </a:cubicBezTo>
                  <a:cubicBezTo>
                    <a:pt x="387" y="341"/>
                    <a:pt x="387" y="341"/>
                    <a:pt x="387" y="341"/>
                  </a:cubicBezTo>
                  <a:cubicBezTo>
                    <a:pt x="385" y="352"/>
                    <a:pt x="385" y="352"/>
                    <a:pt x="385" y="352"/>
                  </a:cubicBezTo>
                  <a:cubicBezTo>
                    <a:pt x="397" y="354"/>
                    <a:pt x="397" y="354"/>
                    <a:pt x="397" y="354"/>
                  </a:cubicBezTo>
                  <a:cubicBezTo>
                    <a:pt x="397" y="369"/>
                    <a:pt x="397" y="369"/>
                    <a:pt x="397" y="369"/>
                  </a:cubicBezTo>
                  <a:cubicBezTo>
                    <a:pt x="401" y="376"/>
                    <a:pt x="403" y="380"/>
                    <a:pt x="405" y="381"/>
                  </a:cubicBezTo>
                  <a:cubicBezTo>
                    <a:pt x="407" y="382"/>
                    <a:pt x="419" y="382"/>
                    <a:pt x="441" y="381"/>
                  </a:cubicBezTo>
                  <a:cubicBezTo>
                    <a:pt x="453" y="374"/>
                    <a:pt x="453" y="374"/>
                    <a:pt x="453" y="374"/>
                  </a:cubicBezTo>
                  <a:cubicBezTo>
                    <a:pt x="465" y="358"/>
                    <a:pt x="465" y="358"/>
                    <a:pt x="465" y="358"/>
                  </a:cubicBezTo>
                  <a:cubicBezTo>
                    <a:pt x="479" y="357"/>
                    <a:pt x="479" y="357"/>
                    <a:pt x="479" y="357"/>
                  </a:cubicBezTo>
                  <a:cubicBezTo>
                    <a:pt x="486" y="355"/>
                    <a:pt x="486" y="355"/>
                    <a:pt x="486" y="355"/>
                  </a:cubicBezTo>
                  <a:cubicBezTo>
                    <a:pt x="512" y="340"/>
                    <a:pt x="512" y="340"/>
                    <a:pt x="512" y="340"/>
                  </a:cubicBezTo>
                  <a:cubicBezTo>
                    <a:pt x="513" y="340"/>
                    <a:pt x="513" y="340"/>
                    <a:pt x="513" y="340"/>
                  </a:cubicBezTo>
                  <a:cubicBezTo>
                    <a:pt x="513" y="340"/>
                    <a:pt x="513" y="340"/>
                    <a:pt x="513" y="340"/>
                  </a:cubicBezTo>
                  <a:cubicBezTo>
                    <a:pt x="513" y="340"/>
                    <a:pt x="513" y="340"/>
                    <a:pt x="513" y="340"/>
                  </a:cubicBezTo>
                  <a:cubicBezTo>
                    <a:pt x="528" y="338"/>
                    <a:pt x="537" y="338"/>
                    <a:pt x="539" y="340"/>
                  </a:cubicBezTo>
                  <a:cubicBezTo>
                    <a:pt x="557" y="354"/>
                    <a:pt x="557" y="354"/>
                    <a:pt x="557" y="354"/>
                  </a:cubicBezTo>
                  <a:cubicBezTo>
                    <a:pt x="562" y="356"/>
                    <a:pt x="562" y="356"/>
                    <a:pt x="562" y="356"/>
                  </a:cubicBezTo>
                  <a:cubicBezTo>
                    <a:pt x="563" y="357"/>
                    <a:pt x="563" y="357"/>
                    <a:pt x="563" y="357"/>
                  </a:cubicBezTo>
                  <a:cubicBezTo>
                    <a:pt x="569" y="360"/>
                    <a:pt x="569" y="360"/>
                    <a:pt x="569" y="360"/>
                  </a:cubicBezTo>
                  <a:cubicBezTo>
                    <a:pt x="570" y="360"/>
                    <a:pt x="570" y="360"/>
                    <a:pt x="570" y="360"/>
                  </a:cubicBezTo>
                  <a:cubicBezTo>
                    <a:pt x="570" y="359"/>
                    <a:pt x="570" y="359"/>
                    <a:pt x="570" y="359"/>
                  </a:cubicBezTo>
                  <a:cubicBezTo>
                    <a:pt x="570" y="358"/>
                    <a:pt x="570" y="358"/>
                    <a:pt x="570" y="358"/>
                  </a:cubicBezTo>
                  <a:cubicBezTo>
                    <a:pt x="570" y="358"/>
                    <a:pt x="570" y="358"/>
                    <a:pt x="570" y="358"/>
                  </a:cubicBezTo>
                  <a:cubicBezTo>
                    <a:pt x="570" y="358"/>
                    <a:pt x="570" y="358"/>
                    <a:pt x="570" y="358"/>
                  </a:cubicBezTo>
                  <a:cubicBezTo>
                    <a:pt x="573" y="346"/>
                    <a:pt x="573" y="346"/>
                    <a:pt x="573" y="346"/>
                  </a:cubicBezTo>
                  <a:cubicBezTo>
                    <a:pt x="571" y="342"/>
                    <a:pt x="571" y="339"/>
                    <a:pt x="573" y="337"/>
                  </a:cubicBezTo>
                  <a:cubicBezTo>
                    <a:pt x="573" y="335"/>
                    <a:pt x="575" y="334"/>
                    <a:pt x="579" y="333"/>
                  </a:cubicBezTo>
                  <a:cubicBezTo>
                    <a:pt x="585" y="332"/>
                    <a:pt x="590" y="337"/>
                    <a:pt x="596" y="348"/>
                  </a:cubicBezTo>
                  <a:cubicBezTo>
                    <a:pt x="597" y="348"/>
                    <a:pt x="597" y="348"/>
                    <a:pt x="597" y="348"/>
                  </a:cubicBezTo>
                  <a:cubicBezTo>
                    <a:pt x="597" y="348"/>
                    <a:pt x="597" y="348"/>
                    <a:pt x="597" y="348"/>
                  </a:cubicBezTo>
                  <a:cubicBezTo>
                    <a:pt x="607" y="344"/>
                    <a:pt x="607" y="344"/>
                    <a:pt x="607" y="344"/>
                  </a:cubicBezTo>
                  <a:cubicBezTo>
                    <a:pt x="609" y="344"/>
                    <a:pt x="610" y="342"/>
                    <a:pt x="610" y="340"/>
                  </a:cubicBezTo>
                  <a:cubicBezTo>
                    <a:pt x="608" y="332"/>
                    <a:pt x="608" y="332"/>
                    <a:pt x="608" y="332"/>
                  </a:cubicBezTo>
                  <a:cubicBezTo>
                    <a:pt x="608" y="332"/>
                    <a:pt x="608" y="332"/>
                    <a:pt x="608" y="332"/>
                  </a:cubicBezTo>
                  <a:cubicBezTo>
                    <a:pt x="607" y="329"/>
                    <a:pt x="608" y="326"/>
                    <a:pt x="611" y="325"/>
                  </a:cubicBezTo>
                  <a:cubicBezTo>
                    <a:pt x="615" y="322"/>
                    <a:pt x="615" y="322"/>
                    <a:pt x="615" y="322"/>
                  </a:cubicBezTo>
                  <a:cubicBezTo>
                    <a:pt x="623" y="312"/>
                    <a:pt x="623" y="312"/>
                    <a:pt x="623" y="312"/>
                  </a:cubicBezTo>
                  <a:cubicBezTo>
                    <a:pt x="629" y="299"/>
                    <a:pt x="629" y="299"/>
                    <a:pt x="629" y="299"/>
                  </a:cubicBezTo>
                  <a:cubicBezTo>
                    <a:pt x="624" y="291"/>
                    <a:pt x="623" y="285"/>
                    <a:pt x="624" y="281"/>
                  </a:cubicBezTo>
                  <a:cubicBezTo>
                    <a:pt x="625" y="270"/>
                    <a:pt x="625" y="270"/>
                    <a:pt x="625" y="270"/>
                  </a:cubicBezTo>
                  <a:cubicBezTo>
                    <a:pt x="623" y="265"/>
                    <a:pt x="622" y="262"/>
                    <a:pt x="622" y="259"/>
                  </a:cubicBezTo>
                  <a:cubicBezTo>
                    <a:pt x="622" y="258"/>
                    <a:pt x="620" y="254"/>
                    <a:pt x="617" y="249"/>
                  </a:cubicBezTo>
                  <a:cubicBezTo>
                    <a:pt x="617" y="249"/>
                    <a:pt x="617" y="249"/>
                    <a:pt x="617" y="249"/>
                  </a:cubicBezTo>
                  <a:cubicBezTo>
                    <a:pt x="617" y="248"/>
                    <a:pt x="617" y="248"/>
                    <a:pt x="617" y="248"/>
                  </a:cubicBezTo>
                  <a:cubicBezTo>
                    <a:pt x="615" y="234"/>
                    <a:pt x="615" y="234"/>
                    <a:pt x="615" y="234"/>
                  </a:cubicBezTo>
                  <a:cubicBezTo>
                    <a:pt x="615" y="231"/>
                    <a:pt x="615" y="228"/>
                    <a:pt x="615" y="224"/>
                  </a:cubicBezTo>
                  <a:cubicBezTo>
                    <a:pt x="612" y="221"/>
                    <a:pt x="609" y="218"/>
                    <a:pt x="608" y="216"/>
                  </a:cubicBezTo>
                  <a:cubicBezTo>
                    <a:pt x="602" y="208"/>
                    <a:pt x="602" y="208"/>
                    <a:pt x="602" y="208"/>
                  </a:cubicBezTo>
                  <a:cubicBezTo>
                    <a:pt x="601" y="207"/>
                    <a:pt x="601" y="207"/>
                    <a:pt x="601" y="207"/>
                  </a:cubicBezTo>
                  <a:cubicBezTo>
                    <a:pt x="601" y="206"/>
                    <a:pt x="601" y="206"/>
                    <a:pt x="601" y="206"/>
                  </a:cubicBezTo>
                  <a:cubicBezTo>
                    <a:pt x="601" y="206"/>
                    <a:pt x="601" y="206"/>
                    <a:pt x="601" y="206"/>
                  </a:cubicBezTo>
                  <a:cubicBezTo>
                    <a:pt x="599" y="196"/>
                    <a:pt x="599" y="196"/>
                    <a:pt x="599" y="196"/>
                  </a:cubicBezTo>
                  <a:cubicBezTo>
                    <a:pt x="593" y="191"/>
                    <a:pt x="593" y="191"/>
                    <a:pt x="593" y="191"/>
                  </a:cubicBezTo>
                  <a:cubicBezTo>
                    <a:pt x="593" y="192"/>
                    <a:pt x="593" y="192"/>
                    <a:pt x="593" y="192"/>
                  </a:cubicBezTo>
                  <a:cubicBezTo>
                    <a:pt x="582" y="182"/>
                    <a:pt x="582" y="182"/>
                    <a:pt x="582" y="182"/>
                  </a:cubicBezTo>
                  <a:cubicBezTo>
                    <a:pt x="582" y="183"/>
                    <a:pt x="582" y="183"/>
                    <a:pt x="582" y="183"/>
                  </a:cubicBezTo>
                  <a:cubicBezTo>
                    <a:pt x="583" y="196"/>
                    <a:pt x="583" y="196"/>
                    <a:pt x="583" y="196"/>
                  </a:cubicBezTo>
                  <a:cubicBezTo>
                    <a:pt x="583" y="196"/>
                    <a:pt x="583" y="196"/>
                    <a:pt x="583" y="196"/>
                  </a:cubicBezTo>
                  <a:cubicBezTo>
                    <a:pt x="583" y="197"/>
                    <a:pt x="583" y="197"/>
                    <a:pt x="583" y="197"/>
                  </a:cubicBezTo>
                  <a:cubicBezTo>
                    <a:pt x="577" y="200"/>
                    <a:pt x="577" y="200"/>
                    <a:pt x="577" y="200"/>
                  </a:cubicBezTo>
                  <a:cubicBezTo>
                    <a:pt x="577" y="208"/>
                    <a:pt x="577" y="208"/>
                    <a:pt x="577" y="208"/>
                  </a:cubicBezTo>
                  <a:cubicBezTo>
                    <a:pt x="577" y="209"/>
                    <a:pt x="577" y="209"/>
                    <a:pt x="577" y="209"/>
                  </a:cubicBezTo>
                  <a:cubicBezTo>
                    <a:pt x="563" y="214"/>
                    <a:pt x="563" y="214"/>
                    <a:pt x="563" y="214"/>
                  </a:cubicBezTo>
                  <a:cubicBezTo>
                    <a:pt x="558" y="203"/>
                    <a:pt x="558" y="203"/>
                    <a:pt x="558" y="203"/>
                  </a:cubicBezTo>
                  <a:cubicBezTo>
                    <a:pt x="555" y="202"/>
                    <a:pt x="555" y="202"/>
                    <a:pt x="555" y="202"/>
                  </a:cubicBezTo>
                  <a:cubicBezTo>
                    <a:pt x="551" y="207"/>
                    <a:pt x="551" y="207"/>
                    <a:pt x="551" y="207"/>
                  </a:cubicBezTo>
                  <a:cubicBezTo>
                    <a:pt x="548" y="215"/>
                    <a:pt x="548" y="215"/>
                    <a:pt x="548" y="215"/>
                  </a:cubicBezTo>
                  <a:cubicBezTo>
                    <a:pt x="538" y="218"/>
                    <a:pt x="538" y="218"/>
                    <a:pt x="538" y="218"/>
                  </a:cubicBezTo>
                  <a:cubicBezTo>
                    <a:pt x="532" y="214"/>
                    <a:pt x="532" y="214"/>
                    <a:pt x="532" y="214"/>
                  </a:cubicBezTo>
                  <a:cubicBezTo>
                    <a:pt x="524" y="211"/>
                    <a:pt x="524" y="211"/>
                    <a:pt x="524" y="211"/>
                  </a:cubicBezTo>
                  <a:cubicBezTo>
                    <a:pt x="522" y="200"/>
                    <a:pt x="522" y="200"/>
                    <a:pt x="522" y="200"/>
                  </a:cubicBezTo>
                  <a:cubicBezTo>
                    <a:pt x="519" y="193"/>
                    <a:pt x="519" y="193"/>
                    <a:pt x="519" y="193"/>
                  </a:cubicBezTo>
                  <a:cubicBezTo>
                    <a:pt x="514" y="191"/>
                    <a:pt x="514" y="191"/>
                    <a:pt x="514" y="191"/>
                  </a:cubicBezTo>
                  <a:cubicBezTo>
                    <a:pt x="513" y="190"/>
                    <a:pt x="513" y="190"/>
                    <a:pt x="513" y="190"/>
                  </a:cubicBezTo>
                  <a:cubicBezTo>
                    <a:pt x="510" y="186"/>
                    <a:pt x="510" y="186"/>
                    <a:pt x="510" y="186"/>
                  </a:cubicBezTo>
                  <a:cubicBezTo>
                    <a:pt x="510" y="186"/>
                    <a:pt x="510" y="186"/>
                    <a:pt x="510" y="186"/>
                  </a:cubicBezTo>
                  <a:cubicBezTo>
                    <a:pt x="506" y="180"/>
                    <a:pt x="506" y="180"/>
                    <a:pt x="506" y="180"/>
                  </a:cubicBezTo>
                  <a:cubicBezTo>
                    <a:pt x="501" y="172"/>
                    <a:pt x="501" y="172"/>
                    <a:pt x="501" y="172"/>
                  </a:cubicBezTo>
                  <a:cubicBezTo>
                    <a:pt x="496" y="172"/>
                    <a:pt x="496" y="172"/>
                    <a:pt x="496" y="172"/>
                  </a:cubicBezTo>
                  <a:cubicBezTo>
                    <a:pt x="488" y="175"/>
                    <a:pt x="488" y="175"/>
                    <a:pt x="488" y="175"/>
                  </a:cubicBezTo>
                  <a:cubicBezTo>
                    <a:pt x="487" y="176"/>
                    <a:pt x="487" y="176"/>
                    <a:pt x="487" y="176"/>
                  </a:cubicBezTo>
                  <a:cubicBezTo>
                    <a:pt x="467" y="174"/>
                    <a:pt x="467" y="174"/>
                    <a:pt x="467" y="174"/>
                  </a:cubicBezTo>
                  <a:cubicBezTo>
                    <a:pt x="451" y="171"/>
                    <a:pt x="451" y="171"/>
                    <a:pt x="451" y="171"/>
                  </a:cubicBezTo>
                  <a:cubicBezTo>
                    <a:pt x="450" y="170"/>
                    <a:pt x="447" y="169"/>
                    <a:pt x="443" y="166"/>
                  </a:cubicBezTo>
                  <a:cubicBezTo>
                    <a:pt x="431" y="162"/>
                    <a:pt x="431" y="162"/>
                    <a:pt x="431" y="162"/>
                  </a:cubicBezTo>
                  <a:cubicBezTo>
                    <a:pt x="422" y="160"/>
                    <a:pt x="417" y="158"/>
                    <a:pt x="415" y="156"/>
                  </a:cubicBezTo>
                  <a:cubicBezTo>
                    <a:pt x="413" y="154"/>
                    <a:pt x="413" y="154"/>
                    <a:pt x="413" y="154"/>
                  </a:cubicBezTo>
                  <a:cubicBezTo>
                    <a:pt x="411" y="154"/>
                    <a:pt x="411" y="154"/>
                    <a:pt x="411" y="154"/>
                  </a:cubicBezTo>
                  <a:cubicBezTo>
                    <a:pt x="403" y="150"/>
                    <a:pt x="403" y="150"/>
                    <a:pt x="403" y="150"/>
                  </a:cubicBezTo>
                  <a:cubicBezTo>
                    <a:pt x="403" y="149"/>
                    <a:pt x="403" y="149"/>
                    <a:pt x="403" y="149"/>
                  </a:cubicBezTo>
                  <a:cubicBezTo>
                    <a:pt x="401" y="148"/>
                    <a:pt x="400" y="146"/>
                    <a:pt x="399" y="145"/>
                  </a:cubicBezTo>
                  <a:cubicBezTo>
                    <a:pt x="398" y="141"/>
                    <a:pt x="398" y="141"/>
                    <a:pt x="398" y="141"/>
                  </a:cubicBezTo>
                  <a:cubicBezTo>
                    <a:pt x="395" y="136"/>
                    <a:pt x="395" y="136"/>
                    <a:pt x="395" y="136"/>
                  </a:cubicBezTo>
                  <a:cubicBezTo>
                    <a:pt x="389" y="134"/>
                    <a:pt x="389" y="134"/>
                    <a:pt x="389" y="134"/>
                  </a:cubicBezTo>
                  <a:cubicBezTo>
                    <a:pt x="387" y="135"/>
                    <a:pt x="387" y="135"/>
                    <a:pt x="387" y="135"/>
                  </a:cubicBezTo>
                  <a:cubicBezTo>
                    <a:pt x="385" y="137"/>
                    <a:pt x="385" y="137"/>
                    <a:pt x="385" y="137"/>
                  </a:cubicBezTo>
                  <a:cubicBezTo>
                    <a:pt x="384" y="138"/>
                    <a:pt x="384" y="138"/>
                    <a:pt x="384" y="138"/>
                  </a:cubicBezTo>
                  <a:cubicBezTo>
                    <a:pt x="382" y="139"/>
                    <a:pt x="380" y="140"/>
                    <a:pt x="379" y="140"/>
                  </a:cubicBezTo>
                  <a:cubicBezTo>
                    <a:pt x="375" y="141"/>
                    <a:pt x="372" y="140"/>
                    <a:pt x="369" y="136"/>
                  </a:cubicBezTo>
                  <a:cubicBezTo>
                    <a:pt x="361" y="128"/>
                    <a:pt x="361" y="128"/>
                    <a:pt x="361" y="128"/>
                  </a:cubicBezTo>
                  <a:cubicBezTo>
                    <a:pt x="358" y="124"/>
                    <a:pt x="356" y="121"/>
                    <a:pt x="355" y="119"/>
                  </a:cubicBezTo>
                  <a:cubicBezTo>
                    <a:pt x="353" y="116"/>
                    <a:pt x="353" y="116"/>
                    <a:pt x="353" y="116"/>
                  </a:cubicBezTo>
                  <a:cubicBezTo>
                    <a:pt x="351" y="113"/>
                    <a:pt x="349" y="110"/>
                    <a:pt x="347" y="108"/>
                  </a:cubicBezTo>
                  <a:cubicBezTo>
                    <a:pt x="346" y="104"/>
                    <a:pt x="346" y="101"/>
                    <a:pt x="347" y="98"/>
                  </a:cubicBezTo>
                  <a:cubicBezTo>
                    <a:pt x="347" y="98"/>
                    <a:pt x="347" y="98"/>
                    <a:pt x="347" y="98"/>
                  </a:cubicBezTo>
                  <a:cubicBezTo>
                    <a:pt x="347" y="98"/>
                    <a:pt x="347" y="98"/>
                    <a:pt x="347" y="98"/>
                  </a:cubicBezTo>
                  <a:cubicBezTo>
                    <a:pt x="352" y="89"/>
                    <a:pt x="352" y="89"/>
                    <a:pt x="352" y="89"/>
                  </a:cubicBezTo>
                  <a:cubicBezTo>
                    <a:pt x="355" y="80"/>
                    <a:pt x="355" y="80"/>
                    <a:pt x="355" y="80"/>
                  </a:cubicBezTo>
                  <a:cubicBezTo>
                    <a:pt x="356" y="74"/>
                    <a:pt x="356" y="74"/>
                    <a:pt x="356" y="74"/>
                  </a:cubicBezTo>
                  <a:cubicBezTo>
                    <a:pt x="354" y="64"/>
                    <a:pt x="354" y="64"/>
                    <a:pt x="354" y="64"/>
                  </a:cubicBezTo>
                  <a:cubicBezTo>
                    <a:pt x="348" y="59"/>
                    <a:pt x="348" y="59"/>
                    <a:pt x="348" y="59"/>
                  </a:cubicBezTo>
                  <a:cubicBezTo>
                    <a:pt x="349" y="52"/>
                    <a:pt x="349" y="52"/>
                    <a:pt x="349" y="52"/>
                  </a:cubicBezTo>
                  <a:cubicBezTo>
                    <a:pt x="349" y="46"/>
                    <a:pt x="351" y="43"/>
                    <a:pt x="355" y="42"/>
                  </a:cubicBezTo>
                  <a:cubicBezTo>
                    <a:pt x="357" y="42"/>
                    <a:pt x="357" y="41"/>
                    <a:pt x="357" y="40"/>
                  </a:cubicBezTo>
                  <a:cubicBezTo>
                    <a:pt x="357" y="39"/>
                    <a:pt x="357" y="39"/>
                    <a:pt x="357" y="39"/>
                  </a:cubicBezTo>
                  <a:cubicBezTo>
                    <a:pt x="357" y="31"/>
                    <a:pt x="357" y="31"/>
                    <a:pt x="357" y="31"/>
                  </a:cubicBezTo>
                  <a:cubicBezTo>
                    <a:pt x="357" y="31"/>
                    <a:pt x="357" y="31"/>
                    <a:pt x="357" y="31"/>
                  </a:cubicBezTo>
                  <a:cubicBezTo>
                    <a:pt x="357" y="31"/>
                    <a:pt x="357" y="31"/>
                    <a:pt x="357" y="31"/>
                  </a:cubicBezTo>
                  <a:cubicBezTo>
                    <a:pt x="357" y="22"/>
                    <a:pt x="357" y="22"/>
                    <a:pt x="357" y="22"/>
                  </a:cubicBezTo>
                  <a:cubicBezTo>
                    <a:pt x="357" y="22"/>
                    <a:pt x="357" y="22"/>
                    <a:pt x="357" y="22"/>
                  </a:cubicBezTo>
                  <a:cubicBezTo>
                    <a:pt x="356" y="21"/>
                    <a:pt x="356" y="21"/>
                    <a:pt x="356" y="21"/>
                  </a:cubicBezTo>
                  <a:cubicBezTo>
                    <a:pt x="356" y="21"/>
                    <a:pt x="356" y="21"/>
                    <a:pt x="356" y="21"/>
                  </a:cubicBezTo>
                  <a:cubicBezTo>
                    <a:pt x="356" y="21"/>
                    <a:pt x="356" y="21"/>
                    <a:pt x="356" y="21"/>
                  </a:cubicBezTo>
                  <a:cubicBezTo>
                    <a:pt x="355" y="20"/>
                    <a:pt x="355" y="20"/>
                    <a:pt x="355" y="20"/>
                  </a:cubicBezTo>
                  <a:cubicBezTo>
                    <a:pt x="355" y="20"/>
                    <a:pt x="355" y="20"/>
                    <a:pt x="355" y="20"/>
                  </a:cubicBezTo>
                  <a:cubicBezTo>
                    <a:pt x="354" y="20"/>
                    <a:pt x="354" y="20"/>
                    <a:pt x="354" y="20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341" y="10"/>
                    <a:pt x="341" y="10"/>
                    <a:pt x="341" y="10"/>
                  </a:cubicBezTo>
                  <a:cubicBezTo>
                    <a:pt x="322" y="7"/>
                    <a:pt x="322" y="7"/>
                    <a:pt x="322" y="7"/>
                  </a:cubicBezTo>
                  <a:cubicBezTo>
                    <a:pt x="322" y="7"/>
                    <a:pt x="322" y="7"/>
                    <a:pt x="322" y="7"/>
                  </a:cubicBezTo>
                  <a:cubicBezTo>
                    <a:pt x="316" y="2"/>
                    <a:pt x="316" y="2"/>
                    <a:pt x="316" y="2"/>
                  </a:cubicBezTo>
                  <a:cubicBezTo>
                    <a:pt x="305" y="2"/>
                    <a:pt x="305" y="2"/>
                    <a:pt x="305" y="2"/>
                  </a:cubicBezTo>
                  <a:cubicBezTo>
                    <a:pt x="303" y="2"/>
                    <a:pt x="301" y="4"/>
                    <a:pt x="299" y="5"/>
                  </a:cubicBezTo>
                  <a:cubicBezTo>
                    <a:pt x="298" y="5"/>
                    <a:pt x="298" y="5"/>
                    <a:pt x="298" y="5"/>
                  </a:cubicBezTo>
                  <a:cubicBezTo>
                    <a:pt x="289" y="8"/>
                    <a:pt x="289" y="8"/>
                    <a:pt x="289" y="8"/>
                  </a:cubicBezTo>
                  <a:cubicBezTo>
                    <a:pt x="267" y="8"/>
                    <a:pt x="267" y="8"/>
                    <a:pt x="267" y="8"/>
                  </a:cubicBezTo>
                  <a:cubicBezTo>
                    <a:pt x="264" y="9"/>
                    <a:pt x="261" y="10"/>
                    <a:pt x="260" y="12"/>
                  </a:cubicBezTo>
                  <a:cubicBezTo>
                    <a:pt x="257" y="14"/>
                    <a:pt x="253" y="15"/>
                    <a:pt x="247" y="17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7" y="20"/>
                    <a:pt x="237" y="20"/>
                    <a:pt x="237" y="20"/>
                  </a:cubicBezTo>
                  <a:cubicBezTo>
                    <a:pt x="236" y="20"/>
                    <a:pt x="236" y="20"/>
                    <a:pt x="236" y="20"/>
                  </a:cubicBezTo>
                  <a:cubicBezTo>
                    <a:pt x="221" y="18"/>
                    <a:pt x="221" y="18"/>
                    <a:pt x="221" y="18"/>
                  </a:cubicBezTo>
                  <a:cubicBezTo>
                    <a:pt x="220" y="18"/>
                    <a:pt x="220" y="18"/>
                    <a:pt x="220" y="18"/>
                  </a:cubicBezTo>
                  <a:cubicBezTo>
                    <a:pt x="220" y="18"/>
                    <a:pt x="220" y="18"/>
                    <a:pt x="220" y="18"/>
                  </a:cubicBezTo>
                  <a:cubicBezTo>
                    <a:pt x="220" y="18"/>
                    <a:pt x="220" y="18"/>
                    <a:pt x="220" y="18"/>
                  </a:cubicBezTo>
                  <a:cubicBezTo>
                    <a:pt x="215" y="18"/>
                    <a:pt x="215" y="18"/>
                    <a:pt x="215" y="18"/>
                  </a:cubicBezTo>
                  <a:cubicBezTo>
                    <a:pt x="206" y="20"/>
                    <a:pt x="206" y="20"/>
                    <a:pt x="206" y="20"/>
                  </a:cubicBezTo>
                  <a:cubicBezTo>
                    <a:pt x="188" y="22"/>
                    <a:pt x="188" y="22"/>
                    <a:pt x="188" y="22"/>
                  </a:cubicBezTo>
                  <a:cubicBezTo>
                    <a:pt x="188" y="22"/>
                    <a:pt x="188" y="22"/>
                    <a:pt x="188" y="22"/>
                  </a:cubicBezTo>
                  <a:cubicBezTo>
                    <a:pt x="187" y="22"/>
                    <a:pt x="187" y="22"/>
                    <a:pt x="187" y="22"/>
                  </a:cubicBezTo>
                  <a:cubicBezTo>
                    <a:pt x="179" y="18"/>
                    <a:pt x="179" y="18"/>
                    <a:pt x="179" y="18"/>
                  </a:cubicBezTo>
                  <a:cubicBezTo>
                    <a:pt x="171" y="18"/>
                    <a:pt x="171" y="18"/>
                    <a:pt x="171" y="18"/>
                  </a:cubicBezTo>
                  <a:cubicBezTo>
                    <a:pt x="168" y="18"/>
                    <a:pt x="165" y="15"/>
                    <a:pt x="161" y="10"/>
                  </a:cubicBezTo>
                  <a:cubicBezTo>
                    <a:pt x="160" y="10"/>
                    <a:pt x="160" y="10"/>
                    <a:pt x="160" y="10"/>
                  </a:cubicBezTo>
                  <a:cubicBezTo>
                    <a:pt x="159" y="6"/>
                    <a:pt x="158" y="4"/>
                    <a:pt x="158" y="4"/>
                  </a:cubicBezTo>
                  <a:cubicBezTo>
                    <a:pt x="156" y="2"/>
                    <a:pt x="156" y="2"/>
                    <a:pt x="156" y="2"/>
                  </a:cubicBezTo>
                  <a:cubicBezTo>
                    <a:pt x="152" y="0"/>
                    <a:pt x="152" y="0"/>
                    <a:pt x="152" y="0"/>
                  </a:cubicBezTo>
                  <a:cubicBezTo>
                    <a:pt x="149" y="4"/>
                    <a:pt x="149" y="4"/>
                    <a:pt x="149" y="4"/>
                  </a:cubicBezTo>
                  <a:cubicBezTo>
                    <a:pt x="149" y="4"/>
                    <a:pt x="149" y="4"/>
                    <a:pt x="149" y="4"/>
                  </a:cubicBezTo>
                  <a:cubicBezTo>
                    <a:pt x="136" y="10"/>
                    <a:pt x="136" y="10"/>
                    <a:pt x="136" y="10"/>
                  </a:cubicBezTo>
                  <a:cubicBezTo>
                    <a:pt x="135" y="10"/>
                    <a:pt x="135" y="10"/>
                    <a:pt x="135" y="10"/>
                  </a:cubicBezTo>
                  <a:cubicBezTo>
                    <a:pt x="135" y="10"/>
                    <a:pt x="135" y="10"/>
                    <a:pt x="135" y="10"/>
                  </a:cubicBezTo>
                  <a:cubicBezTo>
                    <a:pt x="119" y="11"/>
                    <a:pt x="119" y="11"/>
                    <a:pt x="119" y="11"/>
                  </a:cubicBezTo>
                  <a:cubicBezTo>
                    <a:pt x="117" y="11"/>
                    <a:pt x="112" y="10"/>
                    <a:pt x="106" y="8"/>
                  </a:cubicBezTo>
                  <a:cubicBezTo>
                    <a:pt x="93" y="6"/>
                    <a:pt x="93" y="6"/>
                    <a:pt x="93" y="6"/>
                  </a:cubicBezTo>
                  <a:cubicBezTo>
                    <a:pt x="92" y="6"/>
                    <a:pt x="92" y="6"/>
                    <a:pt x="92" y="6"/>
                  </a:cubicBezTo>
                  <a:cubicBezTo>
                    <a:pt x="92" y="6"/>
                    <a:pt x="92" y="6"/>
                    <a:pt x="92" y="6"/>
                  </a:cubicBezTo>
                  <a:cubicBezTo>
                    <a:pt x="84" y="2"/>
                    <a:pt x="84" y="2"/>
                    <a:pt x="84" y="2"/>
                  </a:cubicBezTo>
                  <a:lnTo>
                    <a:pt x="77" y="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5" name="Freeform 12"/>
            <p:cNvSpPr>
              <a:spLocks/>
            </p:cNvSpPr>
            <p:nvPr/>
          </p:nvSpPr>
          <p:spPr bwMode="auto">
            <a:xfrm>
              <a:off x="1822537" y="4984862"/>
              <a:ext cx="1181729" cy="1230894"/>
            </a:xfrm>
            <a:custGeom>
              <a:avLst/>
              <a:gdLst>
                <a:gd name="T0" fmla="*/ 10 w 284"/>
                <a:gd name="T1" fmla="*/ 182 h 296"/>
                <a:gd name="T2" fmla="*/ 41 w 284"/>
                <a:gd name="T3" fmla="*/ 181 h 296"/>
                <a:gd name="T4" fmla="*/ 42 w 284"/>
                <a:gd name="T5" fmla="*/ 195 h 296"/>
                <a:gd name="T6" fmla="*/ 68 w 284"/>
                <a:gd name="T7" fmla="*/ 221 h 296"/>
                <a:gd name="T8" fmla="*/ 72 w 284"/>
                <a:gd name="T9" fmla="*/ 260 h 296"/>
                <a:gd name="T10" fmla="*/ 110 w 284"/>
                <a:gd name="T11" fmla="*/ 270 h 296"/>
                <a:gd name="T12" fmla="*/ 118 w 284"/>
                <a:gd name="T13" fmla="*/ 282 h 296"/>
                <a:gd name="T14" fmla="*/ 136 w 284"/>
                <a:gd name="T15" fmla="*/ 296 h 296"/>
                <a:gd name="T16" fmla="*/ 136 w 284"/>
                <a:gd name="T17" fmla="*/ 284 h 296"/>
                <a:gd name="T18" fmla="*/ 135 w 284"/>
                <a:gd name="T19" fmla="*/ 244 h 296"/>
                <a:gd name="T20" fmla="*/ 162 w 284"/>
                <a:gd name="T21" fmla="*/ 236 h 296"/>
                <a:gd name="T22" fmla="*/ 190 w 284"/>
                <a:gd name="T23" fmla="*/ 236 h 296"/>
                <a:gd name="T24" fmla="*/ 220 w 284"/>
                <a:gd name="T25" fmla="*/ 233 h 296"/>
                <a:gd name="T26" fmla="*/ 256 w 284"/>
                <a:gd name="T27" fmla="*/ 211 h 296"/>
                <a:gd name="T28" fmla="*/ 265 w 284"/>
                <a:gd name="T29" fmla="*/ 214 h 296"/>
                <a:gd name="T30" fmla="*/ 270 w 284"/>
                <a:gd name="T31" fmla="*/ 216 h 296"/>
                <a:gd name="T32" fmla="*/ 284 w 284"/>
                <a:gd name="T33" fmla="*/ 205 h 296"/>
                <a:gd name="T34" fmla="*/ 274 w 284"/>
                <a:gd name="T35" fmla="*/ 194 h 296"/>
                <a:gd name="T36" fmla="*/ 252 w 284"/>
                <a:gd name="T37" fmla="*/ 180 h 296"/>
                <a:gd name="T38" fmla="*/ 236 w 284"/>
                <a:gd name="T39" fmla="*/ 182 h 296"/>
                <a:gd name="T40" fmla="*/ 230 w 284"/>
                <a:gd name="T41" fmla="*/ 170 h 296"/>
                <a:gd name="T42" fmla="*/ 234 w 284"/>
                <a:gd name="T43" fmla="*/ 155 h 296"/>
                <a:gd name="T44" fmla="*/ 226 w 284"/>
                <a:gd name="T45" fmla="*/ 136 h 296"/>
                <a:gd name="T46" fmla="*/ 232 w 284"/>
                <a:gd name="T47" fmla="*/ 106 h 296"/>
                <a:gd name="T48" fmla="*/ 216 w 284"/>
                <a:gd name="T49" fmla="*/ 102 h 296"/>
                <a:gd name="T50" fmla="*/ 200 w 284"/>
                <a:gd name="T51" fmla="*/ 84 h 296"/>
                <a:gd name="T52" fmla="*/ 198 w 284"/>
                <a:gd name="T53" fmla="*/ 74 h 296"/>
                <a:gd name="T54" fmla="*/ 206 w 284"/>
                <a:gd name="T55" fmla="*/ 66 h 296"/>
                <a:gd name="T56" fmla="*/ 236 w 284"/>
                <a:gd name="T57" fmla="*/ 63 h 296"/>
                <a:gd name="T58" fmla="*/ 243 w 284"/>
                <a:gd name="T59" fmla="*/ 66 h 296"/>
                <a:gd name="T60" fmla="*/ 256 w 284"/>
                <a:gd name="T61" fmla="*/ 54 h 296"/>
                <a:gd name="T62" fmla="*/ 235 w 284"/>
                <a:gd name="T63" fmla="*/ 52 h 296"/>
                <a:gd name="T64" fmla="*/ 227 w 284"/>
                <a:gd name="T65" fmla="*/ 44 h 296"/>
                <a:gd name="T66" fmla="*/ 222 w 284"/>
                <a:gd name="T67" fmla="*/ 22 h 296"/>
                <a:gd name="T68" fmla="*/ 198 w 284"/>
                <a:gd name="T69" fmla="*/ 34 h 296"/>
                <a:gd name="T70" fmla="*/ 201 w 284"/>
                <a:gd name="T71" fmla="*/ 50 h 296"/>
                <a:gd name="T72" fmla="*/ 193 w 284"/>
                <a:gd name="T73" fmla="*/ 62 h 296"/>
                <a:gd name="T74" fmla="*/ 183 w 284"/>
                <a:gd name="T75" fmla="*/ 85 h 296"/>
                <a:gd name="T76" fmla="*/ 183 w 284"/>
                <a:gd name="T77" fmla="*/ 98 h 296"/>
                <a:gd name="T78" fmla="*/ 178 w 284"/>
                <a:gd name="T79" fmla="*/ 104 h 296"/>
                <a:gd name="T80" fmla="*/ 173 w 284"/>
                <a:gd name="T81" fmla="*/ 107 h 296"/>
                <a:gd name="T82" fmla="*/ 154 w 284"/>
                <a:gd name="T83" fmla="*/ 112 h 296"/>
                <a:gd name="T84" fmla="*/ 138 w 284"/>
                <a:gd name="T85" fmla="*/ 110 h 296"/>
                <a:gd name="T86" fmla="*/ 129 w 284"/>
                <a:gd name="T87" fmla="*/ 106 h 296"/>
                <a:gd name="T88" fmla="*/ 122 w 284"/>
                <a:gd name="T89" fmla="*/ 84 h 296"/>
                <a:gd name="T90" fmla="*/ 113 w 284"/>
                <a:gd name="T91" fmla="*/ 64 h 296"/>
                <a:gd name="T92" fmla="*/ 110 w 284"/>
                <a:gd name="T93" fmla="*/ 57 h 296"/>
                <a:gd name="T94" fmla="*/ 100 w 284"/>
                <a:gd name="T95" fmla="*/ 52 h 296"/>
                <a:gd name="T96" fmla="*/ 86 w 284"/>
                <a:gd name="T97" fmla="*/ 44 h 296"/>
                <a:gd name="T98" fmla="*/ 86 w 284"/>
                <a:gd name="T99" fmla="*/ 35 h 296"/>
                <a:gd name="T100" fmla="*/ 77 w 284"/>
                <a:gd name="T101" fmla="*/ 29 h 296"/>
                <a:gd name="T102" fmla="*/ 61 w 284"/>
                <a:gd name="T103" fmla="*/ 42 h 296"/>
                <a:gd name="T104" fmla="*/ 50 w 284"/>
                <a:gd name="T105" fmla="*/ 21 h 296"/>
                <a:gd name="T106" fmla="*/ 40 w 284"/>
                <a:gd name="T107" fmla="*/ 10 h 296"/>
                <a:gd name="T108" fmla="*/ 28 w 284"/>
                <a:gd name="T109" fmla="*/ 33 h 296"/>
                <a:gd name="T110" fmla="*/ 28 w 284"/>
                <a:gd name="T111" fmla="*/ 54 h 296"/>
                <a:gd name="T112" fmla="*/ 46 w 284"/>
                <a:gd name="T113" fmla="*/ 70 h 296"/>
                <a:gd name="T114" fmla="*/ 31 w 284"/>
                <a:gd name="T115" fmla="*/ 128 h 296"/>
                <a:gd name="T116" fmla="*/ 2 w 284"/>
                <a:gd name="T117" fmla="*/ 174 h 296"/>
                <a:gd name="T118" fmla="*/ 2 w 284"/>
                <a:gd name="T119" fmla="*/ 182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4" h="296">
                  <a:moveTo>
                    <a:pt x="2" y="182"/>
                  </a:moveTo>
                  <a:cubicBezTo>
                    <a:pt x="0" y="187"/>
                    <a:pt x="0" y="187"/>
                    <a:pt x="0" y="187"/>
                  </a:cubicBezTo>
                  <a:cubicBezTo>
                    <a:pt x="3" y="187"/>
                    <a:pt x="6" y="185"/>
                    <a:pt x="9" y="183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26" y="180"/>
                    <a:pt x="26" y="180"/>
                    <a:pt x="26" y="180"/>
                  </a:cubicBezTo>
                  <a:cubicBezTo>
                    <a:pt x="37" y="175"/>
                    <a:pt x="37" y="175"/>
                    <a:pt x="37" y="175"/>
                  </a:cubicBezTo>
                  <a:cubicBezTo>
                    <a:pt x="41" y="181"/>
                    <a:pt x="41" y="181"/>
                    <a:pt x="41" y="181"/>
                  </a:cubicBezTo>
                  <a:cubicBezTo>
                    <a:pt x="42" y="181"/>
                    <a:pt x="42" y="181"/>
                    <a:pt x="42" y="181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42" y="194"/>
                    <a:pt x="42" y="194"/>
                    <a:pt x="42" y="194"/>
                  </a:cubicBezTo>
                  <a:cubicBezTo>
                    <a:pt x="42" y="195"/>
                    <a:pt x="42" y="195"/>
                    <a:pt x="42" y="195"/>
                  </a:cubicBezTo>
                  <a:cubicBezTo>
                    <a:pt x="42" y="196"/>
                    <a:pt x="42" y="196"/>
                    <a:pt x="42" y="196"/>
                  </a:cubicBezTo>
                  <a:cubicBezTo>
                    <a:pt x="38" y="213"/>
                    <a:pt x="38" y="213"/>
                    <a:pt x="38" y="213"/>
                  </a:cubicBezTo>
                  <a:cubicBezTo>
                    <a:pt x="49" y="220"/>
                    <a:pt x="49" y="220"/>
                    <a:pt x="49" y="220"/>
                  </a:cubicBezTo>
                  <a:cubicBezTo>
                    <a:pt x="68" y="221"/>
                    <a:pt x="68" y="221"/>
                    <a:pt x="68" y="221"/>
                  </a:cubicBezTo>
                  <a:cubicBezTo>
                    <a:pt x="65" y="225"/>
                    <a:pt x="65" y="225"/>
                    <a:pt x="65" y="225"/>
                  </a:cubicBezTo>
                  <a:cubicBezTo>
                    <a:pt x="53" y="240"/>
                    <a:pt x="47" y="248"/>
                    <a:pt x="48" y="251"/>
                  </a:cubicBezTo>
                  <a:cubicBezTo>
                    <a:pt x="55" y="253"/>
                    <a:pt x="55" y="253"/>
                    <a:pt x="55" y="253"/>
                  </a:cubicBezTo>
                  <a:cubicBezTo>
                    <a:pt x="64" y="254"/>
                    <a:pt x="70" y="256"/>
                    <a:pt x="72" y="260"/>
                  </a:cubicBezTo>
                  <a:cubicBezTo>
                    <a:pt x="74" y="265"/>
                    <a:pt x="77" y="270"/>
                    <a:pt x="79" y="27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96" y="282"/>
                    <a:pt x="96" y="282"/>
                    <a:pt x="96" y="282"/>
                  </a:cubicBezTo>
                  <a:cubicBezTo>
                    <a:pt x="110" y="270"/>
                    <a:pt x="110" y="270"/>
                    <a:pt x="110" y="270"/>
                  </a:cubicBezTo>
                  <a:cubicBezTo>
                    <a:pt x="118" y="281"/>
                    <a:pt x="118" y="281"/>
                    <a:pt x="118" y="281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20" y="292"/>
                    <a:pt x="120" y="292"/>
                    <a:pt x="120" y="292"/>
                  </a:cubicBezTo>
                  <a:cubicBezTo>
                    <a:pt x="126" y="293"/>
                    <a:pt x="126" y="293"/>
                    <a:pt x="126" y="293"/>
                  </a:cubicBezTo>
                  <a:cubicBezTo>
                    <a:pt x="126" y="293"/>
                    <a:pt x="126" y="293"/>
                    <a:pt x="126" y="293"/>
                  </a:cubicBezTo>
                  <a:cubicBezTo>
                    <a:pt x="136" y="296"/>
                    <a:pt x="136" y="296"/>
                    <a:pt x="136" y="296"/>
                  </a:cubicBezTo>
                  <a:cubicBezTo>
                    <a:pt x="138" y="296"/>
                    <a:pt x="138" y="296"/>
                    <a:pt x="138" y="296"/>
                  </a:cubicBezTo>
                  <a:cubicBezTo>
                    <a:pt x="138" y="295"/>
                    <a:pt x="138" y="295"/>
                    <a:pt x="138" y="295"/>
                  </a:cubicBezTo>
                  <a:cubicBezTo>
                    <a:pt x="136" y="285"/>
                    <a:pt x="136" y="285"/>
                    <a:pt x="136" y="285"/>
                  </a:cubicBezTo>
                  <a:cubicBezTo>
                    <a:pt x="136" y="284"/>
                    <a:pt x="136" y="284"/>
                    <a:pt x="136" y="284"/>
                  </a:cubicBezTo>
                  <a:cubicBezTo>
                    <a:pt x="131" y="261"/>
                    <a:pt x="131" y="261"/>
                    <a:pt x="131" y="261"/>
                  </a:cubicBezTo>
                  <a:cubicBezTo>
                    <a:pt x="131" y="260"/>
                    <a:pt x="131" y="260"/>
                    <a:pt x="131" y="260"/>
                  </a:cubicBezTo>
                  <a:cubicBezTo>
                    <a:pt x="134" y="244"/>
                    <a:pt x="134" y="244"/>
                    <a:pt x="134" y="244"/>
                  </a:cubicBezTo>
                  <a:cubicBezTo>
                    <a:pt x="135" y="244"/>
                    <a:pt x="135" y="244"/>
                    <a:pt x="135" y="244"/>
                  </a:cubicBezTo>
                  <a:cubicBezTo>
                    <a:pt x="136" y="244"/>
                    <a:pt x="136" y="244"/>
                    <a:pt x="136" y="244"/>
                  </a:cubicBezTo>
                  <a:cubicBezTo>
                    <a:pt x="147" y="245"/>
                    <a:pt x="147" y="245"/>
                    <a:pt x="147" y="245"/>
                  </a:cubicBezTo>
                  <a:cubicBezTo>
                    <a:pt x="160" y="235"/>
                    <a:pt x="160" y="235"/>
                    <a:pt x="160" y="235"/>
                  </a:cubicBezTo>
                  <a:cubicBezTo>
                    <a:pt x="162" y="236"/>
                    <a:pt x="162" y="236"/>
                    <a:pt x="162" y="236"/>
                  </a:cubicBezTo>
                  <a:cubicBezTo>
                    <a:pt x="169" y="241"/>
                    <a:pt x="174" y="246"/>
                    <a:pt x="176" y="249"/>
                  </a:cubicBezTo>
                  <a:cubicBezTo>
                    <a:pt x="178" y="248"/>
                    <a:pt x="183" y="244"/>
                    <a:pt x="189" y="237"/>
                  </a:cubicBezTo>
                  <a:cubicBezTo>
                    <a:pt x="189" y="236"/>
                    <a:pt x="189" y="236"/>
                    <a:pt x="189" y="236"/>
                  </a:cubicBezTo>
                  <a:cubicBezTo>
                    <a:pt x="190" y="236"/>
                    <a:pt x="190" y="236"/>
                    <a:pt x="190" y="236"/>
                  </a:cubicBezTo>
                  <a:cubicBezTo>
                    <a:pt x="210" y="241"/>
                    <a:pt x="210" y="241"/>
                    <a:pt x="210" y="241"/>
                  </a:cubicBezTo>
                  <a:cubicBezTo>
                    <a:pt x="219" y="234"/>
                    <a:pt x="219" y="234"/>
                    <a:pt x="219" y="234"/>
                  </a:cubicBezTo>
                  <a:cubicBezTo>
                    <a:pt x="219" y="233"/>
                    <a:pt x="219" y="233"/>
                    <a:pt x="219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9" y="235"/>
                    <a:pt x="229" y="235"/>
                    <a:pt x="229" y="235"/>
                  </a:cubicBezTo>
                  <a:cubicBezTo>
                    <a:pt x="256" y="211"/>
                    <a:pt x="256" y="211"/>
                    <a:pt x="256" y="211"/>
                  </a:cubicBezTo>
                  <a:cubicBezTo>
                    <a:pt x="264" y="213"/>
                    <a:pt x="264" y="213"/>
                    <a:pt x="264" y="213"/>
                  </a:cubicBezTo>
                  <a:cubicBezTo>
                    <a:pt x="264" y="213"/>
                    <a:pt x="264" y="213"/>
                    <a:pt x="264" y="213"/>
                  </a:cubicBezTo>
                  <a:cubicBezTo>
                    <a:pt x="265" y="214"/>
                    <a:pt x="265" y="214"/>
                    <a:pt x="265" y="214"/>
                  </a:cubicBezTo>
                  <a:cubicBezTo>
                    <a:pt x="265" y="214"/>
                    <a:pt x="265" y="214"/>
                    <a:pt x="265" y="214"/>
                  </a:cubicBezTo>
                  <a:cubicBezTo>
                    <a:pt x="266" y="214"/>
                    <a:pt x="266" y="214"/>
                    <a:pt x="266" y="214"/>
                  </a:cubicBezTo>
                  <a:cubicBezTo>
                    <a:pt x="268" y="218"/>
                    <a:pt x="268" y="218"/>
                    <a:pt x="268" y="218"/>
                  </a:cubicBezTo>
                  <a:cubicBezTo>
                    <a:pt x="270" y="216"/>
                    <a:pt x="270" y="216"/>
                    <a:pt x="270" y="216"/>
                  </a:cubicBezTo>
                  <a:cubicBezTo>
                    <a:pt x="270" y="216"/>
                    <a:pt x="270" y="216"/>
                    <a:pt x="270" y="216"/>
                  </a:cubicBezTo>
                  <a:cubicBezTo>
                    <a:pt x="270" y="215"/>
                    <a:pt x="270" y="215"/>
                    <a:pt x="270" y="215"/>
                  </a:cubicBezTo>
                  <a:cubicBezTo>
                    <a:pt x="270" y="215"/>
                    <a:pt x="270" y="215"/>
                    <a:pt x="270" y="215"/>
                  </a:cubicBezTo>
                  <a:cubicBezTo>
                    <a:pt x="278" y="211"/>
                    <a:pt x="278" y="211"/>
                    <a:pt x="278" y="211"/>
                  </a:cubicBezTo>
                  <a:cubicBezTo>
                    <a:pt x="284" y="205"/>
                    <a:pt x="284" y="205"/>
                    <a:pt x="284" y="205"/>
                  </a:cubicBezTo>
                  <a:cubicBezTo>
                    <a:pt x="283" y="193"/>
                    <a:pt x="283" y="193"/>
                    <a:pt x="283" y="193"/>
                  </a:cubicBezTo>
                  <a:cubicBezTo>
                    <a:pt x="282" y="191"/>
                    <a:pt x="282" y="191"/>
                    <a:pt x="282" y="191"/>
                  </a:cubicBezTo>
                  <a:cubicBezTo>
                    <a:pt x="274" y="194"/>
                    <a:pt x="274" y="194"/>
                    <a:pt x="274" y="194"/>
                  </a:cubicBezTo>
                  <a:cubicBezTo>
                    <a:pt x="274" y="194"/>
                    <a:pt x="274" y="194"/>
                    <a:pt x="274" y="194"/>
                  </a:cubicBezTo>
                  <a:cubicBezTo>
                    <a:pt x="272" y="195"/>
                    <a:pt x="270" y="196"/>
                    <a:pt x="267" y="196"/>
                  </a:cubicBezTo>
                  <a:cubicBezTo>
                    <a:pt x="258" y="196"/>
                    <a:pt x="258" y="196"/>
                    <a:pt x="258" y="196"/>
                  </a:cubicBezTo>
                  <a:cubicBezTo>
                    <a:pt x="255" y="196"/>
                    <a:pt x="254" y="195"/>
                    <a:pt x="252" y="193"/>
                  </a:cubicBezTo>
                  <a:cubicBezTo>
                    <a:pt x="252" y="180"/>
                    <a:pt x="252" y="180"/>
                    <a:pt x="252" y="180"/>
                  </a:cubicBezTo>
                  <a:cubicBezTo>
                    <a:pt x="249" y="179"/>
                    <a:pt x="248" y="178"/>
                    <a:pt x="246" y="178"/>
                  </a:cubicBezTo>
                  <a:cubicBezTo>
                    <a:pt x="244" y="179"/>
                    <a:pt x="244" y="179"/>
                    <a:pt x="244" y="179"/>
                  </a:cubicBezTo>
                  <a:cubicBezTo>
                    <a:pt x="242" y="180"/>
                    <a:pt x="242" y="180"/>
                    <a:pt x="242" y="180"/>
                  </a:cubicBezTo>
                  <a:cubicBezTo>
                    <a:pt x="236" y="182"/>
                    <a:pt x="236" y="182"/>
                    <a:pt x="236" y="182"/>
                  </a:cubicBezTo>
                  <a:cubicBezTo>
                    <a:pt x="234" y="182"/>
                    <a:pt x="234" y="182"/>
                    <a:pt x="234" y="182"/>
                  </a:cubicBezTo>
                  <a:cubicBezTo>
                    <a:pt x="234" y="181"/>
                    <a:pt x="234" y="181"/>
                    <a:pt x="234" y="181"/>
                  </a:cubicBezTo>
                  <a:cubicBezTo>
                    <a:pt x="231" y="175"/>
                    <a:pt x="231" y="175"/>
                    <a:pt x="231" y="175"/>
                  </a:cubicBezTo>
                  <a:cubicBezTo>
                    <a:pt x="230" y="170"/>
                    <a:pt x="230" y="170"/>
                    <a:pt x="230" y="170"/>
                  </a:cubicBezTo>
                  <a:cubicBezTo>
                    <a:pt x="230" y="170"/>
                    <a:pt x="230" y="170"/>
                    <a:pt x="230" y="170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4"/>
                    <a:pt x="234" y="154"/>
                    <a:pt x="234" y="154"/>
                  </a:cubicBezTo>
                  <a:cubicBezTo>
                    <a:pt x="238" y="147"/>
                    <a:pt x="238" y="147"/>
                    <a:pt x="238" y="147"/>
                  </a:cubicBezTo>
                  <a:cubicBezTo>
                    <a:pt x="226" y="137"/>
                    <a:pt x="226" y="137"/>
                    <a:pt x="226" y="137"/>
                  </a:cubicBezTo>
                  <a:cubicBezTo>
                    <a:pt x="226" y="136"/>
                    <a:pt x="226" y="136"/>
                    <a:pt x="226" y="136"/>
                  </a:cubicBezTo>
                  <a:cubicBezTo>
                    <a:pt x="226" y="136"/>
                    <a:pt x="226" y="136"/>
                    <a:pt x="226" y="136"/>
                  </a:cubicBezTo>
                  <a:cubicBezTo>
                    <a:pt x="226" y="124"/>
                    <a:pt x="226" y="124"/>
                    <a:pt x="226" y="124"/>
                  </a:cubicBezTo>
                  <a:cubicBezTo>
                    <a:pt x="226" y="124"/>
                    <a:pt x="226" y="124"/>
                    <a:pt x="226" y="124"/>
                  </a:cubicBezTo>
                  <a:cubicBezTo>
                    <a:pt x="232" y="106"/>
                    <a:pt x="232" y="106"/>
                    <a:pt x="232" y="106"/>
                  </a:cubicBezTo>
                  <a:cubicBezTo>
                    <a:pt x="228" y="96"/>
                    <a:pt x="228" y="96"/>
                    <a:pt x="228" y="96"/>
                  </a:cubicBezTo>
                  <a:cubicBezTo>
                    <a:pt x="225" y="95"/>
                    <a:pt x="225" y="95"/>
                    <a:pt x="225" y="95"/>
                  </a:cubicBezTo>
                  <a:cubicBezTo>
                    <a:pt x="220" y="95"/>
                    <a:pt x="220" y="95"/>
                    <a:pt x="220" y="95"/>
                  </a:cubicBezTo>
                  <a:cubicBezTo>
                    <a:pt x="216" y="102"/>
                    <a:pt x="216" y="102"/>
                    <a:pt x="216" y="102"/>
                  </a:cubicBezTo>
                  <a:cubicBezTo>
                    <a:pt x="210" y="98"/>
                    <a:pt x="210" y="98"/>
                    <a:pt x="210" y="98"/>
                  </a:cubicBezTo>
                  <a:cubicBezTo>
                    <a:pt x="205" y="95"/>
                    <a:pt x="205" y="95"/>
                    <a:pt x="205" y="95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199" y="76"/>
                    <a:pt x="199" y="76"/>
                    <a:pt x="199" y="76"/>
                  </a:cubicBezTo>
                  <a:cubicBezTo>
                    <a:pt x="199" y="75"/>
                    <a:pt x="199" y="75"/>
                    <a:pt x="199" y="75"/>
                  </a:cubicBezTo>
                  <a:cubicBezTo>
                    <a:pt x="198" y="74"/>
                    <a:pt x="198" y="74"/>
                    <a:pt x="198" y="74"/>
                  </a:cubicBezTo>
                  <a:cubicBezTo>
                    <a:pt x="200" y="74"/>
                    <a:pt x="200" y="74"/>
                    <a:pt x="200" y="74"/>
                  </a:cubicBezTo>
                  <a:cubicBezTo>
                    <a:pt x="205" y="66"/>
                    <a:pt x="205" y="66"/>
                    <a:pt x="205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10" y="65"/>
                    <a:pt x="210" y="65"/>
                    <a:pt x="210" y="65"/>
                  </a:cubicBezTo>
                  <a:cubicBezTo>
                    <a:pt x="215" y="64"/>
                    <a:pt x="215" y="64"/>
                    <a:pt x="215" y="64"/>
                  </a:cubicBezTo>
                  <a:cubicBezTo>
                    <a:pt x="236" y="63"/>
                    <a:pt x="236" y="63"/>
                    <a:pt x="236" y="63"/>
                  </a:cubicBezTo>
                  <a:cubicBezTo>
                    <a:pt x="236" y="63"/>
                    <a:pt x="236" y="63"/>
                    <a:pt x="236" y="63"/>
                  </a:cubicBezTo>
                  <a:cubicBezTo>
                    <a:pt x="239" y="64"/>
                    <a:pt x="239" y="64"/>
                    <a:pt x="239" y="64"/>
                  </a:cubicBezTo>
                  <a:cubicBezTo>
                    <a:pt x="240" y="64"/>
                    <a:pt x="240" y="64"/>
                    <a:pt x="240" y="64"/>
                  </a:cubicBezTo>
                  <a:cubicBezTo>
                    <a:pt x="243" y="66"/>
                    <a:pt x="243" y="66"/>
                    <a:pt x="243" y="66"/>
                  </a:cubicBezTo>
                  <a:cubicBezTo>
                    <a:pt x="248" y="63"/>
                    <a:pt x="248" y="63"/>
                    <a:pt x="248" y="63"/>
                  </a:cubicBezTo>
                  <a:cubicBezTo>
                    <a:pt x="253" y="60"/>
                    <a:pt x="253" y="60"/>
                    <a:pt x="253" y="60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56" y="54"/>
                    <a:pt x="256" y="54"/>
                    <a:pt x="256" y="54"/>
                  </a:cubicBezTo>
                  <a:cubicBezTo>
                    <a:pt x="256" y="45"/>
                    <a:pt x="256" y="45"/>
                    <a:pt x="256" y="4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43" y="47"/>
                    <a:pt x="243" y="47"/>
                    <a:pt x="243" y="47"/>
                  </a:cubicBezTo>
                  <a:cubicBezTo>
                    <a:pt x="240" y="50"/>
                    <a:pt x="238" y="52"/>
                    <a:pt x="235" y="52"/>
                  </a:cubicBezTo>
                  <a:cubicBezTo>
                    <a:pt x="232" y="52"/>
                    <a:pt x="230" y="49"/>
                    <a:pt x="227" y="45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44"/>
                    <a:pt x="227" y="44"/>
                    <a:pt x="227" y="44"/>
                  </a:cubicBezTo>
                  <a:cubicBezTo>
                    <a:pt x="226" y="39"/>
                    <a:pt x="226" y="39"/>
                    <a:pt x="226" y="39"/>
                  </a:cubicBezTo>
                  <a:cubicBezTo>
                    <a:pt x="226" y="38"/>
                    <a:pt x="226" y="38"/>
                    <a:pt x="226" y="38"/>
                  </a:cubicBezTo>
                  <a:cubicBezTo>
                    <a:pt x="227" y="33"/>
                    <a:pt x="227" y="33"/>
                    <a:pt x="227" y="33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4" y="24"/>
                    <a:pt x="214" y="24"/>
                    <a:pt x="214" y="24"/>
                  </a:cubicBezTo>
                  <a:cubicBezTo>
                    <a:pt x="210" y="28"/>
                    <a:pt x="210" y="28"/>
                    <a:pt x="210" y="28"/>
                  </a:cubicBezTo>
                  <a:cubicBezTo>
                    <a:pt x="212" y="40"/>
                    <a:pt x="212" y="40"/>
                    <a:pt x="212" y="40"/>
                  </a:cubicBezTo>
                  <a:cubicBezTo>
                    <a:pt x="198" y="34"/>
                    <a:pt x="198" y="34"/>
                    <a:pt x="198" y="34"/>
                  </a:cubicBezTo>
                  <a:cubicBezTo>
                    <a:pt x="202" y="41"/>
                    <a:pt x="202" y="41"/>
                    <a:pt x="202" y="41"/>
                  </a:cubicBezTo>
                  <a:cubicBezTo>
                    <a:pt x="202" y="41"/>
                    <a:pt x="202" y="41"/>
                    <a:pt x="202" y="41"/>
                  </a:cubicBezTo>
                  <a:cubicBezTo>
                    <a:pt x="202" y="42"/>
                    <a:pt x="202" y="42"/>
                    <a:pt x="202" y="42"/>
                  </a:cubicBezTo>
                  <a:cubicBezTo>
                    <a:pt x="201" y="50"/>
                    <a:pt x="201" y="50"/>
                    <a:pt x="201" y="50"/>
                  </a:cubicBezTo>
                  <a:cubicBezTo>
                    <a:pt x="201" y="51"/>
                    <a:pt x="201" y="51"/>
                    <a:pt x="201" y="51"/>
                  </a:cubicBezTo>
                  <a:cubicBezTo>
                    <a:pt x="200" y="51"/>
                    <a:pt x="200" y="51"/>
                    <a:pt x="200" y="51"/>
                  </a:cubicBezTo>
                  <a:cubicBezTo>
                    <a:pt x="193" y="62"/>
                    <a:pt x="193" y="62"/>
                    <a:pt x="193" y="62"/>
                  </a:cubicBezTo>
                  <a:cubicBezTo>
                    <a:pt x="193" y="62"/>
                    <a:pt x="193" y="62"/>
                    <a:pt x="193" y="62"/>
                  </a:cubicBezTo>
                  <a:cubicBezTo>
                    <a:pt x="180" y="69"/>
                    <a:pt x="180" y="69"/>
                    <a:pt x="180" y="69"/>
                  </a:cubicBezTo>
                  <a:cubicBezTo>
                    <a:pt x="179" y="76"/>
                    <a:pt x="179" y="76"/>
                    <a:pt x="179" y="76"/>
                  </a:cubicBezTo>
                  <a:cubicBezTo>
                    <a:pt x="179" y="78"/>
                    <a:pt x="180" y="81"/>
                    <a:pt x="182" y="85"/>
                  </a:cubicBezTo>
                  <a:cubicBezTo>
                    <a:pt x="183" y="85"/>
                    <a:pt x="183" y="85"/>
                    <a:pt x="183" y="85"/>
                  </a:cubicBezTo>
                  <a:cubicBezTo>
                    <a:pt x="183" y="86"/>
                    <a:pt x="183" y="86"/>
                    <a:pt x="183" y="86"/>
                  </a:cubicBezTo>
                  <a:cubicBezTo>
                    <a:pt x="184" y="96"/>
                    <a:pt x="184" y="96"/>
                    <a:pt x="184" y="96"/>
                  </a:cubicBezTo>
                  <a:cubicBezTo>
                    <a:pt x="184" y="97"/>
                    <a:pt x="184" y="97"/>
                    <a:pt x="184" y="97"/>
                  </a:cubicBezTo>
                  <a:cubicBezTo>
                    <a:pt x="183" y="98"/>
                    <a:pt x="183" y="98"/>
                    <a:pt x="183" y="98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4" y="107"/>
                    <a:pt x="174" y="107"/>
                    <a:pt x="174" y="107"/>
                  </a:cubicBezTo>
                  <a:cubicBezTo>
                    <a:pt x="174" y="107"/>
                    <a:pt x="174" y="107"/>
                    <a:pt x="174" y="107"/>
                  </a:cubicBezTo>
                  <a:cubicBezTo>
                    <a:pt x="173" y="107"/>
                    <a:pt x="173" y="107"/>
                    <a:pt x="173" y="107"/>
                  </a:cubicBezTo>
                  <a:cubicBezTo>
                    <a:pt x="173" y="107"/>
                    <a:pt x="173" y="107"/>
                    <a:pt x="173" y="107"/>
                  </a:cubicBezTo>
                  <a:cubicBezTo>
                    <a:pt x="172" y="107"/>
                    <a:pt x="172" y="107"/>
                    <a:pt x="172" y="107"/>
                  </a:cubicBezTo>
                  <a:cubicBezTo>
                    <a:pt x="163" y="105"/>
                    <a:pt x="163" y="105"/>
                    <a:pt x="163" y="105"/>
                  </a:cubicBezTo>
                  <a:cubicBezTo>
                    <a:pt x="162" y="105"/>
                    <a:pt x="160" y="106"/>
                    <a:pt x="158" y="107"/>
                  </a:cubicBezTo>
                  <a:cubicBezTo>
                    <a:pt x="154" y="112"/>
                    <a:pt x="154" y="112"/>
                    <a:pt x="154" y="112"/>
                  </a:cubicBezTo>
                  <a:cubicBezTo>
                    <a:pt x="150" y="116"/>
                    <a:pt x="150" y="116"/>
                    <a:pt x="150" y="116"/>
                  </a:cubicBezTo>
                  <a:cubicBezTo>
                    <a:pt x="148" y="119"/>
                    <a:pt x="146" y="120"/>
                    <a:pt x="141" y="119"/>
                  </a:cubicBezTo>
                  <a:cubicBezTo>
                    <a:pt x="138" y="119"/>
                    <a:pt x="138" y="116"/>
                    <a:pt x="138" y="112"/>
                  </a:cubicBezTo>
                  <a:cubicBezTo>
                    <a:pt x="138" y="110"/>
                    <a:pt x="138" y="110"/>
                    <a:pt x="138" y="110"/>
                  </a:cubicBezTo>
                  <a:cubicBezTo>
                    <a:pt x="138" y="107"/>
                    <a:pt x="138" y="107"/>
                    <a:pt x="138" y="107"/>
                  </a:cubicBezTo>
                  <a:cubicBezTo>
                    <a:pt x="136" y="109"/>
                    <a:pt x="136" y="109"/>
                    <a:pt x="136" y="109"/>
                  </a:cubicBezTo>
                  <a:cubicBezTo>
                    <a:pt x="135" y="110"/>
                    <a:pt x="134" y="111"/>
                    <a:pt x="132" y="111"/>
                  </a:cubicBezTo>
                  <a:cubicBezTo>
                    <a:pt x="131" y="110"/>
                    <a:pt x="130" y="109"/>
                    <a:pt x="129" y="106"/>
                  </a:cubicBezTo>
                  <a:cubicBezTo>
                    <a:pt x="129" y="106"/>
                    <a:pt x="129" y="106"/>
                    <a:pt x="129" y="106"/>
                  </a:cubicBezTo>
                  <a:cubicBezTo>
                    <a:pt x="128" y="96"/>
                    <a:pt x="128" y="96"/>
                    <a:pt x="128" y="9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22" y="84"/>
                    <a:pt x="122" y="84"/>
                    <a:pt x="122" y="84"/>
                  </a:cubicBezTo>
                  <a:cubicBezTo>
                    <a:pt x="122" y="84"/>
                    <a:pt x="122" y="84"/>
                    <a:pt x="122" y="84"/>
                  </a:cubicBezTo>
                  <a:cubicBezTo>
                    <a:pt x="122" y="83"/>
                    <a:pt x="122" y="83"/>
                    <a:pt x="122" y="83"/>
                  </a:cubicBezTo>
                  <a:cubicBezTo>
                    <a:pt x="113" y="64"/>
                    <a:pt x="113" y="64"/>
                    <a:pt x="113" y="64"/>
                  </a:cubicBezTo>
                  <a:cubicBezTo>
                    <a:pt x="113" y="64"/>
                    <a:pt x="113" y="64"/>
                    <a:pt x="113" y="64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7"/>
                    <a:pt x="110" y="57"/>
                    <a:pt x="110" y="57"/>
                  </a:cubicBezTo>
                  <a:cubicBezTo>
                    <a:pt x="108" y="47"/>
                    <a:pt x="108" y="47"/>
                    <a:pt x="108" y="47"/>
                  </a:cubicBezTo>
                  <a:cubicBezTo>
                    <a:pt x="107" y="45"/>
                    <a:pt x="107" y="45"/>
                    <a:pt x="107" y="45"/>
                  </a:cubicBezTo>
                  <a:cubicBezTo>
                    <a:pt x="106" y="46"/>
                    <a:pt x="106" y="46"/>
                    <a:pt x="106" y="46"/>
                  </a:cubicBezTo>
                  <a:cubicBezTo>
                    <a:pt x="103" y="50"/>
                    <a:pt x="101" y="52"/>
                    <a:pt x="100" y="52"/>
                  </a:cubicBezTo>
                  <a:cubicBezTo>
                    <a:pt x="99" y="52"/>
                    <a:pt x="97" y="50"/>
                    <a:pt x="94" y="48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7" y="44"/>
                    <a:pt x="87" y="44"/>
                    <a:pt x="87" y="44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43"/>
                    <a:pt x="86" y="43"/>
                    <a:pt x="86" y="43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8" y="24"/>
                    <a:pt x="78" y="27"/>
                    <a:pt x="77" y="29"/>
                  </a:cubicBezTo>
                  <a:cubicBezTo>
                    <a:pt x="76" y="31"/>
                    <a:pt x="75" y="33"/>
                    <a:pt x="72" y="35"/>
                  </a:cubicBezTo>
                  <a:cubicBezTo>
                    <a:pt x="72" y="38"/>
                    <a:pt x="70" y="40"/>
                    <a:pt x="69" y="41"/>
                  </a:cubicBezTo>
                  <a:cubicBezTo>
                    <a:pt x="66" y="44"/>
                    <a:pt x="64" y="44"/>
                    <a:pt x="62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58" y="41"/>
                    <a:pt x="58" y="38"/>
                    <a:pt x="58" y="33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1" y="27"/>
                    <a:pt x="50" y="24"/>
                    <a:pt x="50" y="21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44" y="7"/>
                    <a:pt x="44" y="7"/>
                    <a:pt x="44" y="7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7"/>
                    <a:pt x="41" y="20"/>
                    <a:pt x="41" y="22"/>
                  </a:cubicBezTo>
                  <a:cubicBezTo>
                    <a:pt x="41" y="26"/>
                    <a:pt x="39" y="29"/>
                    <a:pt x="36" y="30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48"/>
                    <a:pt x="26" y="48"/>
                    <a:pt x="26" y="48"/>
                  </a:cubicBezTo>
                  <a:cubicBezTo>
                    <a:pt x="26" y="52"/>
                    <a:pt x="27" y="54"/>
                    <a:pt x="28" y="54"/>
                  </a:cubicBezTo>
                  <a:cubicBezTo>
                    <a:pt x="30" y="55"/>
                    <a:pt x="33" y="55"/>
                    <a:pt x="36" y="53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3" y="102"/>
                    <a:pt x="40" y="120"/>
                    <a:pt x="36" y="125"/>
                  </a:cubicBezTo>
                  <a:cubicBezTo>
                    <a:pt x="35" y="126"/>
                    <a:pt x="34" y="127"/>
                    <a:pt x="31" y="128"/>
                  </a:cubicBezTo>
                  <a:cubicBezTo>
                    <a:pt x="28" y="128"/>
                    <a:pt x="26" y="127"/>
                    <a:pt x="24" y="126"/>
                  </a:cubicBezTo>
                  <a:cubicBezTo>
                    <a:pt x="13" y="146"/>
                    <a:pt x="6" y="157"/>
                    <a:pt x="3" y="159"/>
                  </a:cubicBezTo>
                  <a:cubicBezTo>
                    <a:pt x="4" y="159"/>
                    <a:pt x="4" y="159"/>
                    <a:pt x="4" y="159"/>
                  </a:cubicBezTo>
                  <a:cubicBezTo>
                    <a:pt x="2" y="159"/>
                    <a:pt x="1" y="164"/>
                    <a:pt x="2" y="174"/>
                  </a:cubicBezTo>
                  <a:cubicBezTo>
                    <a:pt x="4" y="176"/>
                    <a:pt x="4" y="176"/>
                    <a:pt x="4" y="176"/>
                  </a:cubicBezTo>
                  <a:cubicBezTo>
                    <a:pt x="5" y="176"/>
                    <a:pt x="5" y="176"/>
                    <a:pt x="5" y="176"/>
                  </a:cubicBezTo>
                  <a:cubicBezTo>
                    <a:pt x="6" y="177"/>
                    <a:pt x="6" y="177"/>
                    <a:pt x="6" y="177"/>
                  </a:cubicBezTo>
                  <a:lnTo>
                    <a:pt x="2" y="18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6" name="Freeform 13"/>
            <p:cNvSpPr>
              <a:spLocks/>
            </p:cNvSpPr>
            <p:nvPr/>
          </p:nvSpPr>
          <p:spPr bwMode="auto">
            <a:xfrm>
              <a:off x="2670642" y="4969060"/>
              <a:ext cx="798940" cy="688318"/>
            </a:xfrm>
            <a:custGeom>
              <a:avLst/>
              <a:gdLst>
                <a:gd name="T0" fmla="*/ 142 w 192"/>
                <a:gd name="T1" fmla="*/ 7 h 166"/>
                <a:gd name="T2" fmla="*/ 131 w 192"/>
                <a:gd name="T3" fmla="*/ 10 h 166"/>
                <a:gd name="T4" fmla="*/ 129 w 192"/>
                <a:gd name="T5" fmla="*/ 0 h 166"/>
                <a:gd name="T6" fmla="*/ 125 w 192"/>
                <a:gd name="T7" fmla="*/ 10 h 166"/>
                <a:gd name="T8" fmla="*/ 119 w 192"/>
                <a:gd name="T9" fmla="*/ 18 h 166"/>
                <a:gd name="T10" fmla="*/ 108 w 192"/>
                <a:gd name="T11" fmla="*/ 17 h 166"/>
                <a:gd name="T12" fmla="*/ 106 w 192"/>
                <a:gd name="T13" fmla="*/ 25 h 166"/>
                <a:gd name="T14" fmla="*/ 94 w 192"/>
                <a:gd name="T15" fmla="*/ 28 h 166"/>
                <a:gd name="T16" fmla="*/ 90 w 192"/>
                <a:gd name="T17" fmla="*/ 30 h 166"/>
                <a:gd name="T18" fmla="*/ 80 w 192"/>
                <a:gd name="T19" fmla="*/ 26 h 166"/>
                <a:gd name="T20" fmla="*/ 73 w 192"/>
                <a:gd name="T21" fmla="*/ 24 h 166"/>
                <a:gd name="T22" fmla="*/ 84 w 192"/>
                <a:gd name="T23" fmla="*/ 40 h 166"/>
                <a:gd name="T24" fmla="*/ 90 w 192"/>
                <a:gd name="T25" fmla="*/ 46 h 166"/>
                <a:gd name="T26" fmla="*/ 88 w 192"/>
                <a:gd name="T27" fmla="*/ 55 h 166"/>
                <a:gd name="T28" fmla="*/ 69 w 192"/>
                <a:gd name="T29" fmla="*/ 64 h 166"/>
                <a:gd name="T30" fmla="*/ 62 w 192"/>
                <a:gd name="T31" fmla="*/ 65 h 166"/>
                <a:gd name="T32" fmla="*/ 55 w 192"/>
                <a:gd name="T33" fmla="*/ 63 h 166"/>
                <a:gd name="T34" fmla="*/ 47 w 192"/>
                <a:gd name="T35" fmla="*/ 71 h 166"/>
                <a:gd name="T36" fmla="*/ 39 w 192"/>
                <a:gd name="T37" fmla="*/ 74 h 166"/>
                <a:gd name="T38" fmla="*/ 8 w 192"/>
                <a:gd name="T39" fmla="*/ 74 h 166"/>
                <a:gd name="T40" fmla="*/ 4 w 192"/>
                <a:gd name="T41" fmla="*/ 96 h 166"/>
                <a:gd name="T42" fmla="*/ 11 w 192"/>
                <a:gd name="T43" fmla="*/ 100 h 166"/>
                <a:gd name="T44" fmla="*/ 15 w 192"/>
                <a:gd name="T45" fmla="*/ 95 h 166"/>
                <a:gd name="T46" fmla="*/ 28 w 192"/>
                <a:gd name="T47" fmla="*/ 96 h 166"/>
                <a:gd name="T48" fmla="*/ 31 w 192"/>
                <a:gd name="T49" fmla="*/ 118 h 166"/>
                <a:gd name="T50" fmla="*/ 26 w 192"/>
                <a:gd name="T51" fmla="*/ 130 h 166"/>
                <a:gd name="T52" fmla="*/ 38 w 192"/>
                <a:gd name="T53" fmla="*/ 148 h 166"/>
                <a:gd name="T54" fmla="*/ 33 w 192"/>
                <a:gd name="T55" fmla="*/ 166 h 166"/>
                <a:gd name="T56" fmla="*/ 46 w 192"/>
                <a:gd name="T57" fmla="*/ 159 h 166"/>
                <a:gd name="T58" fmla="*/ 55 w 192"/>
                <a:gd name="T59" fmla="*/ 160 h 166"/>
                <a:gd name="T60" fmla="*/ 84 w 192"/>
                <a:gd name="T61" fmla="*/ 160 h 166"/>
                <a:gd name="T62" fmla="*/ 98 w 192"/>
                <a:gd name="T63" fmla="*/ 150 h 166"/>
                <a:gd name="T64" fmla="*/ 114 w 192"/>
                <a:gd name="T65" fmla="*/ 137 h 166"/>
                <a:gd name="T66" fmla="*/ 124 w 192"/>
                <a:gd name="T67" fmla="*/ 141 h 166"/>
                <a:gd name="T68" fmla="*/ 137 w 192"/>
                <a:gd name="T69" fmla="*/ 146 h 166"/>
                <a:gd name="T70" fmla="*/ 146 w 192"/>
                <a:gd name="T71" fmla="*/ 149 h 166"/>
                <a:gd name="T72" fmla="*/ 148 w 192"/>
                <a:gd name="T73" fmla="*/ 144 h 166"/>
                <a:gd name="T74" fmla="*/ 151 w 192"/>
                <a:gd name="T75" fmla="*/ 142 h 166"/>
                <a:gd name="T76" fmla="*/ 157 w 192"/>
                <a:gd name="T77" fmla="*/ 138 h 166"/>
                <a:gd name="T78" fmla="*/ 173 w 192"/>
                <a:gd name="T79" fmla="*/ 126 h 166"/>
                <a:gd name="T80" fmla="*/ 176 w 192"/>
                <a:gd name="T81" fmla="*/ 124 h 166"/>
                <a:gd name="T82" fmla="*/ 183 w 192"/>
                <a:gd name="T83" fmla="*/ 122 h 166"/>
                <a:gd name="T84" fmla="*/ 190 w 192"/>
                <a:gd name="T85" fmla="*/ 118 h 166"/>
                <a:gd name="T86" fmla="*/ 186 w 192"/>
                <a:gd name="T87" fmla="*/ 103 h 166"/>
                <a:gd name="T88" fmla="*/ 188 w 192"/>
                <a:gd name="T89" fmla="*/ 94 h 166"/>
                <a:gd name="T90" fmla="*/ 174 w 192"/>
                <a:gd name="T91" fmla="*/ 83 h 166"/>
                <a:gd name="T92" fmla="*/ 186 w 192"/>
                <a:gd name="T93" fmla="*/ 34 h 166"/>
                <a:gd name="T94" fmla="*/ 178 w 192"/>
                <a:gd name="T95" fmla="*/ 38 h 166"/>
                <a:gd name="T96" fmla="*/ 168 w 192"/>
                <a:gd name="T97" fmla="*/ 38 h 166"/>
                <a:gd name="T98" fmla="*/ 167 w 192"/>
                <a:gd name="T99" fmla="*/ 34 h 166"/>
                <a:gd name="T100" fmla="*/ 166 w 192"/>
                <a:gd name="T101" fmla="*/ 32 h 166"/>
                <a:gd name="T102" fmla="*/ 156 w 192"/>
                <a:gd name="T103" fmla="*/ 2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2" h="166">
                  <a:moveTo>
                    <a:pt x="150" y="3"/>
                  </a:moveTo>
                  <a:cubicBezTo>
                    <a:pt x="148" y="2"/>
                    <a:pt x="148" y="2"/>
                    <a:pt x="148" y="2"/>
                  </a:cubicBezTo>
                  <a:cubicBezTo>
                    <a:pt x="144" y="4"/>
                    <a:pt x="144" y="4"/>
                    <a:pt x="144" y="4"/>
                  </a:cubicBezTo>
                  <a:cubicBezTo>
                    <a:pt x="142" y="7"/>
                    <a:pt x="142" y="7"/>
                    <a:pt x="142" y="7"/>
                  </a:cubicBezTo>
                  <a:cubicBezTo>
                    <a:pt x="141" y="11"/>
                    <a:pt x="139" y="13"/>
                    <a:pt x="136" y="13"/>
                  </a:cubicBezTo>
                  <a:cubicBezTo>
                    <a:pt x="135" y="13"/>
                    <a:pt x="133" y="12"/>
                    <a:pt x="132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0" y="6"/>
                    <a:pt x="130" y="6"/>
                    <a:pt x="130" y="6"/>
                  </a:cubicBezTo>
                  <a:cubicBezTo>
                    <a:pt x="130" y="5"/>
                    <a:pt x="130" y="5"/>
                    <a:pt x="130" y="5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0" y="17"/>
                    <a:pt x="120" y="17"/>
                    <a:pt x="120" y="17"/>
                  </a:cubicBezTo>
                  <a:cubicBezTo>
                    <a:pt x="119" y="18"/>
                    <a:pt x="119" y="18"/>
                    <a:pt x="119" y="18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4" y="22"/>
                    <a:pt x="104" y="22"/>
                    <a:pt x="104" y="22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8"/>
                    <a:pt x="94" y="28"/>
                    <a:pt x="94" y="28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9"/>
                    <a:pt x="91" y="29"/>
                    <a:pt x="91" y="29"/>
                  </a:cubicBezTo>
                  <a:cubicBezTo>
                    <a:pt x="90" y="30"/>
                    <a:pt x="90" y="30"/>
                    <a:pt x="90" y="3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0" y="27"/>
                    <a:pt x="80" y="27"/>
                    <a:pt x="80" y="27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3" y="24"/>
                    <a:pt x="73" y="24"/>
                    <a:pt x="73" y="24"/>
                  </a:cubicBezTo>
                  <a:cubicBezTo>
                    <a:pt x="68" y="26"/>
                    <a:pt x="68" y="26"/>
                    <a:pt x="68" y="26"/>
                  </a:cubicBezTo>
                  <a:cubicBezTo>
                    <a:pt x="66" y="28"/>
                    <a:pt x="66" y="28"/>
                    <a:pt x="66" y="28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5" y="41"/>
                    <a:pt x="85" y="41"/>
                    <a:pt x="85" y="41"/>
                  </a:cubicBezTo>
                  <a:cubicBezTo>
                    <a:pt x="90" y="46"/>
                    <a:pt x="90" y="46"/>
                    <a:pt x="90" y="4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81" y="61"/>
                    <a:pt x="81" y="61"/>
                    <a:pt x="81" y="61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57" y="63"/>
                    <a:pt x="57" y="63"/>
                    <a:pt x="57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8" y="73"/>
                    <a:pt x="8" y="73"/>
                    <a:pt x="8" y="73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4" y="74"/>
                    <a:pt x="4" y="74"/>
                    <a:pt x="4" y="74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4" y="96"/>
                    <a:pt x="4" y="96"/>
                    <a:pt x="4" y="96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14" y="96"/>
                    <a:pt x="14" y="96"/>
                    <a:pt x="14" y="96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5" y="95"/>
                    <a:pt x="15" y="95"/>
                    <a:pt x="15" y="95"/>
                  </a:cubicBezTo>
                  <a:cubicBezTo>
                    <a:pt x="21" y="94"/>
                    <a:pt x="21" y="94"/>
                    <a:pt x="21" y="94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33" y="110"/>
                    <a:pt x="33" y="110"/>
                    <a:pt x="33" y="110"/>
                  </a:cubicBezTo>
                  <a:cubicBezTo>
                    <a:pt x="33" y="110"/>
                    <a:pt x="33" y="110"/>
                    <a:pt x="33" y="110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29" y="122"/>
                    <a:pt x="29" y="122"/>
                    <a:pt x="29" y="122"/>
                  </a:cubicBezTo>
                  <a:cubicBezTo>
                    <a:pt x="29" y="123"/>
                    <a:pt x="29" y="123"/>
                    <a:pt x="29" y="123"/>
                  </a:cubicBezTo>
                  <a:cubicBezTo>
                    <a:pt x="26" y="130"/>
                    <a:pt x="26" y="130"/>
                    <a:pt x="26" y="130"/>
                  </a:cubicBezTo>
                  <a:cubicBezTo>
                    <a:pt x="26" y="138"/>
                    <a:pt x="26" y="138"/>
                    <a:pt x="26" y="138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8" y="148"/>
                    <a:pt x="38" y="148"/>
                    <a:pt x="38" y="148"/>
                  </a:cubicBezTo>
                  <a:cubicBezTo>
                    <a:pt x="38" y="149"/>
                    <a:pt x="38" y="149"/>
                    <a:pt x="38" y="149"/>
                  </a:cubicBezTo>
                  <a:cubicBezTo>
                    <a:pt x="39" y="149"/>
                    <a:pt x="39" y="149"/>
                    <a:pt x="39" y="149"/>
                  </a:cubicBezTo>
                  <a:cubicBezTo>
                    <a:pt x="34" y="160"/>
                    <a:pt x="34" y="160"/>
                    <a:pt x="34" y="160"/>
                  </a:cubicBezTo>
                  <a:cubicBezTo>
                    <a:pt x="33" y="166"/>
                    <a:pt x="33" y="166"/>
                    <a:pt x="33" y="166"/>
                  </a:cubicBezTo>
                  <a:cubicBezTo>
                    <a:pt x="34" y="165"/>
                    <a:pt x="34" y="165"/>
                    <a:pt x="34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9" y="163"/>
                    <a:pt x="39" y="163"/>
                    <a:pt x="39" y="163"/>
                  </a:cubicBezTo>
                  <a:cubicBezTo>
                    <a:pt x="46" y="159"/>
                    <a:pt x="46" y="159"/>
                    <a:pt x="46" y="159"/>
                  </a:cubicBezTo>
                  <a:cubicBezTo>
                    <a:pt x="46" y="159"/>
                    <a:pt x="46" y="159"/>
                    <a:pt x="46" y="159"/>
                  </a:cubicBezTo>
                  <a:cubicBezTo>
                    <a:pt x="54" y="160"/>
                    <a:pt x="54" y="160"/>
                    <a:pt x="54" y="160"/>
                  </a:cubicBezTo>
                  <a:cubicBezTo>
                    <a:pt x="55" y="160"/>
                    <a:pt x="55" y="160"/>
                    <a:pt x="55" y="160"/>
                  </a:cubicBezTo>
                  <a:cubicBezTo>
                    <a:pt x="55" y="160"/>
                    <a:pt x="55" y="160"/>
                    <a:pt x="55" y="160"/>
                  </a:cubicBezTo>
                  <a:cubicBezTo>
                    <a:pt x="67" y="165"/>
                    <a:pt x="67" y="165"/>
                    <a:pt x="67" y="165"/>
                  </a:cubicBezTo>
                  <a:cubicBezTo>
                    <a:pt x="80" y="165"/>
                    <a:pt x="80" y="165"/>
                    <a:pt x="80" y="165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91" y="156"/>
                    <a:pt x="91" y="156"/>
                    <a:pt x="91" y="156"/>
                  </a:cubicBezTo>
                  <a:cubicBezTo>
                    <a:pt x="98" y="151"/>
                    <a:pt x="98" y="151"/>
                    <a:pt x="98" y="151"/>
                  </a:cubicBezTo>
                  <a:cubicBezTo>
                    <a:pt x="98" y="150"/>
                    <a:pt x="98" y="150"/>
                    <a:pt x="98" y="150"/>
                  </a:cubicBezTo>
                  <a:cubicBezTo>
                    <a:pt x="98" y="150"/>
                    <a:pt x="98" y="150"/>
                    <a:pt x="98" y="150"/>
                  </a:cubicBezTo>
                  <a:cubicBezTo>
                    <a:pt x="103" y="149"/>
                    <a:pt x="103" y="149"/>
                    <a:pt x="103" y="149"/>
                  </a:cubicBezTo>
                  <a:cubicBezTo>
                    <a:pt x="108" y="145"/>
                    <a:pt x="108" y="145"/>
                    <a:pt x="108" y="145"/>
                  </a:cubicBezTo>
                  <a:cubicBezTo>
                    <a:pt x="114" y="137"/>
                    <a:pt x="114" y="137"/>
                    <a:pt x="114" y="137"/>
                  </a:cubicBezTo>
                  <a:cubicBezTo>
                    <a:pt x="123" y="140"/>
                    <a:pt x="123" y="140"/>
                    <a:pt x="123" y="140"/>
                  </a:cubicBezTo>
                  <a:cubicBezTo>
                    <a:pt x="124" y="140"/>
                    <a:pt x="124" y="140"/>
                    <a:pt x="124" y="140"/>
                  </a:cubicBezTo>
                  <a:cubicBezTo>
                    <a:pt x="124" y="141"/>
                    <a:pt x="124" y="141"/>
                    <a:pt x="124" y="141"/>
                  </a:cubicBezTo>
                  <a:cubicBezTo>
                    <a:pt x="124" y="141"/>
                    <a:pt x="124" y="141"/>
                    <a:pt x="124" y="141"/>
                  </a:cubicBezTo>
                  <a:cubicBezTo>
                    <a:pt x="126" y="144"/>
                    <a:pt x="127" y="146"/>
                    <a:pt x="128" y="146"/>
                  </a:cubicBezTo>
                  <a:cubicBezTo>
                    <a:pt x="133" y="146"/>
                    <a:pt x="133" y="146"/>
                    <a:pt x="133" y="146"/>
                  </a:cubicBezTo>
                  <a:cubicBezTo>
                    <a:pt x="134" y="146"/>
                    <a:pt x="134" y="146"/>
                    <a:pt x="134" y="146"/>
                  </a:cubicBezTo>
                  <a:cubicBezTo>
                    <a:pt x="137" y="146"/>
                    <a:pt x="137" y="146"/>
                    <a:pt x="137" y="146"/>
                  </a:cubicBezTo>
                  <a:cubicBezTo>
                    <a:pt x="138" y="146"/>
                    <a:pt x="138" y="146"/>
                    <a:pt x="138" y="146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44" y="149"/>
                    <a:pt x="144" y="149"/>
                    <a:pt x="144" y="149"/>
                  </a:cubicBezTo>
                  <a:cubicBezTo>
                    <a:pt x="146" y="149"/>
                    <a:pt x="146" y="149"/>
                    <a:pt x="146" y="149"/>
                  </a:cubicBezTo>
                  <a:cubicBezTo>
                    <a:pt x="147" y="148"/>
                    <a:pt x="147" y="148"/>
                    <a:pt x="147" y="148"/>
                  </a:cubicBezTo>
                  <a:cubicBezTo>
                    <a:pt x="148" y="145"/>
                    <a:pt x="148" y="145"/>
                    <a:pt x="148" y="145"/>
                  </a:cubicBezTo>
                  <a:cubicBezTo>
                    <a:pt x="148" y="145"/>
                    <a:pt x="148" y="145"/>
                    <a:pt x="148" y="145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7" y="138"/>
                    <a:pt x="157" y="138"/>
                    <a:pt x="157" y="138"/>
                  </a:cubicBezTo>
                  <a:cubicBezTo>
                    <a:pt x="161" y="138"/>
                    <a:pt x="161" y="138"/>
                    <a:pt x="161" y="138"/>
                  </a:cubicBezTo>
                  <a:cubicBezTo>
                    <a:pt x="161" y="136"/>
                    <a:pt x="162" y="133"/>
                    <a:pt x="165" y="131"/>
                  </a:cubicBezTo>
                  <a:cubicBezTo>
                    <a:pt x="168" y="129"/>
                    <a:pt x="170" y="128"/>
                    <a:pt x="171" y="128"/>
                  </a:cubicBezTo>
                  <a:cubicBezTo>
                    <a:pt x="173" y="126"/>
                    <a:pt x="173" y="126"/>
                    <a:pt x="173" y="126"/>
                  </a:cubicBezTo>
                  <a:cubicBezTo>
                    <a:pt x="174" y="126"/>
                    <a:pt x="174" y="126"/>
                    <a:pt x="174" y="126"/>
                  </a:cubicBezTo>
                  <a:cubicBezTo>
                    <a:pt x="174" y="126"/>
                    <a:pt x="174" y="126"/>
                    <a:pt x="174" y="126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3"/>
                    <a:pt x="176" y="123"/>
                    <a:pt x="176" y="123"/>
                  </a:cubicBezTo>
                  <a:cubicBezTo>
                    <a:pt x="177" y="123"/>
                    <a:pt x="177" y="123"/>
                    <a:pt x="177" y="123"/>
                  </a:cubicBezTo>
                  <a:cubicBezTo>
                    <a:pt x="183" y="122"/>
                    <a:pt x="183" y="122"/>
                    <a:pt x="183" y="122"/>
                  </a:cubicBezTo>
                  <a:cubicBezTo>
                    <a:pt x="187" y="122"/>
                    <a:pt x="187" y="122"/>
                    <a:pt x="187" y="122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90" y="118"/>
                    <a:pt x="190" y="118"/>
                    <a:pt x="190" y="118"/>
                  </a:cubicBezTo>
                  <a:cubicBezTo>
                    <a:pt x="190" y="118"/>
                    <a:pt x="190" y="118"/>
                    <a:pt x="190" y="118"/>
                  </a:cubicBezTo>
                  <a:cubicBezTo>
                    <a:pt x="192" y="114"/>
                    <a:pt x="192" y="114"/>
                    <a:pt x="192" y="114"/>
                  </a:cubicBezTo>
                  <a:cubicBezTo>
                    <a:pt x="191" y="114"/>
                    <a:pt x="191" y="114"/>
                    <a:pt x="191" y="114"/>
                  </a:cubicBezTo>
                  <a:cubicBezTo>
                    <a:pt x="188" y="111"/>
                    <a:pt x="187" y="108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88" y="94"/>
                    <a:pt x="188" y="94"/>
                    <a:pt x="188" y="94"/>
                  </a:cubicBezTo>
                  <a:cubicBezTo>
                    <a:pt x="188" y="91"/>
                    <a:pt x="188" y="89"/>
                    <a:pt x="190" y="87"/>
                  </a:cubicBezTo>
                  <a:cubicBezTo>
                    <a:pt x="190" y="80"/>
                    <a:pt x="190" y="80"/>
                    <a:pt x="190" y="80"/>
                  </a:cubicBezTo>
                  <a:cubicBezTo>
                    <a:pt x="189" y="79"/>
                    <a:pt x="188" y="78"/>
                    <a:pt x="186" y="78"/>
                  </a:cubicBezTo>
                  <a:cubicBezTo>
                    <a:pt x="174" y="83"/>
                    <a:pt x="174" y="83"/>
                    <a:pt x="174" y="83"/>
                  </a:cubicBezTo>
                  <a:cubicBezTo>
                    <a:pt x="174" y="70"/>
                    <a:pt x="174" y="70"/>
                    <a:pt x="174" y="70"/>
                  </a:cubicBezTo>
                  <a:cubicBezTo>
                    <a:pt x="175" y="68"/>
                    <a:pt x="179" y="64"/>
                    <a:pt x="186" y="60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82" y="41"/>
                    <a:pt x="183" y="37"/>
                    <a:pt x="186" y="34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2" y="32"/>
                    <a:pt x="182" y="32"/>
                    <a:pt x="182" y="32"/>
                  </a:cubicBezTo>
                  <a:cubicBezTo>
                    <a:pt x="180" y="32"/>
                    <a:pt x="180" y="32"/>
                    <a:pt x="180" y="32"/>
                  </a:cubicBezTo>
                  <a:cubicBezTo>
                    <a:pt x="178" y="38"/>
                    <a:pt x="178" y="38"/>
                    <a:pt x="178" y="38"/>
                  </a:cubicBezTo>
                  <a:cubicBezTo>
                    <a:pt x="177" y="40"/>
                    <a:pt x="175" y="41"/>
                    <a:pt x="174" y="41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69" y="38"/>
                    <a:pt x="169" y="38"/>
                    <a:pt x="169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7"/>
                    <a:pt x="168" y="37"/>
                    <a:pt x="168" y="37"/>
                  </a:cubicBezTo>
                  <a:cubicBezTo>
                    <a:pt x="167" y="34"/>
                    <a:pt x="167" y="34"/>
                    <a:pt x="167" y="34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2"/>
                    <a:pt x="166" y="32"/>
                    <a:pt x="166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6" y="26"/>
                    <a:pt x="156" y="26"/>
                    <a:pt x="156" y="26"/>
                  </a:cubicBezTo>
                  <a:cubicBezTo>
                    <a:pt x="156" y="20"/>
                    <a:pt x="156" y="20"/>
                    <a:pt x="156" y="20"/>
                  </a:cubicBezTo>
                  <a:cubicBezTo>
                    <a:pt x="152" y="12"/>
                    <a:pt x="152" y="12"/>
                    <a:pt x="152" y="12"/>
                  </a:cubicBezTo>
                  <a:cubicBezTo>
                    <a:pt x="152" y="6"/>
                    <a:pt x="152" y="6"/>
                    <a:pt x="152" y="6"/>
                  </a:cubicBezTo>
                  <a:lnTo>
                    <a:pt x="150" y="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7" name="Freeform 15"/>
            <p:cNvSpPr>
              <a:spLocks/>
            </p:cNvSpPr>
            <p:nvPr/>
          </p:nvSpPr>
          <p:spPr bwMode="auto">
            <a:xfrm>
              <a:off x="2944564" y="4519546"/>
              <a:ext cx="591742" cy="598766"/>
            </a:xfrm>
            <a:custGeom>
              <a:avLst/>
              <a:gdLst>
                <a:gd name="T0" fmla="*/ 134 w 142"/>
                <a:gd name="T1" fmla="*/ 16 h 144"/>
                <a:gd name="T2" fmla="*/ 129 w 142"/>
                <a:gd name="T3" fmla="*/ 14 h 144"/>
                <a:gd name="T4" fmla="*/ 125 w 142"/>
                <a:gd name="T5" fmla="*/ 12 h 144"/>
                <a:gd name="T6" fmla="*/ 117 w 142"/>
                <a:gd name="T7" fmla="*/ 14 h 144"/>
                <a:gd name="T8" fmla="*/ 111 w 142"/>
                <a:gd name="T9" fmla="*/ 11 h 144"/>
                <a:gd name="T10" fmla="*/ 110 w 142"/>
                <a:gd name="T11" fmla="*/ 10 h 144"/>
                <a:gd name="T12" fmla="*/ 102 w 142"/>
                <a:gd name="T13" fmla="*/ 2 h 144"/>
                <a:gd name="T14" fmla="*/ 88 w 142"/>
                <a:gd name="T15" fmla="*/ 8 h 144"/>
                <a:gd name="T16" fmla="*/ 86 w 142"/>
                <a:gd name="T17" fmla="*/ 20 h 144"/>
                <a:gd name="T18" fmla="*/ 81 w 142"/>
                <a:gd name="T19" fmla="*/ 30 h 144"/>
                <a:gd name="T20" fmla="*/ 72 w 142"/>
                <a:gd name="T21" fmla="*/ 43 h 144"/>
                <a:gd name="T22" fmla="*/ 58 w 142"/>
                <a:gd name="T23" fmla="*/ 59 h 144"/>
                <a:gd name="T24" fmla="*/ 44 w 142"/>
                <a:gd name="T25" fmla="*/ 72 h 144"/>
                <a:gd name="T26" fmla="*/ 36 w 142"/>
                <a:gd name="T27" fmla="*/ 82 h 144"/>
                <a:gd name="T28" fmla="*/ 0 w 142"/>
                <a:gd name="T29" fmla="*/ 84 h 144"/>
                <a:gd name="T30" fmla="*/ 10 w 142"/>
                <a:gd name="T31" fmla="*/ 113 h 144"/>
                <a:gd name="T32" fmla="*/ 16 w 142"/>
                <a:gd name="T33" fmla="*/ 117 h 144"/>
                <a:gd name="T34" fmla="*/ 21 w 142"/>
                <a:gd name="T35" fmla="*/ 131 h 144"/>
                <a:gd name="T36" fmla="*/ 22 w 142"/>
                <a:gd name="T37" fmla="*/ 134 h 144"/>
                <a:gd name="T38" fmla="*/ 31 w 142"/>
                <a:gd name="T39" fmla="*/ 131 h 144"/>
                <a:gd name="T40" fmla="*/ 35 w 142"/>
                <a:gd name="T41" fmla="*/ 133 h 144"/>
                <a:gd name="T42" fmla="*/ 38 w 142"/>
                <a:gd name="T43" fmla="*/ 123 h 144"/>
                <a:gd name="T44" fmla="*/ 55 w 142"/>
                <a:gd name="T45" fmla="*/ 116 h 144"/>
                <a:gd name="T46" fmla="*/ 56 w 142"/>
                <a:gd name="T47" fmla="*/ 106 h 144"/>
                <a:gd name="T48" fmla="*/ 60 w 142"/>
                <a:gd name="T49" fmla="*/ 103 h 144"/>
                <a:gd name="T50" fmla="*/ 61 w 142"/>
                <a:gd name="T51" fmla="*/ 103 h 144"/>
                <a:gd name="T52" fmla="*/ 68 w 142"/>
                <a:gd name="T53" fmla="*/ 110 h 144"/>
                <a:gd name="T54" fmla="*/ 70 w 142"/>
                <a:gd name="T55" fmla="*/ 116 h 144"/>
                <a:gd name="T56" fmla="*/ 76 w 142"/>
                <a:gd name="T57" fmla="*/ 108 h 144"/>
                <a:gd name="T58" fmla="*/ 81 w 142"/>
                <a:gd name="T59" fmla="*/ 106 h 144"/>
                <a:gd name="T60" fmla="*/ 87 w 142"/>
                <a:gd name="T61" fmla="*/ 107 h 144"/>
                <a:gd name="T62" fmla="*/ 90 w 142"/>
                <a:gd name="T63" fmla="*/ 118 h 144"/>
                <a:gd name="T64" fmla="*/ 94 w 142"/>
                <a:gd name="T65" fmla="*/ 127 h 144"/>
                <a:gd name="T66" fmla="*/ 97 w 142"/>
                <a:gd name="T67" fmla="*/ 135 h 144"/>
                <a:gd name="T68" fmla="*/ 104 w 142"/>
                <a:gd name="T69" fmla="*/ 135 h 144"/>
                <a:gd name="T70" fmla="*/ 104 w 142"/>
                <a:gd name="T71" fmla="*/ 136 h 144"/>
                <a:gd name="T72" fmla="*/ 108 w 142"/>
                <a:gd name="T73" fmla="*/ 144 h 144"/>
                <a:gd name="T74" fmla="*/ 110 w 142"/>
                <a:gd name="T75" fmla="*/ 138 h 144"/>
                <a:gd name="T76" fmla="*/ 112 w 142"/>
                <a:gd name="T77" fmla="*/ 137 h 144"/>
                <a:gd name="T78" fmla="*/ 115 w 142"/>
                <a:gd name="T79" fmla="*/ 135 h 144"/>
                <a:gd name="T80" fmla="*/ 118 w 142"/>
                <a:gd name="T81" fmla="*/ 132 h 144"/>
                <a:gd name="T82" fmla="*/ 94 w 142"/>
                <a:gd name="T83" fmla="*/ 84 h 144"/>
                <a:gd name="T84" fmla="*/ 88 w 142"/>
                <a:gd name="T85" fmla="*/ 64 h 144"/>
                <a:gd name="T86" fmla="*/ 87 w 142"/>
                <a:gd name="T87" fmla="*/ 64 h 144"/>
                <a:gd name="T88" fmla="*/ 91 w 142"/>
                <a:gd name="T89" fmla="*/ 52 h 144"/>
                <a:gd name="T90" fmla="*/ 130 w 142"/>
                <a:gd name="T91" fmla="*/ 44 h 144"/>
                <a:gd name="T92" fmla="*/ 140 w 142"/>
                <a:gd name="T93" fmla="*/ 38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2" h="144">
                  <a:moveTo>
                    <a:pt x="142" y="29"/>
                  </a:moveTo>
                  <a:cubicBezTo>
                    <a:pt x="139" y="22"/>
                    <a:pt x="139" y="22"/>
                    <a:pt x="139" y="22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0" y="15"/>
                    <a:pt x="130" y="15"/>
                    <a:pt x="130" y="15"/>
                  </a:cubicBezTo>
                  <a:cubicBezTo>
                    <a:pt x="129" y="15"/>
                    <a:pt x="129" y="15"/>
                    <a:pt x="129" y="15"/>
                  </a:cubicBezTo>
                  <a:cubicBezTo>
                    <a:pt x="129" y="14"/>
                    <a:pt x="129" y="14"/>
                    <a:pt x="129" y="14"/>
                  </a:cubicBezTo>
                  <a:cubicBezTo>
                    <a:pt x="129" y="14"/>
                    <a:pt x="129" y="14"/>
                    <a:pt x="129" y="14"/>
                  </a:cubicBezTo>
                  <a:cubicBezTo>
                    <a:pt x="125" y="12"/>
                    <a:pt x="125" y="12"/>
                    <a:pt x="125" y="12"/>
                  </a:cubicBezTo>
                  <a:cubicBezTo>
                    <a:pt x="125" y="12"/>
                    <a:pt x="125" y="12"/>
                    <a:pt x="125" y="12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122" y="13"/>
                    <a:pt x="122" y="13"/>
                    <a:pt x="122" y="13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6" y="13"/>
                    <a:pt x="116" y="13"/>
                    <a:pt x="116" y="13"/>
                  </a:cubicBezTo>
                  <a:cubicBezTo>
                    <a:pt x="111" y="11"/>
                    <a:pt x="111" y="11"/>
                    <a:pt x="111" y="11"/>
                  </a:cubicBezTo>
                  <a:cubicBezTo>
                    <a:pt x="111" y="11"/>
                    <a:pt x="111" y="11"/>
                    <a:pt x="111" y="11"/>
                  </a:cubicBezTo>
                  <a:cubicBezTo>
                    <a:pt x="110" y="11"/>
                    <a:pt x="110" y="11"/>
                    <a:pt x="110" y="11"/>
                  </a:cubicBezTo>
                  <a:cubicBezTo>
                    <a:pt x="110" y="10"/>
                    <a:pt x="110" y="10"/>
                    <a:pt x="110" y="10"/>
                  </a:cubicBezTo>
                  <a:cubicBezTo>
                    <a:pt x="110" y="10"/>
                    <a:pt x="110" y="10"/>
                    <a:pt x="110" y="10"/>
                  </a:cubicBezTo>
                  <a:cubicBezTo>
                    <a:pt x="106" y="6"/>
                    <a:pt x="106" y="6"/>
                    <a:pt x="106" y="6"/>
                  </a:cubicBezTo>
                  <a:cubicBezTo>
                    <a:pt x="102" y="2"/>
                    <a:pt x="102" y="2"/>
                    <a:pt x="102" y="2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4" y="4"/>
                    <a:pt x="94" y="4"/>
                    <a:pt x="94" y="4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1" y="29"/>
                    <a:pt x="81" y="29"/>
                    <a:pt x="81" y="29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77" y="34"/>
                    <a:pt x="77" y="34"/>
                    <a:pt x="77" y="34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68" y="46"/>
                    <a:pt x="65" y="49"/>
                    <a:pt x="62" y="52"/>
                  </a:cubicBezTo>
                  <a:cubicBezTo>
                    <a:pt x="58" y="59"/>
                    <a:pt x="58" y="59"/>
                    <a:pt x="58" y="59"/>
                  </a:cubicBezTo>
                  <a:cubicBezTo>
                    <a:pt x="57" y="61"/>
                    <a:pt x="54" y="63"/>
                    <a:pt x="48" y="66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37" y="82"/>
                    <a:pt x="37" y="82"/>
                    <a:pt x="37" y="82"/>
                  </a:cubicBezTo>
                  <a:cubicBezTo>
                    <a:pt x="36" y="82"/>
                    <a:pt x="36" y="82"/>
                    <a:pt x="36" y="82"/>
                  </a:cubicBezTo>
                  <a:cubicBezTo>
                    <a:pt x="36" y="82"/>
                    <a:pt x="36" y="82"/>
                    <a:pt x="36" y="82"/>
                  </a:cubicBezTo>
                  <a:cubicBezTo>
                    <a:pt x="36" y="82"/>
                    <a:pt x="36" y="82"/>
                    <a:pt x="36" y="82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0" y="113"/>
                    <a:pt x="10" y="113"/>
                    <a:pt x="10" y="113"/>
                  </a:cubicBezTo>
                  <a:cubicBezTo>
                    <a:pt x="16" y="116"/>
                    <a:pt x="16" y="116"/>
                    <a:pt x="16" y="116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9" y="121"/>
                    <a:pt x="21" y="124"/>
                    <a:pt x="21" y="126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19" y="133"/>
                    <a:pt x="19" y="133"/>
                    <a:pt x="19" y="133"/>
                  </a:cubicBezTo>
                  <a:cubicBezTo>
                    <a:pt x="20" y="134"/>
                    <a:pt x="20" y="134"/>
                    <a:pt x="20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4" y="129"/>
                    <a:pt x="24" y="129"/>
                    <a:pt x="24" y="129"/>
                  </a:cubicBezTo>
                  <a:cubicBezTo>
                    <a:pt x="25" y="129"/>
                    <a:pt x="25" y="129"/>
                    <a:pt x="25" y="129"/>
                  </a:cubicBezTo>
                  <a:cubicBezTo>
                    <a:pt x="31" y="131"/>
                    <a:pt x="31" y="131"/>
                    <a:pt x="31" y="131"/>
                  </a:cubicBezTo>
                  <a:cubicBezTo>
                    <a:pt x="32" y="133"/>
                    <a:pt x="32" y="133"/>
                    <a:pt x="32" y="133"/>
                  </a:cubicBezTo>
                  <a:cubicBezTo>
                    <a:pt x="35" y="133"/>
                    <a:pt x="35" y="133"/>
                    <a:pt x="35" y="133"/>
                  </a:cubicBezTo>
                  <a:cubicBezTo>
                    <a:pt x="35" y="133"/>
                    <a:pt x="35" y="133"/>
                    <a:pt x="35" y="133"/>
                  </a:cubicBezTo>
                  <a:cubicBezTo>
                    <a:pt x="34" y="130"/>
                    <a:pt x="34" y="130"/>
                    <a:pt x="34" y="130"/>
                  </a:cubicBezTo>
                  <a:cubicBezTo>
                    <a:pt x="34" y="130"/>
                    <a:pt x="34" y="130"/>
                    <a:pt x="34" y="130"/>
                  </a:cubicBezTo>
                  <a:cubicBezTo>
                    <a:pt x="38" y="123"/>
                    <a:pt x="38" y="123"/>
                    <a:pt x="38" y="123"/>
                  </a:cubicBezTo>
                  <a:cubicBezTo>
                    <a:pt x="39" y="121"/>
                    <a:pt x="41" y="120"/>
                    <a:pt x="44" y="121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55" y="116"/>
                    <a:pt x="55" y="116"/>
                    <a:pt x="55" y="116"/>
                  </a:cubicBezTo>
                  <a:cubicBezTo>
                    <a:pt x="55" y="111"/>
                    <a:pt x="55" y="111"/>
                    <a:pt x="55" y="111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5"/>
                    <a:pt x="57" y="105"/>
                    <a:pt x="57" y="105"/>
                  </a:cubicBezTo>
                  <a:cubicBezTo>
                    <a:pt x="57" y="105"/>
                    <a:pt x="57" y="105"/>
                    <a:pt x="57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7" y="104"/>
                    <a:pt x="67" y="104"/>
                    <a:pt x="67" y="104"/>
                  </a:cubicBezTo>
                  <a:cubicBezTo>
                    <a:pt x="67" y="105"/>
                    <a:pt x="67" y="105"/>
                    <a:pt x="67" y="105"/>
                  </a:cubicBezTo>
                  <a:cubicBezTo>
                    <a:pt x="68" y="110"/>
                    <a:pt x="68" y="110"/>
                    <a:pt x="68" y="110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9" y="116"/>
                    <a:pt x="69" y="116"/>
                    <a:pt x="69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6" y="108"/>
                    <a:pt x="76" y="108"/>
                    <a:pt x="76" y="108"/>
                  </a:cubicBezTo>
                  <a:cubicBezTo>
                    <a:pt x="76" y="108"/>
                    <a:pt x="76" y="108"/>
                    <a:pt x="76" y="108"/>
                  </a:cubicBezTo>
                  <a:cubicBezTo>
                    <a:pt x="80" y="106"/>
                    <a:pt x="80" y="106"/>
                    <a:pt x="80" y="106"/>
                  </a:cubicBezTo>
                  <a:cubicBezTo>
                    <a:pt x="81" y="106"/>
                    <a:pt x="81" y="106"/>
                    <a:pt x="81" y="106"/>
                  </a:cubicBezTo>
                  <a:cubicBezTo>
                    <a:pt x="81" y="105"/>
                    <a:pt x="81" y="105"/>
                    <a:pt x="81" y="105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8" y="107"/>
                    <a:pt x="88" y="107"/>
                    <a:pt x="88" y="107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0" y="118"/>
                    <a:pt x="90" y="118"/>
                    <a:pt x="90" y="118"/>
                  </a:cubicBezTo>
                  <a:cubicBezTo>
                    <a:pt x="94" y="126"/>
                    <a:pt x="94" y="126"/>
                    <a:pt x="94" y="126"/>
                  </a:cubicBezTo>
                  <a:cubicBezTo>
                    <a:pt x="94" y="126"/>
                    <a:pt x="94" y="126"/>
                    <a:pt x="94" y="126"/>
                  </a:cubicBezTo>
                  <a:cubicBezTo>
                    <a:pt x="94" y="127"/>
                    <a:pt x="94" y="127"/>
                    <a:pt x="94" y="127"/>
                  </a:cubicBezTo>
                  <a:cubicBezTo>
                    <a:pt x="94" y="132"/>
                    <a:pt x="94" y="132"/>
                    <a:pt x="94" y="132"/>
                  </a:cubicBezTo>
                  <a:cubicBezTo>
                    <a:pt x="96" y="135"/>
                    <a:pt x="96" y="135"/>
                    <a:pt x="96" y="135"/>
                  </a:cubicBezTo>
                  <a:cubicBezTo>
                    <a:pt x="97" y="135"/>
                    <a:pt x="97" y="135"/>
                    <a:pt x="97" y="135"/>
                  </a:cubicBezTo>
                  <a:cubicBezTo>
                    <a:pt x="98" y="133"/>
                    <a:pt x="98" y="133"/>
                    <a:pt x="98" y="133"/>
                  </a:cubicBezTo>
                  <a:cubicBezTo>
                    <a:pt x="99" y="132"/>
                    <a:pt x="99" y="132"/>
                    <a:pt x="99" y="132"/>
                  </a:cubicBezTo>
                  <a:cubicBezTo>
                    <a:pt x="104" y="135"/>
                    <a:pt x="104" y="135"/>
                    <a:pt x="104" y="135"/>
                  </a:cubicBezTo>
                  <a:cubicBezTo>
                    <a:pt x="104" y="135"/>
                    <a:pt x="104" y="135"/>
                    <a:pt x="104" y="135"/>
                  </a:cubicBezTo>
                  <a:cubicBezTo>
                    <a:pt x="104" y="135"/>
                    <a:pt x="104" y="135"/>
                    <a:pt x="104" y="135"/>
                  </a:cubicBezTo>
                  <a:cubicBezTo>
                    <a:pt x="104" y="136"/>
                    <a:pt x="104" y="136"/>
                    <a:pt x="104" y="136"/>
                  </a:cubicBezTo>
                  <a:cubicBezTo>
                    <a:pt x="104" y="136"/>
                    <a:pt x="104" y="136"/>
                    <a:pt x="104" y="136"/>
                  </a:cubicBezTo>
                  <a:cubicBezTo>
                    <a:pt x="106" y="143"/>
                    <a:pt x="106" y="143"/>
                    <a:pt x="106" y="143"/>
                  </a:cubicBezTo>
                  <a:cubicBezTo>
                    <a:pt x="108" y="144"/>
                    <a:pt x="108" y="144"/>
                    <a:pt x="108" y="144"/>
                  </a:cubicBezTo>
                  <a:cubicBezTo>
                    <a:pt x="108" y="143"/>
                    <a:pt x="108" y="143"/>
                    <a:pt x="108" y="143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111" y="137"/>
                    <a:pt x="111" y="137"/>
                    <a:pt x="111" y="137"/>
                  </a:cubicBezTo>
                  <a:cubicBezTo>
                    <a:pt x="111" y="137"/>
                    <a:pt x="111" y="137"/>
                    <a:pt x="111" y="137"/>
                  </a:cubicBezTo>
                  <a:cubicBezTo>
                    <a:pt x="112" y="137"/>
                    <a:pt x="112" y="137"/>
                    <a:pt x="112" y="137"/>
                  </a:cubicBezTo>
                  <a:cubicBezTo>
                    <a:pt x="114" y="135"/>
                    <a:pt x="114" y="135"/>
                    <a:pt x="114" y="135"/>
                  </a:cubicBezTo>
                  <a:cubicBezTo>
                    <a:pt x="115" y="135"/>
                    <a:pt x="115" y="135"/>
                    <a:pt x="115" y="135"/>
                  </a:cubicBezTo>
                  <a:cubicBezTo>
                    <a:pt x="115" y="135"/>
                    <a:pt x="115" y="135"/>
                    <a:pt x="115" y="135"/>
                  </a:cubicBezTo>
                  <a:cubicBezTo>
                    <a:pt x="118" y="135"/>
                    <a:pt x="118" y="135"/>
                    <a:pt x="118" y="135"/>
                  </a:cubicBezTo>
                  <a:cubicBezTo>
                    <a:pt x="118" y="133"/>
                    <a:pt x="118" y="133"/>
                    <a:pt x="118" y="133"/>
                  </a:cubicBezTo>
                  <a:cubicBezTo>
                    <a:pt x="118" y="132"/>
                    <a:pt x="118" y="132"/>
                    <a:pt x="118" y="132"/>
                  </a:cubicBezTo>
                  <a:cubicBezTo>
                    <a:pt x="116" y="113"/>
                    <a:pt x="116" y="113"/>
                    <a:pt x="116" y="113"/>
                  </a:cubicBezTo>
                  <a:cubicBezTo>
                    <a:pt x="108" y="101"/>
                    <a:pt x="108" y="101"/>
                    <a:pt x="108" y="101"/>
                  </a:cubicBezTo>
                  <a:cubicBezTo>
                    <a:pt x="94" y="84"/>
                    <a:pt x="94" y="84"/>
                    <a:pt x="94" y="84"/>
                  </a:cubicBezTo>
                  <a:cubicBezTo>
                    <a:pt x="93" y="84"/>
                    <a:pt x="93" y="84"/>
                    <a:pt x="93" y="84"/>
                  </a:cubicBezTo>
                  <a:cubicBezTo>
                    <a:pt x="92" y="73"/>
                    <a:pt x="92" y="73"/>
                    <a:pt x="92" y="73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7" y="64"/>
                    <a:pt x="87" y="64"/>
                    <a:pt x="87" y="64"/>
                  </a:cubicBezTo>
                  <a:cubicBezTo>
                    <a:pt x="87" y="64"/>
                    <a:pt x="87" y="64"/>
                    <a:pt x="87" y="64"/>
                  </a:cubicBezTo>
                  <a:cubicBezTo>
                    <a:pt x="88" y="63"/>
                    <a:pt x="88" y="63"/>
                    <a:pt x="88" y="63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1" y="52"/>
                    <a:pt x="91" y="52"/>
                    <a:pt x="91" y="52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117" y="51"/>
                    <a:pt x="117" y="51"/>
                    <a:pt x="117" y="51"/>
                  </a:cubicBezTo>
                  <a:cubicBezTo>
                    <a:pt x="130" y="44"/>
                    <a:pt x="130" y="44"/>
                    <a:pt x="130" y="44"/>
                  </a:cubicBezTo>
                  <a:cubicBezTo>
                    <a:pt x="130" y="44"/>
                    <a:pt x="130" y="44"/>
                    <a:pt x="130" y="44"/>
                  </a:cubicBezTo>
                  <a:cubicBezTo>
                    <a:pt x="131" y="43"/>
                    <a:pt x="131" y="43"/>
                    <a:pt x="131" y="43"/>
                  </a:cubicBezTo>
                  <a:cubicBezTo>
                    <a:pt x="136" y="42"/>
                    <a:pt x="139" y="40"/>
                    <a:pt x="140" y="38"/>
                  </a:cubicBezTo>
                  <a:cubicBezTo>
                    <a:pt x="141" y="36"/>
                    <a:pt x="142" y="33"/>
                    <a:pt x="142" y="29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8" name="Freeform 16"/>
            <p:cNvSpPr>
              <a:spLocks/>
            </p:cNvSpPr>
            <p:nvPr/>
          </p:nvSpPr>
          <p:spPr bwMode="auto">
            <a:xfrm>
              <a:off x="2944564" y="3355376"/>
              <a:ext cx="674271" cy="1201044"/>
            </a:xfrm>
            <a:custGeom>
              <a:avLst/>
              <a:gdLst>
                <a:gd name="T0" fmla="*/ 48 w 162"/>
                <a:gd name="T1" fmla="*/ 90 h 289"/>
                <a:gd name="T2" fmla="*/ 61 w 162"/>
                <a:gd name="T3" fmla="*/ 100 h 289"/>
                <a:gd name="T4" fmla="*/ 70 w 162"/>
                <a:gd name="T5" fmla="*/ 108 h 289"/>
                <a:gd name="T6" fmla="*/ 88 w 162"/>
                <a:gd name="T7" fmla="*/ 114 h 289"/>
                <a:gd name="T8" fmla="*/ 88 w 162"/>
                <a:gd name="T9" fmla="*/ 115 h 289"/>
                <a:gd name="T10" fmla="*/ 93 w 162"/>
                <a:gd name="T11" fmla="*/ 123 h 289"/>
                <a:gd name="T12" fmla="*/ 89 w 162"/>
                <a:gd name="T13" fmla="*/ 136 h 289"/>
                <a:gd name="T14" fmla="*/ 88 w 162"/>
                <a:gd name="T15" fmla="*/ 144 h 289"/>
                <a:gd name="T16" fmla="*/ 84 w 162"/>
                <a:gd name="T17" fmla="*/ 158 h 289"/>
                <a:gd name="T18" fmla="*/ 70 w 162"/>
                <a:gd name="T19" fmla="*/ 156 h 289"/>
                <a:gd name="T20" fmla="*/ 56 w 162"/>
                <a:gd name="T21" fmla="*/ 166 h 289"/>
                <a:gd name="T22" fmla="*/ 58 w 162"/>
                <a:gd name="T23" fmla="*/ 177 h 289"/>
                <a:gd name="T24" fmla="*/ 44 w 162"/>
                <a:gd name="T25" fmla="*/ 174 h 289"/>
                <a:gd name="T26" fmla="*/ 32 w 162"/>
                <a:gd name="T27" fmla="*/ 169 h 289"/>
                <a:gd name="T28" fmla="*/ 20 w 162"/>
                <a:gd name="T29" fmla="*/ 196 h 289"/>
                <a:gd name="T30" fmla="*/ 24 w 162"/>
                <a:gd name="T31" fmla="*/ 204 h 289"/>
                <a:gd name="T32" fmla="*/ 26 w 162"/>
                <a:gd name="T33" fmla="*/ 211 h 289"/>
                <a:gd name="T34" fmla="*/ 27 w 162"/>
                <a:gd name="T35" fmla="*/ 222 h 289"/>
                <a:gd name="T36" fmla="*/ 3 w 162"/>
                <a:gd name="T37" fmla="*/ 227 h 289"/>
                <a:gd name="T38" fmla="*/ 3 w 162"/>
                <a:gd name="T39" fmla="*/ 243 h 289"/>
                <a:gd name="T40" fmla="*/ 6 w 162"/>
                <a:gd name="T41" fmla="*/ 254 h 289"/>
                <a:gd name="T42" fmla="*/ 33 w 162"/>
                <a:gd name="T43" fmla="*/ 252 h 289"/>
                <a:gd name="T44" fmla="*/ 43 w 162"/>
                <a:gd name="T45" fmla="*/ 260 h 289"/>
                <a:gd name="T46" fmla="*/ 51 w 162"/>
                <a:gd name="T47" fmla="*/ 266 h 289"/>
                <a:gd name="T48" fmla="*/ 58 w 162"/>
                <a:gd name="T49" fmla="*/ 260 h 289"/>
                <a:gd name="T50" fmla="*/ 76 w 162"/>
                <a:gd name="T51" fmla="*/ 273 h 289"/>
                <a:gd name="T52" fmla="*/ 98 w 162"/>
                <a:gd name="T53" fmla="*/ 274 h 289"/>
                <a:gd name="T54" fmla="*/ 104 w 162"/>
                <a:gd name="T55" fmla="*/ 278 h 289"/>
                <a:gd name="T56" fmla="*/ 104 w 162"/>
                <a:gd name="T57" fmla="*/ 279 h 289"/>
                <a:gd name="T58" fmla="*/ 113 w 162"/>
                <a:gd name="T59" fmla="*/ 287 h 289"/>
                <a:gd name="T60" fmla="*/ 124 w 162"/>
                <a:gd name="T61" fmla="*/ 280 h 289"/>
                <a:gd name="T62" fmla="*/ 120 w 162"/>
                <a:gd name="T63" fmla="*/ 274 h 289"/>
                <a:gd name="T64" fmla="*/ 124 w 162"/>
                <a:gd name="T65" fmla="*/ 257 h 289"/>
                <a:gd name="T66" fmla="*/ 134 w 162"/>
                <a:gd name="T67" fmla="*/ 256 h 289"/>
                <a:gd name="T68" fmla="*/ 121 w 162"/>
                <a:gd name="T69" fmla="*/ 242 h 289"/>
                <a:gd name="T70" fmla="*/ 117 w 162"/>
                <a:gd name="T71" fmla="*/ 237 h 289"/>
                <a:gd name="T72" fmla="*/ 122 w 162"/>
                <a:gd name="T73" fmla="*/ 231 h 289"/>
                <a:gd name="T74" fmla="*/ 151 w 162"/>
                <a:gd name="T75" fmla="*/ 233 h 289"/>
                <a:gd name="T76" fmla="*/ 162 w 162"/>
                <a:gd name="T77" fmla="*/ 231 h 289"/>
                <a:gd name="T78" fmla="*/ 145 w 162"/>
                <a:gd name="T79" fmla="*/ 187 h 289"/>
                <a:gd name="T80" fmla="*/ 137 w 162"/>
                <a:gd name="T81" fmla="*/ 184 h 289"/>
                <a:gd name="T82" fmla="*/ 136 w 162"/>
                <a:gd name="T83" fmla="*/ 172 h 289"/>
                <a:gd name="T84" fmla="*/ 138 w 162"/>
                <a:gd name="T85" fmla="*/ 95 h 289"/>
                <a:gd name="T86" fmla="*/ 140 w 162"/>
                <a:gd name="T87" fmla="*/ 80 h 289"/>
                <a:gd name="T88" fmla="*/ 148 w 162"/>
                <a:gd name="T89" fmla="*/ 68 h 289"/>
                <a:gd name="T90" fmla="*/ 139 w 162"/>
                <a:gd name="T91" fmla="*/ 55 h 289"/>
                <a:gd name="T92" fmla="*/ 138 w 162"/>
                <a:gd name="T93" fmla="*/ 44 h 289"/>
                <a:gd name="T94" fmla="*/ 138 w 162"/>
                <a:gd name="T95" fmla="*/ 43 h 289"/>
                <a:gd name="T96" fmla="*/ 146 w 162"/>
                <a:gd name="T97" fmla="*/ 18 h 289"/>
                <a:gd name="T98" fmla="*/ 150 w 162"/>
                <a:gd name="T99" fmla="*/ 10 h 289"/>
                <a:gd name="T100" fmla="*/ 156 w 162"/>
                <a:gd name="T101" fmla="*/ 6 h 289"/>
                <a:gd name="T102" fmla="*/ 148 w 162"/>
                <a:gd name="T103" fmla="*/ 0 h 289"/>
                <a:gd name="T104" fmla="*/ 134 w 162"/>
                <a:gd name="T105" fmla="*/ 5 h 289"/>
                <a:gd name="T106" fmla="*/ 122 w 162"/>
                <a:gd name="T107" fmla="*/ 16 h 289"/>
                <a:gd name="T108" fmla="*/ 105 w 162"/>
                <a:gd name="T109" fmla="*/ 28 h 289"/>
                <a:gd name="T110" fmla="*/ 98 w 162"/>
                <a:gd name="T111" fmla="*/ 35 h 289"/>
                <a:gd name="T112" fmla="*/ 93 w 162"/>
                <a:gd name="T113" fmla="*/ 59 h 289"/>
                <a:gd name="T114" fmla="*/ 92 w 162"/>
                <a:gd name="T115" fmla="*/ 66 h 289"/>
                <a:gd name="T116" fmla="*/ 87 w 162"/>
                <a:gd name="T117" fmla="*/ 72 h 289"/>
                <a:gd name="T118" fmla="*/ 86 w 162"/>
                <a:gd name="T119" fmla="*/ 73 h 289"/>
                <a:gd name="T120" fmla="*/ 76 w 162"/>
                <a:gd name="T121" fmla="*/ 74 h 289"/>
                <a:gd name="T122" fmla="*/ 76 w 162"/>
                <a:gd name="T123" fmla="*/ 74 h 289"/>
                <a:gd name="T124" fmla="*/ 54 w 162"/>
                <a:gd name="T125" fmla="*/ 66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2" h="289">
                  <a:moveTo>
                    <a:pt x="54" y="66"/>
                  </a:moveTo>
                  <a:cubicBezTo>
                    <a:pt x="52" y="65"/>
                    <a:pt x="52" y="65"/>
                    <a:pt x="52" y="65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54" y="98"/>
                    <a:pt x="54" y="98"/>
                    <a:pt x="54" y="98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61" y="100"/>
                    <a:pt x="61" y="100"/>
                    <a:pt x="61" y="100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70" y="108"/>
                    <a:pt x="70" y="108"/>
                    <a:pt x="70" y="108"/>
                  </a:cubicBezTo>
                  <a:cubicBezTo>
                    <a:pt x="82" y="110"/>
                    <a:pt x="82" y="110"/>
                    <a:pt x="82" y="110"/>
                  </a:cubicBezTo>
                  <a:cubicBezTo>
                    <a:pt x="82" y="110"/>
                    <a:pt x="82" y="110"/>
                    <a:pt x="82" y="110"/>
                  </a:cubicBezTo>
                  <a:cubicBezTo>
                    <a:pt x="88" y="114"/>
                    <a:pt x="88" y="114"/>
                    <a:pt x="88" y="114"/>
                  </a:cubicBezTo>
                  <a:cubicBezTo>
                    <a:pt x="88" y="114"/>
                    <a:pt x="88" y="114"/>
                    <a:pt x="88" y="114"/>
                  </a:cubicBezTo>
                  <a:cubicBezTo>
                    <a:pt x="88" y="114"/>
                    <a:pt x="88" y="114"/>
                    <a:pt x="88" y="114"/>
                  </a:cubicBezTo>
                  <a:cubicBezTo>
                    <a:pt x="88" y="115"/>
                    <a:pt x="88" y="115"/>
                    <a:pt x="88" y="115"/>
                  </a:cubicBezTo>
                  <a:cubicBezTo>
                    <a:pt x="93" y="122"/>
                    <a:pt x="93" y="122"/>
                    <a:pt x="93" y="122"/>
                  </a:cubicBezTo>
                  <a:cubicBezTo>
                    <a:pt x="94" y="122"/>
                    <a:pt x="94" y="122"/>
                    <a:pt x="94" y="122"/>
                  </a:cubicBezTo>
                  <a:cubicBezTo>
                    <a:pt x="93" y="123"/>
                    <a:pt x="93" y="123"/>
                    <a:pt x="93" y="123"/>
                  </a:cubicBezTo>
                  <a:cubicBezTo>
                    <a:pt x="89" y="130"/>
                    <a:pt x="89" y="130"/>
                    <a:pt x="89" y="130"/>
                  </a:cubicBezTo>
                  <a:cubicBezTo>
                    <a:pt x="88" y="130"/>
                    <a:pt x="88" y="132"/>
                    <a:pt x="88" y="136"/>
                  </a:cubicBezTo>
                  <a:cubicBezTo>
                    <a:pt x="89" y="136"/>
                    <a:pt x="89" y="136"/>
                    <a:pt x="89" y="136"/>
                  </a:cubicBezTo>
                  <a:cubicBezTo>
                    <a:pt x="89" y="143"/>
                    <a:pt x="89" y="143"/>
                    <a:pt x="89" y="143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88" y="144"/>
                    <a:pt x="88" y="144"/>
                    <a:pt x="88" y="144"/>
                  </a:cubicBezTo>
                  <a:cubicBezTo>
                    <a:pt x="85" y="156"/>
                    <a:pt x="85" y="156"/>
                    <a:pt x="85" y="156"/>
                  </a:cubicBezTo>
                  <a:cubicBezTo>
                    <a:pt x="84" y="158"/>
                    <a:pt x="84" y="158"/>
                    <a:pt x="84" y="158"/>
                  </a:cubicBezTo>
                  <a:cubicBezTo>
                    <a:pt x="84" y="158"/>
                    <a:pt x="84" y="158"/>
                    <a:pt x="84" y="158"/>
                  </a:cubicBezTo>
                  <a:cubicBezTo>
                    <a:pt x="82" y="157"/>
                    <a:pt x="82" y="157"/>
                    <a:pt x="82" y="157"/>
                  </a:cubicBezTo>
                  <a:cubicBezTo>
                    <a:pt x="77" y="156"/>
                    <a:pt x="77" y="156"/>
                    <a:pt x="77" y="156"/>
                  </a:cubicBezTo>
                  <a:cubicBezTo>
                    <a:pt x="70" y="156"/>
                    <a:pt x="70" y="156"/>
                    <a:pt x="70" y="156"/>
                  </a:cubicBezTo>
                  <a:cubicBezTo>
                    <a:pt x="64" y="158"/>
                    <a:pt x="64" y="158"/>
                    <a:pt x="64" y="158"/>
                  </a:cubicBezTo>
                  <a:cubicBezTo>
                    <a:pt x="58" y="164"/>
                    <a:pt x="58" y="164"/>
                    <a:pt x="58" y="164"/>
                  </a:cubicBezTo>
                  <a:cubicBezTo>
                    <a:pt x="56" y="166"/>
                    <a:pt x="56" y="166"/>
                    <a:pt x="56" y="166"/>
                  </a:cubicBezTo>
                  <a:cubicBezTo>
                    <a:pt x="65" y="170"/>
                    <a:pt x="65" y="170"/>
                    <a:pt x="65" y="170"/>
                  </a:cubicBezTo>
                  <a:cubicBezTo>
                    <a:pt x="64" y="172"/>
                    <a:pt x="64" y="172"/>
                    <a:pt x="64" y="172"/>
                  </a:cubicBezTo>
                  <a:cubicBezTo>
                    <a:pt x="64" y="174"/>
                    <a:pt x="62" y="176"/>
                    <a:pt x="58" y="177"/>
                  </a:cubicBezTo>
                  <a:cubicBezTo>
                    <a:pt x="53" y="177"/>
                    <a:pt x="53" y="177"/>
                    <a:pt x="53" y="177"/>
                  </a:cubicBezTo>
                  <a:cubicBezTo>
                    <a:pt x="44" y="174"/>
                    <a:pt x="44" y="174"/>
                    <a:pt x="44" y="174"/>
                  </a:cubicBezTo>
                  <a:cubicBezTo>
                    <a:pt x="44" y="174"/>
                    <a:pt x="44" y="174"/>
                    <a:pt x="44" y="174"/>
                  </a:cubicBezTo>
                  <a:cubicBezTo>
                    <a:pt x="44" y="174"/>
                    <a:pt x="44" y="174"/>
                    <a:pt x="44" y="174"/>
                  </a:cubicBezTo>
                  <a:cubicBezTo>
                    <a:pt x="35" y="169"/>
                    <a:pt x="35" y="169"/>
                    <a:pt x="35" y="169"/>
                  </a:cubicBezTo>
                  <a:cubicBezTo>
                    <a:pt x="32" y="169"/>
                    <a:pt x="32" y="169"/>
                    <a:pt x="32" y="169"/>
                  </a:cubicBezTo>
                  <a:cubicBezTo>
                    <a:pt x="22" y="183"/>
                    <a:pt x="22" y="183"/>
                    <a:pt x="22" y="183"/>
                  </a:cubicBezTo>
                  <a:cubicBezTo>
                    <a:pt x="20" y="188"/>
                    <a:pt x="20" y="188"/>
                    <a:pt x="20" y="188"/>
                  </a:cubicBezTo>
                  <a:cubicBezTo>
                    <a:pt x="20" y="196"/>
                    <a:pt x="20" y="196"/>
                    <a:pt x="20" y="196"/>
                  </a:cubicBezTo>
                  <a:cubicBezTo>
                    <a:pt x="24" y="203"/>
                    <a:pt x="24" y="203"/>
                    <a:pt x="24" y="203"/>
                  </a:cubicBezTo>
                  <a:cubicBezTo>
                    <a:pt x="24" y="204"/>
                    <a:pt x="24" y="204"/>
                    <a:pt x="24" y="204"/>
                  </a:cubicBezTo>
                  <a:cubicBezTo>
                    <a:pt x="24" y="204"/>
                    <a:pt x="24" y="204"/>
                    <a:pt x="24" y="204"/>
                  </a:cubicBezTo>
                  <a:cubicBezTo>
                    <a:pt x="24" y="204"/>
                    <a:pt x="24" y="204"/>
                    <a:pt x="24" y="204"/>
                  </a:cubicBezTo>
                  <a:cubicBezTo>
                    <a:pt x="26" y="210"/>
                    <a:pt x="26" y="210"/>
                    <a:pt x="26" y="210"/>
                  </a:cubicBezTo>
                  <a:cubicBezTo>
                    <a:pt x="26" y="211"/>
                    <a:pt x="26" y="211"/>
                    <a:pt x="26" y="211"/>
                  </a:cubicBezTo>
                  <a:cubicBezTo>
                    <a:pt x="26" y="220"/>
                    <a:pt x="26" y="220"/>
                    <a:pt x="26" y="220"/>
                  </a:cubicBezTo>
                  <a:cubicBezTo>
                    <a:pt x="26" y="221"/>
                    <a:pt x="26" y="221"/>
                    <a:pt x="26" y="221"/>
                  </a:cubicBezTo>
                  <a:cubicBezTo>
                    <a:pt x="27" y="222"/>
                    <a:pt x="27" y="222"/>
                    <a:pt x="27" y="222"/>
                  </a:cubicBezTo>
                  <a:cubicBezTo>
                    <a:pt x="20" y="223"/>
                    <a:pt x="20" y="223"/>
                    <a:pt x="20" y="223"/>
                  </a:cubicBezTo>
                  <a:cubicBezTo>
                    <a:pt x="8" y="223"/>
                    <a:pt x="8" y="223"/>
                    <a:pt x="8" y="223"/>
                  </a:cubicBezTo>
                  <a:cubicBezTo>
                    <a:pt x="3" y="227"/>
                    <a:pt x="3" y="227"/>
                    <a:pt x="3" y="227"/>
                  </a:cubicBezTo>
                  <a:cubicBezTo>
                    <a:pt x="0" y="231"/>
                    <a:pt x="0" y="231"/>
                    <a:pt x="0" y="231"/>
                  </a:cubicBezTo>
                  <a:cubicBezTo>
                    <a:pt x="1" y="231"/>
                    <a:pt x="1" y="231"/>
                    <a:pt x="1" y="231"/>
                  </a:cubicBezTo>
                  <a:cubicBezTo>
                    <a:pt x="3" y="243"/>
                    <a:pt x="3" y="243"/>
                    <a:pt x="3" y="243"/>
                  </a:cubicBezTo>
                  <a:cubicBezTo>
                    <a:pt x="4" y="243"/>
                    <a:pt x="4" y="243"/>
                    <a:pt x="4" y="243"/>
                  </a:cubicBezTo>
                  <a:cubicBezTo>
                    <a:pt x="4" y="248"/>
                    <a:pt x="4" y="248"/>
                    <a:pt x="4" y="248"/>
                  </a:cubicBezTo>
                  <a:cubicBezTo>
                    <a:pt x="6" y="254"/>
                    <a:pt x="6" y="254"/>
                    <a:pt x="6" y="254"/>
                  </a:cubicBezTo>
                  <a:cubicBezTo>
                    <a:pt x="15" y="259"/>
                    <a:pt x="15" y="259"/>
                    <a:pt x="15" y="259"/>
                  </a:cubicBezTo>
                  <a:cubicBezTo>
                    <a:pt x="27" y="256"/>
                    <a:pt x="27" y="256"/>
                    <a:pt x="27" y="256"/>
                  </a:cubicBezTo>
                  <a:cubicBezTo>
                    <a:pt x="33" y="252"/>
                    <a:pt x="33" y="252"/>
                    <a:pt x="33" y="252"/>
                  </a:cubicBezTo>
                  <a:cubicBezTo>
                    <a:pt x="34" y="252"/>
                    <a:pt x="34" y="252"/>
                    <a:pt x="34" y="252"/>
                  </a:cubicBezTo>
                  <a:cubicBezTo>
                    <a:pt x="40" y="252"/>
                    <a:pt x="40" y="252"/>
                    <a:pt x="40" y="252"/>
                  </a:cubicBezTo>
                  <a:cubicBezTo>
                    <a:pt x="43" y="260"/>
                    <a:pt x="43" y="260"/>
                    <a:pt x="43" y="260"/>
                  </a:cubicBezTo>
                  <a:cubicBezTo>
                    <a:pt x="45" y="262"/>
                    <a:pt x="46" y="264"/>
                    <a:pt x="47" y="266"/>
                  </a:cubicBezTo>
                  <a:cubicBezTo>
                    <a:pt x="50" y="266"/>
                    <a:pt x="50" y="266"/>
                    <a:pt x="50" y="266"/>
                  </a:cubicBezTo>
                  <a:cubicBezTo>
                    <a:pt x="51" y="266"/>
                    <a:pt x="51" y="266"/>
                    <a:pt x="51" y="266"/>
                  </a:cubicBezTo>
                  <a:cubicBezTo>
                    <a:pt x="52" y="266"/>
                    <a:pt x="52" y="266"/>
                    <a:pt x="52" y="266"/>
                  </a:cubicBezTo>
                  <a:cubicBezTo>
                    <a:pt x="52" y="265"/>
                    <a:pt x="52" y="265"/>
                    <a:pt x="52" y="265"/>
                  </a:cubicBezTo>
                  <a:cubicBezTo>
                    <a:pt x="58" y="260"/>
                    <a:pt x="58" y="260"/>
                    <a:pt x="58" y="260"/>
                  </a:cubicBezTo>
                  <a:cubicBezTo>
                    <a:pt x="63" y="270"/>
                    <a:pt x="63" y="270"/>
                    <a:pt x="63" y="270"/>
                  </a:cubicBezTo>
                  <a:cubicBezTo>
                    <a:pt x="68" y="273"/>
                    <a:pt x="68" y="273"/>
                    <a:pt x="68" y="273"/>
                  </a:cubicBezTo>
                  <a:cubicBezTo>
                    <a:pt x="76" y="273"/>
                    <a:pt x="76" y="273"/>
                    <a:pt x="76" y="273"/>
                  </a:cubicBezTo>
                  <a:cubicBezTo>
                    <a:pt x="82" y="272"/>
                    <a:pt x="82" y="272"/>
                    <a:pt x="82" y="272"/>
                  </a:cubicBezTo>
                  <a:cubicBezTo>
                    <a:pt x="84" y="272"/>
                    <a:pt x="84" y="272"/>
                    <a:pt x="84" y="272"/>
                  </a:cubicBezTo>
                  <a:cubicBezTo>
                    <a:pt x="98" y="274"/>
                    <a:pt x="98" y="274"/>
                    <a:pt x="98" y="274"/>
                  </a:cubicBezTo>
                  <a:cubicBezTo>
                    <a:pt x="98" y="274"/>
                    <a:pt x="98" y="274"/>
                    <a:pt x="98" y="274"/>
                  </a:cubicBezTo>
                  <a:cubicBezTo>
                    <a:pt x="98" y="275"/>
                    <a:pt x="98" y="275"/>
                    <a:pt x="98" y="275"/>
                  </a:cubicBezTo>
                  <a:cubicBezTo>
                    <a:pt x="104" y="278"/>
                    <a:pt x="104" y="278"/>
                    <a:pt x="104" y="278"/>
                  </a:cubicBezTo>
                  <a:cubicBezTo>
                    <a:pt x="104" y="278"/>
                    <a:pt x="104" y="278"/>
                    <a:pt x="104" y="278"/>
                  </a:cubicBezTo>
                  <a:cubicBezTo>
                    <a:pt x="104" y="278"/>
                    <a:pt x="104" y="278"/>
                    <a:pt x="104" y="278"/>
                  </a:cubicBezTo>
                  <a:cubicBezTo>
                    <a:pt x="104" y="279"/>
                    <a:pt x="104" y="279"/>
                    <a:pt x="104" y="279"/>
                  </a:cubicBezTo>
                  <a:cubicBezTo>
                    <a:pt x="110" y="283"/>
                    <a:pt x="110" y="283"/>
                    <a:pt x="110" y="283"/>
                  </a:cubicBezTo>
                  <a:cubicBezTo>
                    <a:pt x="110" y="283"/>
                    <a:pt x="110" y="283"/>
                    <a:pt x="110" y="283"/>
                  </a:cubicBezTo>
                  <a:cubicBezTo>
                    <a:pt x="113" y="287"/>
                    <a:pt x="113" y="287"/>
                    <a:pt x="113" y="287"/>
                  </a:cubicBezTo>
                  <a:cubicBezTo>
                    <a:pt x="117" y="289"/>
                    <a:pt x="117" y="289"/>
                    <a:pt x="117" y="289"/>
                  </a:cubicBezTo>
                  <a:cubicBezTo>
                    <a:pt x="124" y="288"/>
                    <a:pt x="124" y="288"/>
                    <a:pt x="124" y="288"/>
                  </a:cubicBezTo>
                  <a:cubicBezTo>
                    <a:pt x="124" y="280"/>
                    <a:pt x="124" y="280"/>
                    <a:pt x="124" y="280"/>
                  </a:cubicBezTo>
                  <a:cubicBezTo>
                    <a:pt x="120" y="274"/>
                    <a:pt x="120" y="274"/>
                    <a:pt x="120" y="274"/>
                  </a:cubicBezTo>
                  <a:cubicBezTo>
                    <a:pt x="120" y="274"/>
                    <a:pt x="120" y="274"/>
                    <a:pt x="120" y="274"/>
                  </a:cubicBezTo>
                  <a:cubicBezTo>
                    <a:pt x="120" y="274"/>
                    <a:pt x="120" y="274"/>
                    <a:pt x="120" y="274"/>
                  </a:cubicBezTo>
                  <a:cubicBezTo>
                    <a:pt x="118" y="263"/>
                    <a:pt x="118" y="263"/>
                    <a:pt x="118" y="263"/>
                  </a:cubicBezTo>
                  <a:cubicBezTo>
                    <a:pt x="123" y="258"/>
                    <a:pt x="123" y="258"/>
                    <a:pt x="123" y="258"/>
                  </a:cubicBezTo>
                  <a:cubicBezTo>
                    <a:pt x="124" y="257"/>
                    <a:pt x="124" y="257"/>
                    <a:pt x="124" y="257"/>
                  </a:cubicBezTo>
                  <a:cubicBezTo>
                    <a:pt x="124" y="257"/>
                    <a:pt x="124" y="257"/>
                    <a:pt x="124" y="257"/>
                  </a:cubicBezTo>
                  <a:cubicBezTo>
                    <a:pt x="129" y="256"/>
                    <a:pt x="129" y="256"/>
                    <a:pt x="129" y="256"/>
                  </a:cubicBezTo>
                  <a:cubicBezTo>
                    <a:pt x="134" y="256"/>
                    <a:pt x="134" y="256"/>
                    <a:pt x="134" y="256"/>
                  </a:cubicBezTo>
                  <a:cubicBezTo>
                    <a:pt x="136" y="254"/>
                    <a:pt x="136" y="254"/>
                    <a:pt x="136" y="254"/>
                  </a:cubicBezTo>
                  <a:cubicBezTo>
                    <a:pt x="132" y="250"/>
                    <a:pt x="132" y="250"/>
                    <a:pt x="132" y="250"/>
                  </a:cubicBezTo>
                  <a:cubicBezTo>
                    <a:pt x="121" y="242"/>
                    <a:pt x="121" y="242"/>
                    <a:pt x="121" y="242"/>
                  </a:cubicBezTo>
                  <a:cubicBezTo>
                    <a:pt x="118" y="238"/>
                    <a:pt x="118" y="238"/>
                    <a:pt x="118" y="238"/>
                  </a:cubicBezTo>
                  <a:cubicBezTo>
                    <a:pt x="118" y="238"/>
                    <a:pt x="118" y="238"/>
                    <a:pt x="118" y="238"/>
                  </a:cubicBezTo>
                  <a:cubicBezTo>
                    <a:pt x="117" y="237"/>
                    <a:pt x="117" y="237"/>
                    <a:pt x="117" y="237"/>
                  </a:cubicBezTo>
                  <a:cubicBezTo>
                    <a:pt x="118" y="236"/>
                    <a:pt x="118" y="236"/>
                    <a:pt x="118" y="236"/>
                  </a:cubicBezTo>
                  <a:cubicBezTo>
                    <a:pt x="121" y="230"/>
                    <a:pt x="121" y="230"/>
                    <a:pt x="121" y="230"/>
                  </a:cubicBezTo>
                  <a:cubicBezTo>
                    <a:pt x="122" y="231"/>
                    <a:pt x="122" y="231"/>
                    <a:pt x="122" y="231"/>
                  </a:cubicBezTo>
                  <a:cubicBezTo>
                    <a:pt x="130" y="233"/>
                    <a:pt x="130" y="233"/>
                    <a:pt x="130" y="233"/>
                  </a:cubicBezTo>
                  <a:cubicBezTo>
                    <a:pt x="151" y="232"/>
                    <a:pt x="151" y="232"/>
                    <a:pt x="151" y="232"/>
                  </a:cubicBezTo>
                  <a:cubicBezTo>
                    <a:pt x="151" y="233"/>
                    <a:pt x="151" y="233"/>
                    <a:pt x="151" y="233"/>
                  </a:cubicBezTo>
                  <a:cubicBezTo>
                    <a:pt x="152" y="233"/>
                    <a:pt x="152" y="233"/>
                    <a:pt x="152" y="233"/>
                  </a:cubicBezTo>
                  <a:cubicBezTo>
                    <a:pt x="158" y="235"/>
                    <a:pt x="158" y="235"/>
                    <a:pt x="158" y="235"/>
                  </a:cubicBezTo>
                  <a:cubicBezTo>
                    <a:pt x="162" y="231"/>
                    <a:pt x="162" y="231"/>
                    <a:pt x="162" y="231"/>
                  </a:cubicBezTo>
                  <a:cubicBezTo>
                    <a:pt x="160" y="219"/>
                    <a:pt x="160" y="219"/>
                    <a:pt x="160" y="219"/>
                  </a:cubicBezTo>
                  <a:cubicBezTo>
                    <a:pt x="152" y="214"/>
                    <a:pt x="152" y="214"/>
                    <a:pt x="152" y="214"/>
                  </a:cubicBezTo>
                  <a:cubicBezTo>
                    <a:pt x="146" y="210"/>
                    <a:pt x="144" y="202"/>
                    <a:pt x="145" y="187"/>
                  </a:cubicBezTo>
                  <a:cubicBezTo>
                    <a:pt x="138" y="184"/>
                    <a:pt x="138" y="184"/>
                    <a:pt x="138" y="184"/>
                  </a:cubicBezTo>
                  <a:cubicBezTo>
                    <a:pt x="138" y="184"/>
                    <a:pt x="138" y="184"/>
                    <a:pt x="138" y="184"/>
                  </a:cubicBezTo>
                  <a:cubicBezTo>
                    <a:pt x="137" y="184"/>
                    <a:pt x="137" y="184"/>
                    <a:pt x="137" y="184"/>
                  </a:cubicBezTo>
                  <a:cubicBezTo>
                    <a:pt x="137" y="183"/>
                    <a:pt x="137" y="183"/>
                    <a:pt x="137" y="183"/>
                  </a:cubicBezTo>
                  <a:cubicBezTo>
                    <a:pt x="137" y="182"/>
                    <a:pt x="137" y="182"/>
                    <a:pt x="137" y="182"/>
                  </a:cubicBezTo>
                  <a:cubicBezTo>
                    <a:pt x="136" y="172"/>
                    <a:pt x="136" y="172"/>
                    <a:pt x="136" y="172"/>
                  </a:cubicBezTo>
                  <a:cubicBezTo>
                    <a:pt x="144" y="131"/>
                    <a:pt x="144" y="131"/>
                    <a:pt x="144" y="131"/>
                  </a:cubicBezTo>
                  <a:cubicBezTo>
                    <a:pt x="141" y="119"/>
                    <a:pt x="139" y="111"/>
                    <a:pt x="139" y="107"/>
                  </a:cubicBezTo>
                  <a:cubicBezTo>
                    <a:pt x="138" y="95"/>
                    <a:pt x="138" y="95"/>
                    <a:pt x="138" y="95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1"/>
                    <a:pt x="139" y="81"/>
                    <a:pt x="139" y="81"/>
                  </a:cubicBezTo>
                  <a:cubicBezTo>
                    <a:pt x="140" y="80"/>
                    <a:pt x="140" y="80"/>
                    <a:pt x="140" y="80"/>
                  </a:cubicBezTo>
                  <a:cubicBezTo>
                    <a:pt x="140" y="80"/>
                    <a:pt x="140" y="80"/>
                    <a:pt x="140" y="80"/>
                  </a:cubicBezTo>
                  <a:cubicBezTo>
                    <a:pt x="148" y="74"/>
                    <a:pt x="148" y="74"/>
                    <a:pt x="148" y="74"/>
                  </a:cubicBezTo>
                  <a:cubicBezTo>
                    <a:pt x="148" y="68"/>
                    <a:pt x="148" y="68"/>
                    <a:pt x="148" y="68"/>
                  </a:cubicBezTo>
                  <a:cubicBezTo>
                    <a:pt x="148" y="66"/>
                    <a:pt x="147" y="64"/>
                    <a:pt x="145" y="61"/>
                  </a:cubicBezTo>
                  <a:cubicBezTo>
                    <a:pt x="140" y="55"/>
                    <a:pt x="140" y="55"/>
                    <a:pt x="140" y="55"/>
                  </a:cubicBezTo>
                  <a:cubicBezTo>
                    <a:pt x="139" y="55"/>
                    <a:pt x="139" y="55"/>
                    <a:pt x="139" y="55"/>
                  </a:cubicBezTo>
                  <a:cubicBezTo>
                    <a:pt x="139" y="54"/>
                    <a:pt x="139" y="54"/>
                    <a:pt x="139" y="54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44"/>
                    <a:pt x="138" y="44"/>
                    <a:pt x="138" y="44"/>
                  </a:cubicBezTo>
                  <a:cubicBezTo>
                    <a:pt x="138" y="43"/>
                    <a:pt x="138" y="43"/>
                    <a:pt x="138" y="43"/>
                  </a:cubicBezTo>
                  <a:cubicBezTo>
                    <a:pt x="138" y="43"/>
                    <a:pt x="138" y="43"/>
                    <a:pt x="138" y="43"/>
                  </a:cubicBezTo>
                  <a:cubicBezTo>
                    <a:pt x="149" y="30"/>
                    <a:pt x="149" y="30"/>
                    <a:pt x="149" y="30"/>
                  </a:cubicBezTo>
                  <a:cubicBezTo>
                    <a:pt x="149" y="24"/>
                    <a:pt x="149" y="24"/>
                    <a:pt x="149" y="24"/>
                  </a:cubicBezTo>
                  <a:cubicBezTo>
                    <a:pt x="146" y="18"/>
                    <a:pt x="146" y="18"/>
                    <a:pt x="146" y="18"/>
                  </a:cubicBezTo>
                  <a:cubicBezTo>
                    <a:pt x="146" y="18"/>
                    <a:pt x="146" y="18"/>
                    <a:pt x="146" y="18"/>
                  </a:cubicBezTo>
                  <a:cubicBezTo>
                    <a:pt x="145" y="17"/>
                    <a:pt x="145" y="17"/>
                    <a:pt x="145" y="17"/>
                  </a:cubicBezTo>
                  <a:cubicBezTo>
                    <a:pt x="150" y="10"/>
                    <a:pt x="150" y="10"/>
                    <a:pt x="150" y="10"/>
                  </a:cubicBezTo>
                  <a:cubicBezTo>
                    <a:pt x="150" y="10"/>
                    <a:pt x="150" y="10"/>
                    <a:pt x="150" y="10"/>
                  </a:cubicBezTo>
                  <a:cubicBezTo>
                    <a:pt x="151" y="10"/>
                    <a:pt x="151" y="10"/>
                    <a:pt x="151" y="10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8" y="0"/>
                    <a:pt x="148" y="0"/>
                    <a:pt x="148" y="0"/>
                  </a:cubicBezTo>
                  <a:cubicBezTo>
                    <a:pt x="146" y="9"/>
                    <a:pt x="146" y="9"/>
                    <a:pt x="146" y="9"/>
                  </a:cubicBezTo>
                  <a:cubicBezTo>
                    <a:pt x="145" y="9"/>
                    <a:pt x="145" y="9"/>
                    <a:pt x="145" y="9"/>
                  </a:cubicBezTo>
                  <a:cubicBezTo>
                    <a:pt x="134" y="5"/>
                    <a:pt x="134" y="5"/>
                    <a:pt x="134" y="5"/>
                  </a:cubicBezTo>
                  <a:cubicBezTo>
                    <a:pt x="128" y="4"/>
                    <a:pt x="128" y="4"/>
                    <a:pt x="128" y="4"/>
                  </a:cubicBezTo>
                  <a:cubicBezTo>
                    <a:pt x="130" y="14"/>
                    <a:pt x="130" y="14"/>
                    <a:pt x="130" y="14"/>
                  </a:cubicBezTo>
                  <a:cubicBezTo>
                    <a:pt x="122" y="16"/>
                    <a:pt x="122" y="16"/>
                    <a:pt x="122" y="16"/>
                  </a:cubicBezTo>
                  <a:cubicBezTo>
                    <a:pt x="109" y="23"/>
                    <a:pt x="109" y="23"/>
                    <a:pt x="109" y="23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4" y="29"/>
                    <a:pt x="104" y="29"/>
                    <a:pt x="104" y="29"/>
                  </a:cubicBezTo>
                  <a:cubicBezTo>
                    <a:pt x="98" y="35"/>
                    <a:pt x="98" y="35"/>
                    <a:pt x="98" y="35"/>
                  </a:cubicBezTo>
                  <a:cubicBezTo>
                    <a:pt x="96" y="44"/>
                    <a:pt x="96" y="44"/>
                    <a:pt x="96" y="44"/>
                  </a:cubicBezTo>
                  <a:cubicBezTo>
                    <a:pt x="96" y="45"/>
                    <a:pt x="96" y="45"/>
                    <a:pt x="96" y="45"/>
                  </a:cubicBezTo>
                  <a:cubicBezTo>
                    <a:pt x="93" y="59"/>
                    <a:pt x="93" y="59"/>
                    <a:pt x="93" y="59"/>
                  </a:cubicBezTo>
                  <a:cubicBezTo>
                    <a:pt x="93" y="59"/>
                    <a:pt x="93" y="59"/>
                    <a:pt x="93" y="59"/>
                  </a:cubicBezTo>
                  <a:cubicBezTo>
                    <a:pt x="92" y="65"/>
                    <a:pt x="92" y="65"/>
                    <a:pt x="92" y="65"/>
                  </a:cubicBezTo>
                  <a:cubicBezTo>
                    <a:pt x="92" y="66"/>
                    <a:pt x="92" y="66"/>
                    <a:pt x="92" y="66"/>
                  </a:cubicBezTo>
                  <a:cubicBezTo>
                    <a:pt x="92" y="66"/>
                    <a:pt x="92" y="66"/>
                    <a:pt x="92" y="66"/>
                  </a:cubicBezTo>
                  <a:cubicBezTo>
                    <a:pt x="91" y="66"/>
                    <a:pt x="91" y="66"/>
                    <a:pt x="91" y="66"/>
                  </a:cubicBezTo>
                  <a:cubicBezTo>
                    <a:pt x="87" y="72"/>
                    <a:pt x="87" y="72"/>
                    <a:pt x="87" y="72"/>
                  </a:cubicBezTo>
                  <a:cubicBezTo>
                    <a:pt x="86" y="72"/>
                    <a:pt x="86" y="72"/>
                    <a:pt x="86" y="72"/>
                  </a:cubicBezTo>
                  <a:cubicBezTo>
                    <a:pt x="86" y="72"/>
                    <a:pt x="86" y="72"/>
                    <a:pt x="86" y="72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86" y="73"/>
                    <a:pt x="86" y="73"/>
                    <a:pt x="86" y="73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61" y="69"/>
                    <a:pt x="61" y="69"/>
                    <a:pt x="61" y="69"/>
                  </a:cubicBezTo>
                  <a:cubicBezTo>
                    <a:pt x="61" y="69"/>
                    <a:pt x="61" y="69"/>
                    <a:pt x="61" y="69"/>
                  </a:cubicBezTo>
                  <a:lnTo>
                    <a:pt x="54" y="66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199" name="Freeform 17"/>
            <p:cNvSpPr>
              <a:spLocks/>
            </p:cNvSpPr>
            <p:nvPr/>
          </p:nvSpPr>
          <p:spPr bwMode="auto">
            <a:xfrm>
              <a:off x="3527528" y="3130618"/>
              <a:ext cx="449514" cy="985067"/>
            </a:xfrm>
            <a:custGeom>
              <a:avLst/>
              <a:gdLst>
                <a:gd name="T0" fmla="*/ 100 w 108"/>
                <a:gd name="T1" fmla="*/ 4 h 237"/>
                <a:gd name="T2" fmla="*/ 94 w 108"/>
                <a:gd name="T3" fmla="*/ 6 h 237"/>
                <a:gd name="T4" fmla="*/ 88 w 108"/>
                <a:gd name="T5" fmla="*/ 12 h 237"/>
                <a:gd name="T6" fmla="*/ 87 w 108"/>
                <a:gd name="T7" fmla="*/ 12 h 237"/>
                <a:gd name="T8" fmla="*/ 68 w 108"/>
                <a:gd name="T9" fmla="*/ 14 h 237"/>
                <a:gd name="T10" fmla="*/ 61 w 108"/>
                <a:gd name="T11" fmla="*/ 20 h 237"/>
                <a:gd name="T12" fmla="*/ 56 w 108"/>
                <a:gd name="T13" fmla="*/ 24 h 237"/>
                <a:gd name="T14" fmla="*/ 46 w 108"/>
                <a:gd name="T15" fmla="*/ 24 h 237"/>
                <a:gd name="T16" fmla="*/ 42 w 108"/>
                <a:gd name="T17" fmla="*/ 38 h 237"/>
                <a:gd name="T18" fmla="*/ 41 w 108"/>
                <a:gd name="T19" fmla="*/ 38 h 237"/>
                <a:gd name="T20" fmla="*/ 33 w 108"/>
                <a:gd name="T21" fmla="*/ 46 h 237"/>
                <a:gd name="T22" fmla="*/ 21 w 108"/>
                <a:gd name="T23" fmla="*/ 60 h 237"/>
                <a:gd name="T24" fmla="*/ 14 w 108"/>
                <a:gd name="T25" fmla="*/ 68 h 237"/>
                <a:gd name="T26" fmla="*/ 13 w 108"/>
                <a:gd name="T27" fmla="*/ 77 h 237"/>
                <a:gd name="T28" fmla="*/ 13 w 108"/>
                <a:gd name="T29" fmla="*/ 85 h 237"/>
                <a:gd name="T30" fmla="*/ 8 w 108"/>
                <a:gd name="T31" fmla="*/ 92 h 237"/>
                <a:gd name="T32" fmla="*/ 8 w 108"/>
                <a:gd name="T33" fmla="*/ 112 h 237"/>
                <a:gd name="T34" fmla="*/ 12 w 108"/>
                <a:gd name="T35" fmla="*/ 122 h 237"/>
                <a:gd name="T36" fmla="*/ 11 w 108"/>
                <a:gd name="T37" fmla="*/ 132 h 237"/>
                <a:gd name="T38" fmla="*/ 3 w 108"/>
                <a:gd name="T39" fmla="*/ 162 h 237"/>
                <a:gd name="T40" fmla="*/ 9 w 108"/>
                <a:gd name="T41" fmla="*/ 186 h 237"/>
                <a:gd name="T42" fmla="*/ 7 w 108"/>
                <a:gd name="T43" fmla="*/ 237 h 237"/>
                <a:gd name="T44" fmla="*/ 17 w 108"/>
                <a:gd name="T45" fmla="*/ 228 h 237"/>
                <a:gd name="T46" fmla="*/ 56 w 108"/>
                <a:gd name="T47" fmla="*/ 208 h 237"/>
                <a:gd name="T48" fmla="*/ 75 w 108"/>
                <a:gd name="T49" fmla="*/ 210 h 237"/>
                <a:gd name="T50" fmla="*/ 91 w 108"/>
                <a:gd name="T51" fmla="*/ 196 h 237"/>
                <a:gd name="T52" fmla="*/ 95 w 108"/>
                <a:gd name="T53" fmla="*/ 186 h 237"/>
                <a:gd name="T54" fmla="*/ 95 w 108"/>
                <a:gd name="T55" fmla="*/ 184 h 237"/>
                <a:gd name="T56" fmla="*/ 97 w 108"/>
                <a:gd name="T57" fmla="*/ 170 h 237"/>
                <a:gd name="T58" fmla="*/ 98 w 108"/>
                <a:gd name="T59" fmla="*/ 162 h 237"/>
                <a:gd name="T60" fmla="*/ 95 w 108"/>
                <a:gd name="T61" fmla="*/ 140 h 237"/>
                <a:gd name="T62" fmla="*/ 96 w 108"/>
                <a:gd name="T63" fmla="*/ 134 h 237"/>
                <a:gd name="T64" fmla="*/ 108 w 108"/>
                <a:gd name="T65" fmla="*/ 108 h 237"/>
                <a:gd name="T66" fmla="*/ 91 w 108"/>
                <a:gd name="T67" fmla="*/ 92 h 237"/>
                <a:gd name="T68" fmla="*/ 88 w 108"/>
                <a:gd name="T69" fmla="*/ 85 h 237"/>
                <a:gd name="T70" fmla="*/ 90 w 108"/>
                <a:gd name="T71" fmla="*/ 73 h 237"/>
                <a:gd name="T72" fmla="*/ 92 w 108"/>
                <a:gd name="T73" fmla="*/ 65 h 237"/>
                <a:gd name="T74" fmla="*/ 104 w 108"/>
                <a:gd name="T75" fmla="*/ 56 h 237"/>
                <a:gd name="T76" fmla="*/ 107 w 108"/>
                <a:gd name="T77" fmla="*/ 33 h 237"/>
                <a:gd name="T78" fmla="*/ 100 w 108"/>
                <a:gd name="T79" fmla="*/ 32 h 237"/>
                <a:gd name="T80" fmla="*/ 91 w 108"/>
                <a:gd name="T81" fmla="*/ 26 h 237"/>
                <a:gd name="T82" fmla="*/ 90 w 108"/>
                <a:gd name="T83" fmla="*/ 16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8" h="237">
                  <a:moveTo>
                    <a:pt x="101" y="12"/>
                  </a:moveTo>
                  <a:cubicBezTo>
                    <a:pt x="102" y="10"/>
                    <a:pt x="102" y="10"/>
                    <a:pt x="102" y="10"/>
                  </a:cubicBezTo>
                  <a:cubicBezTo>
                    <a:pt x="100" y="4"/>
                    <a:pt x="100" y="4"/>
                    <a:pt x="100" y="4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7" y="12"/>
                    <a:pt x="87" y="12"/>
                    <a:pt x="87" y="12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7" y="15"/>
                    <a:pt x="77" y="15"/>
                    <a:pt x="77" y="15"/>
                  </a:cubicBezTo>
                  <a:cubicBezTo>
                    <a:pt x="68" y="14"/>
                    <a:pt x="68" y="14"/>
                    <a:pt x="68" y="14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47" y="23"/>
                    <a:pt x="47" y="23"/>
                    <a:pt x="47" y="23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1" y="38"/>
                    <a:pt x="41" y="38"/>
                    <a:pt x="41" y="38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14" y="68"/>
                    <a:pt x="14" y="68"/>
                    <a:pt x="14" y="68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3" y="78"/>
                    <a:pt x="13" y="78"/>
                    <a:pt x="13" y="78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6"/>
                    <a:pt x="13" y="86"/>
                    <a:pt x="13" y="86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3" y="107"/>
                    <a:pt x="3" y="107"/>
                    <a:pt x="3" y="107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11" y="116"/>
                    <a:pt x="12" y="120"/>
                    <a:pt x="12" y="122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1" y="132"/>
                    <a:pt x="11" y="132"/>
                    <a:pt x="11" y="132"/>
                  </a:cubicBezTo>
                  <a:cubicBezTo>
                    <a:pt x="3" y="138"/>
                    <a:pt x="3" y="138"/>
                    <a:pt x="3" y="138"/>
                  </a:cubicBezTo>
                  <a:cubicBezTo>
                    <a:pt x="2" y="150"/>
                    <a:pt x="2" y="150"/>
                    <a:pt x="2" y="150"/>
                  </a:cubicBezTo>
                  <a:cubicBezTo>
                    <a:pt x="3" y="162"/>
                    <a:pt x="3" y="162"/>
                    <a:pt x="3" y="162"/>
                  </a:cubicBezTo>
                  <a:cubicBezTo>
                    <a:pt x="3" y="166"/>
                    <a:pt x="5" y="173"/>
                    <a:pt x="9" y="184"/>
                  </a:cubicBezTo>
                  <a:cubicBezTo>
                    <a:pt x="9" y="185"/>
                    <a:pt x="9" y="185"/>
                    <a:pt x="9" y="185"/>
                  </a:cubicBezTo>
                  <a:cubicBezTo>
                    <a:pt x="9" y="186"/>
                    <a:pt x="9" y="186"/>
                    <a:pt x="9" y="186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1" y="234"/>
                    <a:pt x="1" y="234"/>
                    <a:pt x="1" y="234"/>
                  </a:cubicBezTo>
                  <a:cubicBezTo>
                    <a:pt x="7" y="237"/>
                    <a:pt x="7" y="237"/>
                    <a:pt x="7" y="237"/>
                  </a:cubicBezTo>
                  <a:cubicBezTo>
                    <a:pt x="16" y="228"/>
                    <a:pt x="16" y="228"/>
                    <a:pt x="16" y="228"/>
                  </a:cubicBezTo>
                  <a:cubicBezTo>
                    <a:pt x="16" y="228"/>
                    <a:pt x="16" y="228"/>
                    <a:pt x="16" y="228"/>
                  </a:cubicBezTo>
                  <a:cubicBezTo>
                    <a:pt x="17" y="228"/>
                    <a:pt x="17" y="228"/>
                    <a:pt x="17" y="228"/>
                  </a:cubicBezTo>
                  <a:cubicBezTo>
                    <a:pt x="48" y="216"/>
                    <a:pt x="48" y="216"/>
                    <a:pt x="48" y="216"/>
                  </a:cubicBezTo>
                  <a:cubicBezTo>
                    <a:pt x="56" y="208"/>
                    <a:pt x="56" y="208"/>
                    <a:pt x="56" y="208"/>
                  </a:cubicBezTo>
                  <a:cubicBezTo>
                    <a:pt x="56" y="208"/>
                    <a:pt x="56" y="208"/>
                    <a:pt x="56" y="208"/>
                  </a:cubicBezTo>
                  <a:cubicBezTo>
                    <a:pt x="57" y="208"/>
                    <a:pt x="57" y="208"/>
                    <a:pt x="57" y="208"/>
                  </a:cubicBezTo>
                  <a:cubicBezTo>
                    <a:pt x="58" y="208"/>
                    <a:pt x="58" y="208"/>
                    <a:pt x="58" y="208"/>
                  </a:cubicBezTo>
                  <a:cubicBezTo>
                    <a:pt x="75" y="210"/>
                    <a:pt x="75" y="210"/>
                    <a:pt x="75" y="210"/>
                  </a:cubicBezTo>
                  <a:cubicBezTo>
                    <a:pt x="78" y="210"/>
                    <a:pt x="83" y="208"/>
                    <a:pt x="90" y="204"/>
                  </a:cubicBezTo>
                  <a:cubicBezTo>
                    <a:pt x="90" y="196"/>
                    <a:pt x="90" y="196"/>
                    <a:pt x="90" y="196"/>
                  </a:cubicBezTo>
                  <a:cubicBezTo>
                    <a:pt x="91" y="196"/>
                    <a:pt x="91" y="196"/>
                    <a:pt x="91" y="196"/>
                  </a:cubicBezTo>
                  <a:cubicBezTo>
                    <a:pt x="91" y="196"/>
                    <a:pt x="91" y="196"/>
                    <a:pt x="91" y="196"/>
                  </a:cubicBezTo>
                  <a:cubicBezTo>
                    <a:pt x="96" y="191"/>
                    <a:pt x="96" y="191"/>
                    <a:pt x="96" y="191"/>
                  </a:cubicBezTo>
                  <a:cubicBezTo>
                    <a:pt x="95" y="186"/>
                    <a:pt x="95" y="186"/>
                    <a:pt x="95" y="186"/>
                  </a:cubicBezTo>
                  <a:cubicBezTo>
                    <a:pt x="95" y="186"/>
                    <a:pt x="95" y="186"/>
                    <a:pt x="95" y="186"/>
                  </a:cubicBezTo>
                  <a:cubicBezTo>
                    <a:pt x="95" y="185"/>
                    <a:pt x="95" y="185"/>
                    <a:pt x="95" y="185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7" y="182"/>
                    <a:pt x="97" y="181"/>
                    <a:pt x="96" y="180"/>
                  </a:cubicBezTo>
                  <a:cubicBezTo>
                    <a:pt x="94" y="177"/>
                    <a:pt x="95" y="174"/>
                    <a:pt x="97" y="170"/>
                  </a:cubicBezTo>
                  <a:cubicBezTo>
                    <a:pt x="99" y="168"/>
                    <a:pt x="99" y="168"/>
                    <a:pt x="99" y="168"/>
                  </a:cubicBezTo>
                  <a:cubicBezTo>
                    <a:pt x="99" y="168"/>
                    <a:pt x="99" y="168"/>
                    <a:pt x="99" y="168"/>
                  </a:cubicBezTo>
                  <a:cubicBezTo>
                    <a:pt x="98" y="162"/>
                    <a:pt x="98" y="162"/>
                    <a:pt x="98" y="162"/>
                  </a:cubicBezTo>
                  <a:cubicBezTo>
                    <a:pt x="92" y="155"/>
                    <a:pt x="92" y="155"/>
                    <a:pt x="92" y="155"/>
                  </a:cubicBezTo>
                  <a:cubicBezTo>
                    <a:pt x="90" y="153"/>
                    <a:pt x="89" y="150"/>
                    <a:pt x="91" y="147"/>
                  </a:cubicBezTo>
                  <a:cubicBezTo>
                    <a:pt x="92" y="145"/>
                    <a:pt x="93" y="142"/>
                    <a:pt x="95" y="140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101" y="124"/>
                    <a:pt x="101" y="124"/>
                    <a:pt x="101" y="124"/>
                  </a:cubicBezTo>
                  <a:cubicBezTo>
                    <a:pt x="102" y="120"/>
                    <a:pt x="102" y="120"/>
                    <a:pt x="102" y="120"/>
                  </a:cubicBezTo>
                  <a:cubicBezTo>
                    <a:pt x="108" y="108"/>
                    <a:pt x="108" y="108"/>
                    <a:pt x="108" y="108"/>
                  </a:cubicBezTo>
                  <a:cubicBezTo>
                    <a:pt x="104" y="100"/>
                    <a:pt x="104" y="100"/>
                    <a:pt x="104" y="100"/>
                  </a:cubicBezTo>
                  <a:cubicBezTo>
                    <a:pt x="92" y="92"/>
                    <a:pt x="92" y="92"/>
                    <a:pt x="92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88" y="85"/>
                    <a:pt x="88" y="85"/>
                    <a:pt x="88" y="85"/>
                  </a:cubicBezTo>
                  <a:cubicBezTo>
                    <a:pt x="88" y="85"/>
                    <a:pt x="88" y="85"/>
                    <a:pt x="88" y="85"/>
                  </a:cubicBezTo>
                  <a:cubicBezTo>
                    <a:pt x="88" y="84"/>
                    <a:pt x="88" y="84"/>
                    <a:pt x="88" y="84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2" y="65"/>
                    <a:pt x="92" y="65"/>
                    <a:pt x="92" y="65"/>
                  </a:cubicBezTo>
                  <a:cubicBezTo>
                    <a:pt x="92" y="62"/>
                    <a:pt x="92" y="60"/>
                    <a:pt x="94" y="58"/>
                  </a:cubicBezTo>
                  <a:cubicBezTo>
                    <a:pt x="94" y="58"/>
                    <a:pt x="96" y="57"/>
                    <a:pt x="97" y="57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6" y="51"/>
                    <a:pt x="106" y="51"/>
                    <a:pt x="106" y="51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7" y="33"/>
                    <a:pt x="107" y="33"/>
                    <a:pt x="107" y="33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92" y="28"/>
                    <a:pt x="92" y="28"/>
                    <a:pt x="92" y="28"/>
                  </a:cubicBezTo>
                  <a:cubicBezTo>
                    <a:pt x="91" y="27"/>
                    <a:pt x="91" y="27"/>
                    <a:pt x="91" y="27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0" y="16"/>
                    <a:pt x="90" y="16"/>
                    <a:pt x="90" y="16"/>
                  </a:cubicBezTo>
                  <a:cubicBezTo>
                    <a:pt x="90" y="16"/>
                    <a:pt x="90" y="16"/>
                    <a:pt x="90" y="16"/>
                  </a:cubicBezTo>
                  <a:cubicBezTo>
                    <a:pt x="90" y="14"/>
                    <a:pt x="90" y="14"/>
                    <a:pt x="90" y="14"/>
                  </a:cubicBezTo>
                  <a:lnTo>
                    <a:pt x="101" y="1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0" name="Freeform 18"/>
            <p:cNvSpPr>
              <a:spLocks/>
            </p:cNvSpPr>
            <p:nvPr/>
          </p:nvSpPr>
          <p:spPr bwMode="auto">
            <a:xfrm>
              <a:off x="3411637" y="4811028"/>
              <a:ext cx="718169" cy="830546"/>
            </a:xfrm>
            <a:custGeom>
              <a:avLst/>
              <a:gdLst>
                <a:gd name="T0" fmla="*/ 150 w 173"/>
                <a:gd name="T1" fmla="*/ 34 h 200"/>
                <a:gd name="T2" fmla="*/ 146 w 173"/>
                <a:gd name="T3" fmla="*/ 26 h 200"/>
                <a:gd name="T4" fmla="*/ 143 w 173"/>
                <a:gd name="T5" fmla="*/ 12 h 200"/>
                <a:gd name="T6" fmla="*/ 136 w 173"/>
                <a:gd name="T7" fmla="*/ 17 h 200"/>
                <a:gd name="T8" fmla="*/ 125 w 173"/>
                <a:gd name="T9" fmla="*/ 15 h 200"/>
                <a:gd name="T10" fmla="*/ 125 w 173"/>
                <a:gd name="T11" fmla="*/ 7 h 200"/>
                <a:gd name="T12" fmla="*/ 122 w 173"/>
                <a:gd name="T13" fmla="*/ 10 h 200"/>
                <a:gd name="T14" fmla="*/ 109 w 173"/>
                <a:gd name="T15" fmla="*/ 22 h 200"/>
                <a:gd name="T16" fmla="*/ 107 w 173"/>
                <a:gd name="T17" fmla="*/ 22 h 200"/>
                <a:gd name="T18" fmla="*/ 99 w 173"/>
                <a:gd name="T19" fmla="*/ 16 h 200"/>
                <a:gd name="T20" fmla="*/ 92 w 173"/>
                <a:gd name="T21" fmla="*/ 13 h 200"/>
                <a:gd name="T22" fmla="*/ 75 w 173"/>
                <a:gd name="T23" fmla="*/ 8 h 200"/>
                <a:gd name="T24" fmla="*/ 66 w 173"/>
                <a:gd name="T25" fmla="*/ 4 h 200"/>
                <a:gd name="T26" fmla="*/ 47 w 173"/>
                <a:gd name="T27" fmla="*/ 0 h 200"/>
                <a:gd name="T28" fmla="*/ 40 w 173"/>
                <a:gd name="T29" fmla="*/ 16 h 200"/>
                <a:gd name="T30" fmla="*/ 34 w 173"/>
                <a:gd name="T31" fmla="*/ 16 h 200"/>
                <a:gd name="T32" fmla="*/ 14 w 173"/>
                <a:gd name="T33" fmla="*/ 26 h 200"/>
                <a:gd name="T34" fmla="*/ 13 w 173"/>
                <a:gd name="T35" fmla="*/ 72 h 200"/>
                <a:gd name="T36" fmla="*/ 9 w 173"/>
                <a:gd name="T37" fmla="*/ 83 h 200"/>
                <a:gd name="T38" fmla="*/ 1 w 173"/>
                <a:gd name="T39" fmla="*/ 109 h 200"/>
                <a:gd name="T40" fmla="*/ 7 w 173"/>
                <a:gd name="T41" fmla="*/ 111 h 200"/>
                <a:gd name="T42" fmla="*/ 17 w 173"/>
                <a:gd name="T43" fmla="*/ 126 h 200"/>
                <a:gd name="T44" fmla="*/ 14 w 173"/>
                <a:gd name="T45" fmla="*/ 132 h 200"/>
                <a:gd name="T46" fmla="*/ 24 w 173"/>
                <a:gd name="T47" fmla="*/ 158 h 200"/>
                <a:gd name="T48" fmla="*/ 38 w 173"/>
                <a:gd name="T49" fmla="*/ 151 h 200"/>
                <a:gd name="T50" fmla="*/ 46 w 173"/>
                <a:gd name="T51" fmla="*/ 151 h 200"/>
                <a:gd name="T52" fmla="*/ 52 w 173"/>
                <a:gd name="T53" fmla="*/ 140 h 200"/>
                <a:gd name="T54" fmla="*/ 68 w 173"/>
                <a:gd name="T55" fmla="*/ 135 h 200"/>
                <a:gd name="T56" fmla="*/ 77 w 173"/>
                <a:gd name="T57" fmla="*/ 151 h 200"/>
                <a:gd name="T58" fmla="*/ 81 w 173"/>
                <a:gd name="T59" fmla="*/ 165 h 200"/>
                <a:gd name="T60" fmla="*/ 71 w 173"/>
                <a:gd name="T61" fmla="*/ 185 h 200"/>
                <a:gd name="T62" fmla="*/ 84 w 173"/>
                <a:gd name="T63" fmla="*/ 187 h 200"/>
                <a:gd name="T64" fmla="*/ 89 w 173"/>
                <a:gd name="T65" fmla="*/ 199 h 200"/>
                <a:gd name="T66" fmla="*/ 102 w 173"/>
                <a:gd name="T67" fmla="*/ 196 h 200"/>
                <a:gd name="T68" fmla="*/ 108 w 173"/>
                <a:gd name="T69" fmla="*/ 178 h 200"/>
                <a:gd name="T70" fmla="*/ 135 w 173"/>
                <a:gd name="T71" fmla="*/ 189 h 200"/>
                <a:gd name="T72" fmla="*/ 128 w 173"/>
                <a:gd name="T73" fmla="*/ 172 h 200"/>
                <a:gd name="T74" fmla="*/ 128 w 173"/>
                <a:gd name="T75" fmla="*/ 170 h 200"/>
                <a:gd name="T76" fmla="*/ 166 w 173"/>
                <a:gd name="T77" fmla="*/ 166 h 200"/>
                <a:gd name="T78" fmla="*/ 167 w 173"/>
                <a:gd name="T79" fmla="*/ 165 h 200"/>
                <a:gd name="T80" fmla="*/ 167 w 173"/>
                <a:gd name="T81" fmla="*/ 163 h 200"/>
                <a:gd name="T82" fmla="*/ 166 w 173"/>
                <a:gd name="T83" fmla="*/ 142 h 200"/>
                <a:gd name="T84" fmla="*/ 170 w 173"/>
                <a:gd name="T85" fmla="*/ 134 h 200"/>
                <a:gd name="T86" fmla="*/ 163 w 173"/>
                <a:gd name="T87" fmla="*/ 126 h 200"/>
                <a:gd name="T88" fmla="*/ 158 w 173"/>
                <a:gd name="T89" fmla="*/ 98 h 200"/>
                <a:gd name="T90" fmla="*/ 151 w 173"/>
                <a:gd name="T91" fmla="*/ 102 h 200"/>
                <a:gd name="T92" fmla="*/ 150 w 173"/>
                <a:gd name="T93" fmla="*/ 84 h 200"/>
                <a:gd name="T94" fmla="*/ 163 w 173"/>
                <a:gd name="T95" fmla="*/ 50 h 200"/>
                <a:gd name="T96" fmla="*/ 150 w 173"/>
                <a:gd name="T97" fmla="*/ 34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73" h="200">
                  <a:moveTo>
                    <a:pt x="150" y="34"/>
                  </a:moveTo>
                  <a:cubicBezTo>
                    <a:pt x="150" y="34"/>
                    <a:pt x="150" y="34"/>
                    <a:pt x="150" y="34"/>
                  </a:cubicBezTo>
                  <a:cubicBezTo>
                    <a:pt x="150" y="34"/>
                    <a:pt x="150" y="34"/>
                    <a:pt x="150" y="34"/>
                  </a:cubicBezTo>
                  <a:cubicBezTo>
                    <a:pt x="150" y="33"/>
                    <a:pt x="150" y="33"/>
                    <a:pt x="150" y="33"/>
                  </a:cubicBezTo>
                  <a:cubicBezTo>
                    <a:pt x="146" y="27"/>
                    <a:pt x="146" y="27"/>
                    <a:pt x="146" y="27"/>
                  </a:cubicBezTo>
                  <a:cubicBezTo>
                    <a:pt x="146" y="26"/>
                    <a:pt x="146" y="26"/>
                    <a:pt x="146" y="26"/>
                  </a:cubicBezTo>
                  <a:cubicBezTo>
                    <a:pt x="146" y="26"/>
                    <a:pt x="146" y="26"/>
                    <a:pt x="146" y="26"/>
                  </a:cubicBezTo>
                  <a:cubicBezTo>
                    <a:pt x="147" y="16"/>
                    <a:pt x="147" y="16"/>
                    <a:pt x="147" y="16"/>
                  </a:cubicBezTo>
                  <a:cubicBezTo>
                    <a:pt x="147" y="15"/>
                    <a:pt x="146" y="14"/>
                    <a:pt x="143" y="12"/>
                  </a:cubicBezTo>
                  <a:cubicBezTo>
                    <a:pt x="141" y="12"/>
                    <a:pt x="141" y="12"/>
                    <a:pt x="141" y="12"/>
                  </a:cubicBezTo>
                  <a:cubicBezTo>
                    <a:pt x="137" y="17"/>
                    <a:pt x="137" y="17"/>
                    <a:pt x="137" y="17"/>
                  </a:cubicBezTo>
                  <a:cubicBezTo>
                    <a:pt x="136" y="17"/>
                    <a:pt x="136" y="17"/>
                    <a:pt x="136" y="17"/>
                  </a:cubicBezTo>
                  <a:cubicBezTo>
                    <a:pt x="136" y="17"/>
                    <a:pt x="136" y="17"/>
                    <a:pt x="136" y="17"/>
                  </a:cubicBezTo>
                  <a:cubicBezTo>
                    <a:pt x="126" y="22"/>
                    <a:pt x="126" y="22"/>
                    <a:pt x="126" y="22"/>
                  </a:cubicBezTo>
                  <a:cubicBezTo>
                    <a:pt x="125" y="15"/>
                    <a:pt x="125" y="15"/>
                    <a:pt x="125" y="15"/>
                  </a:cubicBezTo>
                  <a:cubicBezTo>
                    <a:pt x="125" y="14"/>
                    <a:pt x="125" y="14"/>
                    <a:pt x="125" y="14"/>
                  </a:cubicBezTo>
                  <a:cubicBezTo>
                    <a:pt x="126" y="11"/>
                    <a:pt x="126" y="11"/>
                    <a:pt x="126" y="11"/>
                  </a:cubicBezTo>
                  <a:cubicBezTo>
                    <a:pt x="125" y="7"/>
                    <a:pt x="125" y="7"/>
                    <a:pt x="125" y="7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2" y="10"/>
                    <a:pt x="122" y="10"/>
                    <a:pt x="122" y="10"/>
                  </a:cubicBezTo>
                  <a:cubicBezTo>
                    <a:pt x="122" y="10"/>
                    <a:pt x="122" y="10"/>
                    <a:pt x="122" y="10"/>
                  </a:cubicBezTo>
                  <a:cubicBezTo>
                    <a:pt x="122" y="10"/>
                    <a:pt x="122" y="10"/>
                    <a:pt x="122" y="10"/>
                  </a:cubicBezTo>
                  <a:cubicBezTo>
                    <a:pt x="109" y="21"/>
                    <a:pt x="109" y="21"/>
                    <a:pt x="109" y="21"/>
                  </a:cubicBezTo>
                  <a:cubicBezTo>
                    <a:pt x="109" y="22"/>
                    <a:pt x="109" y="22"/>
                    <a:pt x="109" y="22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8" y="22"/>
                    <a:pt x="108" y="22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99" y="16"/>
                    <a:pt x="99" y="16"/>
                    <a:pt x="99" y="16"/>
                  </a:cubicBezTo>
                  <a:cubicBezTo>
                    <a:pt x="92" y="14"/>
                    <a:pt x="92" y="14"/>
                    <a:pt x="92" y="14"/>
                  </a:cubicBezTo>
                  <a:cubicBezTo>
                    <a:pt x="92" y="14"/>
                    <a:pt x="92" y="14"/>
                    <a:pt x="92" y="14"/>
                  </a:cubicBezTo>
                  <a:cubicBezTo>
                    <a:pt x="92" y="13"/>
                    <a:pt x="92" y="13"/>
                    <a:pt x="92" y="13"/>
                  </a:cubicBezTo>
                  <a:cubicBezTo>
                    <a:pt x="88" y="10"/>
                    <a:pt x="88" y="10"/>
                    <a:pt x="88" y="10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75" y="8"/>
                    <a:pt x="75" y="8"/>
                    <a:pt x="75" y="8"/>
                  </a:cubicBezTo>
                  <a:cubicBezTo>
                    <a:pt x="74" y="8"/>
                    <a:pt x="74" y="8"/>
                    <a:pt x="74" y="8"/>
                  </a:cubicBezTo>
                  <a:cubicBezTo>
                    <a:pt x="66" y="3"/>
                    <a:pt x="66" y="3"/>
                    <a:pt x="66" y="3"/>
                  </a:cubicBezTo>
                  <a:cubicBezTo>
                    <a:pt x="66" y="4"/>
                    <a:pt x="66" y="4"/>
                    <a:pt x="66" y="4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0" y="15"/>
                    <a:pt x="50" y="15"/>
                    <a:pt x="50" y="15"/>
                  </a:cubicBezTo>
                  <a:cubicBezTo>
                    <a:pt x="48" y="15"/>
                    <a:pt x="48" y="15"/>
                    <a:pt x="48" y="15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4" y="16"/>
                    <a:pt x="34" y="16"/>
                    <a:pt x="34" y="16"/>
                  </a:cubicBezTo>
                  <a:cubicBezTo>
                    <a:pt x="34" y="16"/>
                    <a:pt x="34" y="16"/>
                    <a:pt x="34" y="16"/>
                  </a:cubicBezTo>
                  <a:cubicBezTo>
                    <a:pt x="30" y="12"/>
                    <a:pt x="30" y="12"/>
                    <a:pt x="30" y="12"/>
                  </a:cubicBezTo>
                  <a:cubicBezTo>
                    <a:pt x="22" y="16"/>
                    <a:pt x="22" y="16"/>
                    <a:pt x="22" y="16"/>
                  </a:cubicBezTo>
                  <a:cubicBezTo>
                    <a:pt x="14" y="26"/>
                    <a:pt x="14" y="26"/>
                    <a:pt x="14" y="26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10" y="62"/>
                    <a:pt x="10" y="62"/>
                    <a:pt x="10" y="62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13" y="74"/>
                    <a:pt x="13" y="74"/>
                    <a:pt x="13" y="74"/>
                  </a:cubicBezTo>
                  <a:cubicBezTo>
                    <a:pt x="12" y="75"/>
                    <a:pt x="12" y="75"/>
                    <a:pt x="12" y="75"/>
                  </a:cubicBezTo>
                  <a:cubicBezTo>
                    <a:pt x="10" y="76"/>
                    <a:pt x="9" y="79"/>
                    <a:pt x="9" y="83"/>
                  </a:cubicBezTo>
                  <a:cubicBezTo>
                    <a:pt x="13" y="99"/>
                    <a:pt x="13" y="99"/>
                    <a:pt x="13" y="99"/>
                  </a:cubicBezTo>
                  <a:cubicBezTo>
                    <a:pt x="12" y="100"/>
                    <a:pt x="12" y="100"/>
                    <a:pt x="12" y="100"/>
                  </a:cubicBezTo>
                  <a:cubicBezTo>
                    <a:pt x="5" y="104"/>
                    <a:pt x="1" y="107"/>
                    <a:pt x="1" y="109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7" y="112"/>
                    <a:pt x="7" y="112"/>
                    <a:pt x="7" y="112"/>
                  </a:cubicBezTo>
                  <a:cubicBezTo>
                    <a:pt x="7" y="111"/>
                    <a:pt x="7" y="111"/>
                    <a:pt x="7" y="111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12" y="111"/>
                    <a:pt x="15" y="113"/>
                    <a:pt x="16" y="117"/>
                  </a:cubicBezTo>
                  <a:cubicBezTo>
                    <a:pt x="17" y="126"/>
                    <a:pt x="17" y="126"/>
                    <a:pt x="17" y="126"/>
                  </a:cubicBezTo>
                  <a:cubicBezTo>
                    <a:pt x="16" y="127"/>
                    <a:pt x="16" y="127"/>
                    <a:pt x="16" y="127"/>
                  </a:cubicBezTo>
                  <a:cubicBezTo>
                    <a:pt x="16" y="128"/>
                    <a:pt x="16" y="128"/>
                    <a:pt x="16" y="128"/>
                  </a:cubicBezTo>
                  <a:cubicBezTo>
                    <a:pt x="14" y="129"/>
                    <a:pt x="14" y="130"/>
                    <a:pt x="14" y="132"/>
                  </a:cubicBezTo>
                  <a:cubicBezTo>
                    <a:pt x="12" y="141"/>
                    <a:pt x="12" y="141"/>
                    <a:pt x="12" y="141"/>
                  </a:cubicBezTo>
                  <a:cubicBezTo>
                    <a:pt x="13" y="144"/>
                    <a:pt x="14" y="146"/>
                    <a:pt x="16" y="148"/>
                  </a:cubicBezTo>
                  <a:cubicBezTo>
                    <a:pt x="24" y="158"/>
                    <a:pt x="24" y="158"/>
                    <a:pt x="24" y="158"/>
                  </a:cubicBezTo>
                  <a:cubicBezTo>
                    <a:pt x="32" y="152"/>
                    <a:pt x="32" y="152"/>
                    <a:pt x="32" y="152"/>
                  </a:cubicBezTo>
                  <a:cubicBezTo>
                    <a:pt x="38" y="151"/>
                    <a:pt x="38" y="151"/>
                    <a:pt x="38" y="151"/>
                  </a:cubicBezTo>
                  <a:cubicBezTo>
                    <a:pt x="38" y="151"/>
                    <a:pt x="38" y="151"/>
                    <a:pt x="38" y="151"/>
                  </a:cubicBezTo>
                  <a:cubicBezTo>
                    <a:pt x="38" y="152"/>
                    <a:pt x="38" y="152"/>
                    <a:pt x="38" y="152"/>
                  </a:cubicBezTo>
                  <a:cubicBezTo>
                    <a:pt x="42" y="153"/>
                    <a:pt x="42" y="153"/>
                    <a:pt x="42" y="153"/>
                  </a:cubicBezTo>
                  <a:cubicBezTo>
                    <a:pt x="44" y="153"/>
                    <a:pt x="45" y="152"/>
                    <a:pt x="46" y="151"/>
                  </a:cubicBezTo>
                  <a:cubicBezTo>
                    <a:pt x="50" y="146"/>
                    <a:pt x="50" y="146"/>
                    <a:pt x="50" y="146"/>
                  </a:cubicBezTo>
                  <a:cubicBezTo>
                    <a:pt x="49" y="143"/>
                    <a:pt x="49" y="143"/>
                    <a:pt x="49" y="143"/>
                  </a:cubicBezTo>
                  <a:cubicBezTo>
                    <a:pt x="50" y="142"/>
                    <a:pt x="51" y="141"/>
                    <a:pt x="52" y="140"/>
                  </a:cubicBezTo>
                  <a:cubicBezTo>
                    <a:pt x="62" y="140"/>
                    <a:pt x="62" y="140"/>
                    <a:pt x="62" y="140"/>
                  </a:cubicBezTo>
                  <a:cubicBezTo>
                    <a:pt x="64" y="141"/>
                    <a:pt x="65" y="140"/>
                    <a:pt x="65" y="140"/>
                  </a:cubicBezTo>
                  <a:cubicBezTo>
                    <a:pt x="66" y="137"/>
                    <a:pt x="67" y="136"/>
                    <a:pt x="68" y="135"/>
                  </a:cubicBezTo>
                  <a:cubicBezTo>
                    <a:pt x="70" y="135"/>
                    <a:pt x="72" y="135"/>
                    <a:pt x="73" y="136"/>
                  </a:cubicBezTo>
                  <a:cubicBezTo>
                    <a:pt x="76" y="139"/>
                    <a:pt x="78" y="141"/>
                    <a:pt x="78" y="144"/>
                  </a:cubicBezTo>
                  <a:cubicBezTo>
                    <a:pt x="77" y="151"/>
                    <a:pt x="77" y="151"/>
                    <a:pt x="77" y="151"/>
                  </a:cubicBezTo>
                  <a:cubicBezTo>
                    <a:pt x="78" y="152"/>
                    <a:pt x="78" y="152"/>
                    <a:pt x="78" y="152"/>
                  </a:cubicBezTo>
                  <a:cubicBezTo>
                    <a:pt x="81" y="154"/>
                    <a:pt x="82" y="156"/>
                    <a:pt x="82" y="158"/>
                  </a:cubicBezTo>
                  <a:cubicBezTo>
                    <a:pt x="81" y="165"/>
                    <a:pt x="81" y="165"/>
                    <a:pt x="81" y="165"/>
                  </a:cubicBezTo>
                  <a:cubicBezTo>
                    <a:pt x="80" y="169"/>
                    <a:pt x="78" y="172"/>
                    <a:pt x="77" y="172"/>
                  </a:cubicBezTo>
                  <a:cubicBezTo>
                    <a:pt x="77" y="172"/>
                    <a:pt x="77" y="172"/>
                    <a:pt x="77" y="172"/>
                  </a:cubicBezTo>
                  <a:cubicBezTo>
                    <a:pt x="71" y="185"/>
                    <a:pt x="71" y="185"/>
                    <a:pt x="71" y="185"/>
                  </a:cubicBezTo>
                  <a:cubicBezTo>
                    <a:pt x="73" y="186"/>
                    <a:pt x="73" y="186"/>
                    <a:pt x="73" y="186"/>
                  </a:cubicBezTo>
                  <a:cubicBezTo>
                    <a:pt x="82" y="186"/>
                    <a:pt x="82" y="186"/>
                    <a:pt x="82" y="186"/>
                  </a:cubicBezTo>
                  <a:cubicBezTo>
                    <a:pt x="84" y="187"/>
                    <a:pt x="84" y="187"/>
                    <a:pt x="84" y="187"/>
                  </a:cubicBezTo>
                  <a:cubicBezTo>
                    <a:pt x="84" y="188"/>
                    <a:pt x="84" y="188"/>
                    <a:pt x="84" y="188"/>
                  </a:cubicBezTo>
                  <a:cubicBezTo>
                    <a:pt x="82" y="192"/>
                    <a:pt x="82" y="195"/>
                    <a:pt x="82" y="197"/>
                  </a:cubicBezTo>
                  <a:cubicBezTo>
                    <a:pt x="86" y="199"/>
                    <a:pt x="88" y="200"/>
                    <a:pt x="89" y="199"/>
                  </a:cubicBezTo>
                  <a:cubicBezTo>
                    <a:pt x="94" y="197"/>
                    <a:pt x="94" y="197"/>
                    <a:pt x="94" y="197"/>
                  </a:cubicBezTo>
                  <a:cubicBezTo>
                    <a:pt x="97" y="196"/>
                    <a:pt x="97" y="196"/>
                    <a:pt x="97" y="196"/>
                  </a:cubicBezTo>
                  <a:cubicBezTo>
                    <a:pt x="102" y="196"/>
                    <a:pt x="102" y="196"/>
                    <a:pt x="102" y="196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8" y="183"/>
                    <a:pt x="108" y="183"/>
                    <a:pt x="108" y="183"/>
                  </a:cubicBezTo>
                  <a:cubicBezTo>
                    <a:pt x="107" y="181"/>
                    <a:pt x="108" y="179"/>
                    <a:pt x="108" y="178"/>
                  </a:cubicBezTo>
                  <a:cubicBezTo>
                    <a:pt x="110" y="177"/>
                    <a:pt x="113" y="177"/>
                    <a:pt x="118" y="180"/>
                  </a:cubicBezTo>
                  <a:cubicBezTo>
                    <a:pt x="128" y="186"/>
                    <a:pt x="128" y="186"/>
                    <a:pt x="128" y="186"/>
                  </a:cubicBezTo>
                  <a:cubicBezTo>
                    <a:pt x="131" y="188"/>
                    <a:pt x="133" y="189"/>
                    <a:pt x="135" y="189"/>
                  </a:cubicBezTo>
                  <a:cubicBezTo>
                    <a:pt x="135" y="188"/>
                    <a:pt x="135" y="188"/>
                    <a:pt x="135" y="188"/>
                  </a:cubicBezTo>
                  <a:cubicBezTo>
                    <a:pt x="136" y="187"/>
                    <a:pt x="135" y="184"/>
                    <a:pt x="133" y="180"/>
                  </a:cubicBezTo>
                  <a:cubicBezTo>
                    <a:pt x="128" y="172"/>
                    <a:pt x="128" y="172"/>
                    <a:pt x="128" y="172"/>
                  </a:cubicBezTo>
                  <a:cubicBezTo>
                    <a:pt x="128" y="171"/>
                    <a:pt x="128" y="171"/>
                    <a:pt x="128" y="171"/>
                  </a:cubicBezTo>
                  <a:cubicBezTo>
                    <a:pt x="128" y="171"/>
                    <a:pt x="128" y="171"/>
                    <a:pt x="128" y="171"/>
                  </a:cubicBezTo>
                  <a:cubicBezTo>
                    <a:pt x="128" y="170"/>
                    <a:pt x="128" y="170"/>
                    <a:pt x="128" y="170"/>
                  </a:cubicBezTo>
                  <a:cubicBezTo>
                    <a:pt x="134" y="163"/>
                    <a:pt x="139" y="160"/>
                    <a:pt x="146" y="163"/>
                  </a:cubicBezTo>
                  <a:cubicBezTo>
                    <a:pt x="160" y="170"/>
                    <a:pt x="160" y="170"/>
                    <a:pt x="160" y="170"/>
                  </a:cubicBezTo>
                  <a:cubicBezTo>
                    <a:pt x="166" y="166"/>
                    <a:pt x="166" y="166"/>
                    <a:pt x="166" y="166"/>
                  </a:cubicBezTo>
                  <a:cubicBezTo>
                    <a:pt x="167" y="166"/>
                    <a:pt x="167" y="166"/>
                    <a:pt x="167" y="166"/>
                  </a:cubicBezTo>
                  <a:cubicBezTo>
                    <a:pt x="167" y="165"/>
                    <a:pt x="167" y="165"/>
                    <a:pt x="167" y="165"/>
                  </a:cubicBezTo>
                  <a:cubicBezTo>
                    <a:pt x="167" y="165"/>
                    <a:pt x="167" y="165"/>
                    <a:pt x="167" y="165"/>
                  </a:cubicBezTo>
                  <a:cubicBezTo>
                    <a:pt x="166" y="164"/>
                    <a:pt x="166" y="164"/>
                    <a:pt x="166" y="164"/>
                  </a:cubicBezTo>
                  <a:cubicBezTo>
                    <a:pt x="166" y="164"/>
                    <a:pt x="166" y="164"/>
                    <a:pt x="166" y="164"/>
                  </a:cubicBezTo>
                  <a:cubicBezTo>
                    <a:pt x="167" y="163"/>
                    <a:pt x="167" y="163"/>
                    <a:pt x="167" y="163"/>
                  </a:cubicBezTo>
                  <a:cubicBezTo>
                    <a:pt x="172" y="155"/>
                    <a:pt x="173" y="149"/>
                    <a:pt x="172" y="146"/>
                  </a:cubicBezTo>
                  <a:cubicBezTo>
                    <a:pt x="170" y="143"/>
                    <a:pt x="168" y="142"/>
                    <a:pt x="167" y="142"/>
                  </a:cubicBezTo>
                  <a:cubicBezTo>
                    <a:pt x="166" y="142"/>
                    <a:pt x="166" y="142"/>
                    <a:pt x="166" y="142"/>
                  </a:cubicBezTo>
                  <a:cubicBezTo>
                    <a:pt x="165" y="138"/>
                    <a:pt x="165" y="138"/>
                    <a:pt x="165" y="138"/>
                  </a:cubicBezTo>
                  <a:cubicBezTo>
                    <a:pt x="166" y="138"/>
                    <a:pt x="166" y="138"/>
                    <a:pt x="166" y="138"/>
                  </a:cubicBezTo>
                  <a:cubicBezTo>
                    <a:pt x="168" y="136"/>
                    <a:pt x="170" y="135"/>
                    <a:pt x="170" y="134"/>
                  </a:cubicBezTo>
                  <a:cubicBezTo>
                    <a:pt x="169" y="132"/>
                    <a:pt x="169" y="132"/>
                    <a:pt x="169" y="132"/>
                  </a:cubicBezTo>
                  <a:cubicBezTo>
                    <a:pt x="163" y="126"/>
                    <a:pt x="163" y="126"/>
                    <a:pt x="163" y="126"/>
                  </a:cubicBezTo>
                  <a:cubicBezTo>
                    <a:pt x="163" y="126"/>
                    <a:pt x="163" y="126"/>
                    <a:pt x="163" y="126"/>
                  </a:cubicBezTo>
                  <a:cubicBezTo>
                    <a:pt x="163" y="125"/>
                    <a:pt x="163" y="125"/>
                    <a:pt x="163" y="125"/>
                  </a:cubicBezTo>
                  <a:cubicBezTo>
                    <a:pt x="160" y="116"/>
                    <a:pt x="160" y="116"/>
                    <a:pt x="160" y="116"/>
                  </a:cubicBezTo>
                  <a:cubicBezTo>
                    <a:pt x="158" y="110"/>
                    <a:pt x="158" y="104"/>
                    <a:pt x="158" y="98"/>
                  </a:cubicBezTo>
                  <a:cubicBezTo>
                    <a:pt x="158" y="94"/>
                    <a:pt x="158" y="94"/>
                    <a:pt x="158" y="94"/>
                  </a:cubicBezTo>
                  <a:cubicBezTo>
                    <a:pt x="154" y="98"/>
                    <a:pt x="154" y="98"/>
                    <a:pt x="154" y="98"/>
                  </a:cubicBezTo>
                  <a:cubicBezTo>
                    <a:pt x="151" y="102"/>
                    <a:pt x="151" y="102"/>
                    <a:pt x="151" y="102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50" y="85"/>
                    <a:pt x="150" y="85"/>
                    <a:pt x="150" y="85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50" y="84"/>
                    <a:pt x="150" y="84"/>
                    <a:pt x="150" y="84"/>
                  </a:cubicBezTo>
                  <a:cubicBezTo>
                    <a:pt x="159" y="71"/>
                    <a:pt x="165" y="64"/>
                    <a:pt x="167" y="62"/>
                  </a:cubicBezTo>
                  <a:cubicBezTo>
                    <a:pt x="163" y="50"/>
                    <a:pt x="163" y="50"/>
                    <a:pt x="163" y="50"/>
                  </a:cubicBezTo>
                  <a:cubicBezTo>
                    <a:pt x="162" y="44"/>
                    <a:pt x="161" y="40"/>
                    <a:pt x="161" y="38"/>
                  </a:cubicBezTo>
                  <a:cubicBezTo>
                    <a:pt x="154" y="35"/>
                    <a:pt x="154" y="35"/>
                    <a:pt x="154" y="35"/>
                  </a:cubicBezTo>
                  <a:lnTo>
                    <a:pt x="150" y="3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2" name="Freeform 20"/>
            <p:cNvSpPr>
              <a:spLocks/>
            </p:cNvSpPr>
            <p:nvPr/>
          </p:nvSpPr>
          <p:spPr bwMode="auto">
            <a:xfrm>
              <a:off x="3552110" y="5499345"/>
              <a:ext cx="1055304" cy="835814"/>
            </a:xfrm>
            <a:custGeom>
              <a:avLst/>
              <a:gdLst>
                <a:gd name="T0" fmla="*/ 244 w 254"/>
                <a:gd name="T1" fmla="*/ 64 h 201"/>
                <a:gd name="T2" fmla="*/ 254 w 254"/>
                <a:gd name="T3" fmla="*/ 63 h 201"/>
                <a:gd name="T4" fmla="*/ 236 w 254"/>
                <a:gd name="T5" fmla="*/ 44 h 201"/>
                <a:gd name="T6" fmla="*/ 223 w 254"/>
                <a:gd name="T7" fmla="*/ 22 h 201"/>
                <a:gd name="T8" fmla="*/ 202 w 254"/>
                <a:gd name="T9" fmla="*/ 27 h 201"/>
                <a:gd name="T10" fmla="*/ 200 w 254"/>
                <a:gd name="T11" fmla="*/ 29 h 201"/>
                <a:gd name="T12" fmla="*/ 182 w 254"/>
                <a:gd name="T13" fmla="*/ 25 h 201"/>
                <a:gd name="T14" fmla="*/ 150 w 254"/>
                <a:gd name="T15" fmla="*/ 40 h 201"/>
                <a:gd name="T16" fmla="*/ 150 w 254"/>
                <a:gd name="T17" fmla="*/ 19 h 201"/>
                <a:gd name="T18" fmla="*/ 149 w 254"/>
                <a:gd name="T19" fmla="*/ 10 h 201"/>
                <a:gd name="T20" fmla="*/ 138 w 254"/>
                <a:gd name="T21" fmla="*/ 10 h 201"/>
                <a:gd name="T22" fmla="*/ 126 w 254"/>
                <a:gd name="T23" fmla="*/ 9 h 201"/>
                <a:gd name="T24" fmla="*/ 110 w 254"/>
                <a:gd name="T25" fmla="*/ 1 h 201"/>
                <a:gd name="T26" fmla="*/ 105 w 254"/>
                <a:gd name="T27" fmla="*/ 24 h 201"/>
                <a:gd name="T28" fmla="*/ 82 w 254"/>
                <a:gd name="T29" fmla="*/ 18 h 201"/>
                <a:gd name="T30" fmla="*/ 78 w 254"/>
                <a:gd name="T31" fmla="*/ 16 h 201"/>
                <a:gd name="T32" fmla="*/ 72 w 254"/>
                <a:gd name="T33" fmla="*/ 33 h 201"/>
                <a:gd name="T34" fmla="*/ 75 w 254"/>
                <a:gd name="T35" fmla="*/ 47 h 201"/>
                <a:gd name="T36" fmla="*/ 68 w 254"/>
                <a:gd name="T37" fmla="*/ 61 h 201"/>
                <a:gd name="T38" fmla="*/ 52 w 254"/>
                <a:gd name="T39" fmla="*/ 102 h 201"/>
                <a:gd name="T40" fmla="*/ 29 w 254"/>
                <a:gd name="T41" fmla="*/ 117 h 201"/>
                <a:gd name="T42" fmla="*/ 32 w 254"/>
                <a:gd name="T43" fmla="*/ 124 h 201"/>
                <a:gd name="T44" fmla="*/ 19 w 254"/>
                <a:gd name="T45" fmla="*/ 142 h 201"/>
                <a:gd name="T46" fmla="*/ 5 w 254"/>
                <a:gd name="T47" fmla="*/ 146 h 201"/>
                <a:gd name="T48" fmla="*/ 2 w 254"/>
                <a:gd name="T49" fmla="*/ 184 h 201"/>
                <a:gd name="T50" fmla="*/ 8 w 254"/>
                <a:gd name="T51" fmla="*/ 196 h 201"/>
                <a:gd name="T52" fmla="*/ 21 w 254"/>
                <a:gd name="T53" fmla="*/ 200 h 201"/>
                <a:gd name="T54" fmla="*/ 22 w 254"/>
                <a:gd name="T55" fmla="*/ 199 h 201"/>
                <a:gd name="T56" fmla="*/ 18 w 254"/>
                <a:gd name="T57" fmla="*/ 186 h 201"/>
                <a:gd name="T58" fmla="*/ 12 w 254"/>
                <a:gd name="T59" fmla="*/ 182 h 201"/>
                <a:gd name="T60" fmla="*/ 18 w 254"/>
                <a:gd name="T61" fmla="*/ 173 h 201"/>
                <a:gd name="T62" fmla="*/ 32 w 254"/>
                <a:gd name="T63" fmla="*/ 162 h 201"/>
                <a:gd name="T64" fmla="*/ 64 w 254"/>
                <a:gd name="T65" fmla="*/ 141 h 201"/>
                <a:gd name="T66" fmla="*/ 70 w 254"/>
                <a:gd name="T67" fmla="*/ 145 h 201"/>
                <a:gd name="T68" fmla="*/ 75 w 254"/>
                <a:gd name="T69" fmla="*/ 141 h 201"/>
                <a:gd name="T70" fmla="*/ 96 w 254"/>
                <a:gd name="T71" fmla="*/ 137 h 201"/>
                <a:gd name="T72" fmla="*/ 98 w 254"/>
                <a:gd name="T73" fmla="*/ 136 h 201"/>
                <a:gd name="T74" fmla="*/ 119 w 254"/>
                <a:gd name="T75" fmla="*/ 128 h 201"/>
                <a:gd name="T76" fmla="*/ 124 w 254"/>
                <a:gd name="T77" fmla="*/ 96 h 201"/>
                <a:gd name="T78" fmla="*/ 130 w 254"/>
                <a:gd name="T79" fmla="*/ 94 h 201"/>
                <a:gd name="T80" fmla="*/ 132 w 254"/>
                <a:gd name="T81" fmla="*/ 95 h 201"/>
                <a:gd name="T82" fmla="*/ 159 w 254"/>
                <a:gd name="T83" fmla="*/ 112 h 201"/>
                <a:gd name="T84" fmla="*/ 156 w 254"/>
                <a:gd name="T85" fmla="*/ 103 h 201"/>
                <a:gd name="T86" fmla="*/ 166 w 254"/>
                <a:gd name="T87" fmla="*/ 99 h 201"/>
                <a:gd name="T88" fmla="*/ 173 w 254"/>
                <a:gd name="T89" fmla="*/ 95 h 201"/>
                <a:gd name="T90" fmla="*/ 193 w 254"/>
                <a:gd name="T91" fmla="*/ 101 h 201"/>
                <a:gd name="T92" fmla="*/ 206 w 254"/>
                <a:gd name="T93" fmla="*/ 92 h 201"/>
                <a:gd name="T94" fmla="*/ 207 w 254"/>
                <a:gd name="T95" fmla="*/ 94 h 201"/>
                <a:gd name="T96" fmla="*/ 238 w 254"/>
                <a:gd name="T97" fmla="*/ 69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4" h="201">
                  <a:moveTo>
                    <a:pt x="238" y="69"/>
                  </a:moveTo>
                  <a:cubicBezTo>
                    <a:pt x="242" y="68"/>
                    <a:pt x="244" y="67"/>
                    <a:pt x="244" y="65"/>
                  </a:cubicBezTo>
                  <a:cubicBezTo>
                    <a:pt x="244" y="64"/>
                    <a:pt x="244" y="64"/>
                    <a:pt x="244" y="64"/>
                  </a:cubicBezTo>
                  <a:cubicBezTo>
                    <a:pt x="245" y="63"/>
                    <a:pt x="245" y="63"/>
                    <a:pt x="245" y="63"/>
                  </a:cubicBezTo>
                  <a:cubicBezTo>
                    <a:pt x="246" y="63"/>
                    <a:pt x="246" y="63"/>
                    <a:pt x="246" y="63"/>
                  </a:cubicBezTo>
                  <a:cubicBezTo>
                    <a:pt x="254" y="63"/>
                    <a:pt x="254" y="63"/>
                    <a:pt x="254" y="63"/>
                  </a:cubicBezTo>
                  <a:cubicBezTo>
                    <a:pt x="254" y="58"/>
                    <a:pt x="254" y="58"/>
                    <a:pt x="254" y="58"/>
                  </a:cubicBezTo>
                  <a:cubicBezTo>
                    <a:pt x="252" y="58"/>
                    <a:pt x="250" y="57"/>
                    <a:pt x="248" y="55"/>
                  </a:cubicBezTo>
                  <a:cubicBezTo>
                    <a:pt x="236" y="44"/>
                    <a:pt x="236" y="44"/>
                    <a:pt x="236" y="44"/>
                  </a:cubicBezTo>
                  <a:cubicBezTo>
                    <a:pt x="236" y="44"/>
                    <a:pt x="236" y="44"/>
                    <a:pt x="236" y="44"/>
                  </a:cubicBezTo>
                  <a:cubicBezTo>
                    <a:pt x="230" y="29"/>
                    <a:pt x="230" y="29"/>
                    <a:pt x="230" y="29"/>
                  </a:cubicBezTo>
                  <a:cubicBezTo>
                    <a:pt x="223" y="22"/>
                    <a:pt x="223" y="22"/>
                    <a:pt x="223" y="22"/>
                  </a:cubicBezTo>
                  <a:cubicBezTo>
                    <a:pt x="214" y="21"/>
                    <a:pt x="208" y="21"/>
                    <a:pt x="203" y="22"/>
                  </a:cubicBezTo>
                  <a:cubicBezTo>
                    <a:pt x="201" y="22"/>
                    <a:pt x="201" y="22"/>
                    <a:pt x="201" y="22"/>
                  </a:cubicBezTo>
                  <a:cubicBezTo>
                    <a:pt x="202" y="27"/>
                    <a:pt x="202" y="27"/>
                    <a:pt x="202" y="27"/>
                  </a:cubicBezTo>
                  <a:cubicBezTo>
                    <a:pt x="202" y="28"/>
                    <a:pt x="202" y="28"/>
                    <a:pt x="202" y="28"/>
                  </a:cubicBezTo>
                  <a:cubicBezTo>
                    <a:pt x="202" y="29"/>
                    <a:pt x="202" y="29"/>
                    <a:pt x="202" y="29"/>
                  </a:cubicBezTo>
                  <a:cubicBezTo>
                    <a:pt x="200" y="29"/>
                    <a:pt x="200" y="29"/>
                    <a:pt x="200" y="29"/>
                  </a:cubicBezTo>
                  <a:cubicBezTo>
                    <a:pt x="194" y="32"/>
                    <a:pt x="194" y="32"/>
                    <a:pt x="194" y="32"/>
                  </a:cubicBezTo>
                  <a:cubicBezTo>
                    <a:pt x="193" y="31"/>
                    <a:pt x="193" y="31"/>
                    <a:pt x="193" y="31"/>
                  </a:cubicBezTo>
                  <a:cubicBezTo>
                    <a:pt x="188" y="26"/>
                    <a:pt x="184" y="24"/>
                    <a:pt x="182" y="25"/>
                  </a:cubicBezTo>
                  <a:cubicBezTo>
                    <a:pt x="168" y="32"/>
                    <a:pt x="160" y="35"/>
                    <a:pt x="158" y="33"/>
                  </a:cubicBezTo>
                  <a:cubicBezTo>
                    <a:pt x="156" y="34"/>
                    <a:pt x="154" y="35"/>
                    <a:pt x="152" y="38"/>
                  </a:cubicBezTo>
                  <a:cubicBezTo>
                    <a:pt x="150" y="40"/>
                    <a:pt x="150" y="40"/>
                    <a:pt x="150" y="40"/>
                  </a:cubicBezTo>
                  <a:cubicBezTo>
                    <a:pt x="149" y="38"/>
                    <a:pt x="149" y="38"/>
                    <a:pt x="149" y="38"/>
                  </a:cubicBezTo>
                  <a:cubicBezTo>
                    <a:pt x="145" y="34"/>
                    <a:pt x="143" y="31"/>
                    <a:pt x="143" y="29"/>
                  </a:cubicBezTo>
                  <a:cubicBezTo>
                    <a:pt x="143" y="27"/>
                    <a:pt x="146" y="24"/>
                    <a:pt x="150" y="19"/>
                  </a:cubicBezTo>
                  <a:cubicBezTo>
                    <a:pt x="156" y="12"/>
                    <a:pt x="159" y="9"/>
                    <a:pt x="159" y="8"/>
                  </a:cubicBezTo>
                  <a:cubicBezTo>
                    <a:pt x="158" y="6"/>
                    <a:pt x="158" y="6"/>
                    <a:pt x="158" y="6"/>
                  </a:cubicBezTo>
                  <a:cubicBezTo>
                    <a:pt x="156" y="5"/>
                    <a:pt x="153" y="7"/>
                    <a:pt x="149" y="10"/>
                  </a:cubicBezTo>
                  <a:cubicBezTo>
                    <a:pt x="145" y="13"/>
                    <a:pt x="142" y="14"/>
                    <a:pt x="141" y="14"/>
                  </a:cubicBezTo>
                  <a:cubicBezTo>
                    <a:pt x="140" y="14"/>
                    <a:pt x="139" y="12"/>
                    <a:pt x="139" y="10"/>
                  </a:cubicBezTo>
                  <a:cubicBezTo>
                    <a:pt x="138" y="10"/>
                    <a:pt x="138" y="10"/>
                    <a:pt x="138" y="10"/>
                  </a:cubicBezTo>
                  <a:cubicBezTo>
                    <a:pt x="135" y="3"/>
                    <a:pt x="135" y="3"/>
                    <a:pt x="135" y="3"/>
                  </a:cubicBezTo>
                  <a:cubicBezTo>
                    <a:pt x="127" y="8"/>
                    <a:pt x="127" y="8"/>
                    <a:pt x="127" y="8"/>
                  </a:cubicBezTo>
                  <a:cubicBezTo>
                    <a:pt x="126" y="9"/>
                    <a:pt x="126" y="9"/>
                    <a:pt x="126" y="9"/>
                  </a:cubicBezTo>
                  <a:cubicBezTo>
                    <a:pt x="126" y="8"/>
                    <a:pt x="126" y="8"/>
                    <a:pt x="126" y="8"/>
                  </a:cubicBezTo>
                  <a:cubicBezTo>
                    <a:pt x="126" y="8"/>
                    <a:pt x="126" y="8"/>
                    <a:pt x="126" y="8"/>
                  </a:cubicBezTo>
                  <a:cubicBezTo>
                    <a:pt x="120" y="5"/>
                    <a:pt x="115" y="3"/>
                    <a:pt x="110" y="1"/>
                  </a:cubicBezTo>
                  <a:cubicBezTo>
                    <a:pt x="106" y="0"/>
                    <a:pt x="102" y="1"/>
                    <a:pt x="99" y="6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5" y="18"/>
                    <a:pt x="106" y="22"/>
                    <a:pt x="105" y="24"/>
                  </a:cubicBezTo>
                  <a:cubicBezTo>
                    <a:pt x="104" y="26"/>
                    <a:pt x="103" y="27"/>
                    <a:pt x="102" y="27"/>
                  </a:cubicBezTo>
                  <a:cubicBezTo>
                    <a:pt x="99" y="28"/>
                    <a:pt x="96" y="27"/>
                    <a:pt x="91" y="23"/>
                  </a:cubicBezTo>
                  <a:cubicBezTo>
                    <a:pt x="88" y="21"/>
                    <a:pt x="85" y="19"/>
                    <a:pt x="82" y="18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7"/>
                    <a:pt x="78" y="17"/>
                    <a:pt x="78" y="17"/>
                  </a:cubicBezTo>
                  <a:cubicBezTo>
                    <a:pt x="78" y="26"/>
                    <a:pt x="78" y="26"/>
                    <a:pt x="78" y="26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5" y="47"/>
                    <a:pt x="75" y="47"/>
                    <a:pt x="75" y="47"/>
                  </a:cubicBezTo>
                  <a:cubicBezTo>
                    <a:pt x="70" y="54"/>
                    <a:pt x="70" y="54"/>
                    <a:pt x="70" y="54"/>
                  </a:cubicBezTo>
                  <a:cubicBezTo>
                    <a:pt x="68" y="60"/>
                    <a:pt x="68" y="60"/>
                    <a:pt x="68" y="60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2" y="67"/>
                    <a:pt x="62" y="67"/>
                    <a:pt x="62" y="67"/>
                  </a:cubicBezTo>
                  <a:cubicBezTo>
                    <a:pt x="52" y="90"/>
                    <a:pt x="52" y="90"/>
                    <a:pt x="52" y="90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30" y="115"/>
                    <a:pt x="30" y="115"/>
                    <a:pt x="30" y="115"/>
                  </a:cubicBezTo>
                  <a:cubicBezTo>
                    <a:pt x="29" y="117"/>
                    <a:pt x="29" y="117"/>
                    <a:pt x="29" y="117"/>
                  </a:cubicBezTo>
                  <a:cubicBezTo>
                    <a:pt x="32" y="124"/>
                    <a:pt x="32" y="124"/>
                    <a:pt x="32" y="124"/>
                  </a:cubicBezTo>
                  <a:cubicBezTo>
                    <a:pt x="32" y="124"/>
                    <a:pt x="32" y="124"/>
                    <a:pt x="32" y="124"/>
                  </a:cubicBezTo>
                  <a:cubicBezTo>
                    <a:pt x="32" y="124"/>
                    <a:pt x="32" y="124"/>
                    <a:pt x="32" y="124"/>
                  </a:cubicBezTo>
                  <a:cubicBezTo>
                    <a:pt x="30" y="133"/>
                    <a:pt x="30" y="133"/>
                    <a:pt x="30" y="133"/>
                  </a:cubicBezTo>
                  <a:cubicBezTo>
                    <a:pt x="21" y="132"/>
                    <a:pt x="21" y="132"/>
                    <a:pt x="21" y="132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8" y="142"/>
                    <a:pt x="8" y="142"/>
                    <a:pt x="8" y="142"/>
                  </a:cubicBezTo>
                  <a:cubicBezTo>
                    <a:pt x="5" y="146"/>
                    <a:pt x="5" y="146"/>
                    <a:pt x="5" y="146"/>
                  </a:cubicBezTo>
                  <a:cubicBezTo>
                    <a:pt x="5" y="146"/>
                    <a:pt x="5" y="146"/>
                    <a:pt x="5" y="146"/>
                  </a:cubicBezTo>
                  <a:cubicBezTo>
                    <a:pt x="2" y="153"/>
                    <a:pt x="2" y="153"/>
                    <a:pt x="2" y="153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2" y="184"/>
                    <a:pt x="2" y="184"/>
                    <a:pt x="2" y="184"/>
                  </a:cubicBezTo>
                  <a:cubicBezTo>
                    <a:pt x="3" y="184"/>
                    <a:pt x="3" y="184"/>
                    <a:pt x="3" y="184"/>
                  </a:cubicBezTo>
                  <a:cubicBezTo>
                    <a:pt x="3" y="190"/>
                    <a:pt x="3" y="190"/>
                    <a:pt x="3" y="190"/>
                  </a:cubicBezTo>
                  <a:cubicBezTo>
                    <a:pt x="8" y="196"/>
                    <a:pt x="8" y="196"/>
                    <a:pt x="8" y="196"/>
                  </a:cubicBezTo>
                  <a:cubicBezTo>
                    <a:pt x="8" y="196"/>
                    <a:pt x="8" y="196"/>
                    <a:pt x="8" y="196"/>
                  </a:cubicBezTo>
                  <a:cubicBezTo>
                    <a:pt x="8" y="201"/>
                    <a:pt x="8" y="201"/>
                    <a:pt x="8" y="201"/>
                  </a:cubicBezTo>
                  <a:cubicBezTo>
                    <a:pt x="21" y="200"/>
                    <a:pt x="21" y="200"/>
                    <a:pt x="21" y="200"/>
                  </a:cubicBezTo>
                  <a:cubicBezTo>
                    <a:pt x="22" y="199"/>
                    <a:pt x="22" y="199"/>
                    <a:pt x="22" y="199"/>
                  </a:cubicBezTo>
                  <a:cubicBezTo>
                    <a:pt x="22" y="199"/>
                    <a:pt x="22" y="199"/>
                    <a:pt x="22" y="199"/>
                  </a:cubicBezTo>
                  <a:cubicBezTo>
                    <a:pt x="22" y="199"/>
                    <a:pt x="22" y="199"/>
                    <a:pt x="22" y="199"/>
                  </a:cubicBezTo>
                  <a:cubicBezTo>
                    <a:pt x="22" y="198"/>
                    <a:pt x="22" y="198"/>
                    <a:pt x="22" y="198"/>
                  </a:cubicBezTo>
                  <a:cubicBezTo>
                    <a:pt x="26" y="194"/>
                    <a:pt x="26" y="194"/>
                    <a:pt x="26" y="194"/>
                  </a:cubicBezTo>
                  <a:cubicBezTo>
                    <a:pt x="18" y="186"/>
                    <a:pt x="18" y="186"/>
                    <a:pt x="18" y="186"/>
                  </a:cubicBezTo>
                  <a:cubicBezTo>
                    <a:pt x="17" y="186"/>
                    <a:pt x="17" y="186"/>
                    <a:pt x="17" y="186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81"/>
                    <a:pt x="12" y="181"/>
                    <a:pt x="12" y="181"/>
                  </a:cubicBezTo>
                  <a:cubicBezTo>
                    <a:pt x="12" y="173"/>
                    <a:pt x="12" y="173"/>
                    <a:pt x="12" y="173"/>
                  </a:cubicBezTo>
                  <a:cubicBezTo>
                    <a:pt x="18" y="173"/>
                    <a:pt x="18" y="173"/>
                    <a:pt x="18" y="173"/>
                  </a:cubicBezTo>
                  <a:cubicBezTo>
                    <a:pt x="19" y="170"/>
                    <a:pt x="19" y="170"/>
                    <a:pt x="19" y="170"/>
                  </a:cubicBezTo>
                  <a:cubicBezTo>
                    <a:pt x="16" y="162"/>
                    <a:pt x="16" y="162"/>
                    <a:pt x="16" y="162"/>
                  </a:cubicBezTo>
                  <a:cubicBezTo>
                    <a:pt x="32" y="162"/>
                    <a:pt x="32" y="162"/>
                    <a:pt x="32" y="162"/>
                  </a:cubicBezTo>
                  <a:cubicBezTo>
                    <a:pt x="60" y="149"/>
                    <a:pt x="60" y="149"/>
                    <a:pt x="60" y="149"/>
                  </a:cubicBezTo>
                  <a:cubicBezTo>
                    <a:pt x="63" y="143"/>
                    <a:pt x="63" y="143"/>
                    <a:pt x="63" y="143"/>
                  </a:cubicBezTo>
                  <a:cubicBezTo>
                    <a:pt x="64" y="141"/>
                    <a:pt x="64" y="141"/>
                    <a:pt x="64" y="141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73" y="148"/>
                    <a:pt x="73" y="148"/>
                    <a:pt x="73" y="148"/>
                  </a:cubicBezTo>
                  <a:cubicBezTo>
                    <a:pt x="76" y="147"/>
                    <a:pt x="76" y="147"/>
                    <a:pt x="76" y="147"/>
                  </a:cubicBezTo>
                  <a:cubicBezTo>
                    <a:pt x="75" y="141"/>
                    <a:pt x="75" y="141"/>
                    <a:pt x="75" y="141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93" y="143"/>
                    <a:pt x="93" y="143"/>
                    <a:pt x="93" y="143"/>
                  </a:cubicBezTo>
                  <a:cubicBezTo>
                    <a:pt x="96" y="137"/>
                    <a:pt x="96" y="137"/>
                    <a:pt x="96" y="137"/>
                  </a:cubicBezTo>
                  <a:cubicBezTo>
                    <a:pt x="97" y="136"/>
                    <a:pt x="97" y="136"/>
                    <a:pt x="97" y="136"/>
                  </a:cubicBezTo>
                  <a:cubicBezTo>
                    <a:pt x="97" y="136"/>
                    <a:pt x="97" y="136"/>
                    <a:pt x="97" y="136"/>
                  </a:cubicBezTo>
                  <a:cubicBezTo>
                    <a:pt x="98" y="136"/>
                    <a:pt x="98" y="136"/>
                    <a:pt x="98" y="136"/>
                  </a:cubicBezTo>
                  <a:cubicBezTo>
                    <a:pt x="107" y="133"/>
                    <a:pt x="107" y="133"/>
                    <a:pt x="107" y="133"/>
                  </a:cubicBezTo>
                  <a:cubicBezTo>
                    <a:pt x="109" y="119"/>
                    <a:pt x="109" y="119"/>
                    <a:pt x="109" y="119"/>
                  </a:cubicBezTo>
                  <a:cubicBezTo>
                    <a:pt x="119" y="128"/>
                    <a:pt x="119" y="128"/>
                    <a:pt x="119" y="128"/>
                  </a:cubicBezTo>
                  <a:cubicBezTo>
                    <a:pt x="123" y="128"/>
                    <a:pt x="123" y="128"/>
                    <a:pt x="123" y="128"/>
                  </a:cubicBezTo>
                  <a:cubicBezTo>
                    <a:pt x="125" y="126"/>
                    <a:pt x="125" y="126"/>
                    <a:pt x="125" y="126"/>
                  </a:cubicBezTo>
                  <a:cubicBezTo>
                    <a:pt x="124" y="96"/>
                    <a:pt x="124" y="96"/>
                    <a:pt x="124" y="96"/>
                  </a:cubicBezTo>
                  <a:cubicBezTo>
                    <a:pt x="124" y="95"/>
                    <a:pt x="124" y="95"/>
                    <a:pt x="124" y="95"/>
                  </a:cubicBezTo>
                  <a:cubicBezTo>
                    <a:pt x="124" y="93"/>
                    <a:pt x="124" y="93"/>
                    <a:pt x="124" y="93"/>
                  </a:cubicBezTo>
                  <a:cubicBezTo>
                    <a:pt x="130" y="94"/>
                    <a:pt x="130" y="94"/>
                    <a:pt x="130" y="94"/>
                  </a:cubicBezTo>
                  <a:cubicBezTo>
                    <a:pt x="131" y="94"/>
                    <a:pt x="131" y="94"/>
                    <a:pt x="131" y="94"/>
                  </a:cubicBezTo>
                  <a:cubicBezTo>
                    <a:pt x="132" y="95"/>
                    <a:pt x="132" y="95"/>
                    <a:pt x="132" y="95"/>
                  </a:cubicBezTo>
                  <a:cubicBezTo>
                    <a:pt x="132" y="95"/>
                    <a:pt x="132" y="95"/>
                    <a:pt x="132" y="95"/>
                  </a:cubicBezTo>
                  <a:cubicBezTo>
                    <a:pt x="143" y="115"/>
                    <a:pt x="143" y="115"/>
                    <a:pt x="143" y="115"/>
                  </a:cubicBezTo>
                  <a:cubicBezTo>
                    <a:pt x="156" y="113"/>
                    <a:pt x="156" y="113"/>
                    <a:pt x="156" y="113"/>
                  </a:cubicBezTo>
                  <a:cubicBezTo>
                    <a:pt x="159" y="112"/>
                    <a:pt x="159" y="112"/>
                    <a:pt x="159" y="112"/>
                  </a:cubicBezTo>
                  <a:cubicBezTo>
                    <a:pt x="161" y="108"/>
                    <a:pt x="161" y="108"/>
                    <a:pt x="161" y="108"/>
                  </a:cubicBezTo>
                  <a:cubicBezTo>
                    <a:pt x="157" y="104"/>
                    <a:pt x="157" y="104"/>
                    <a:pt x="157" y="104"/>
                  </a:cubicBezTo>
                  <a:cubicBezTo>
                    <a:pt x="156" y="103"/>
                    <a:pt x="156" y="103"/>
                    <a:pt x="156" y="103"/>
                  </a:cubicBezTo>
                  <a:cubicBezTo>
                    <a:pt x="165" y="100"/>
                    <a:pt x="165" y="100"/>
                    <a:pt x="165" y="100"/>
                  </a:cubicBezTo>
                  <a:cubicBezTo>
                    <a:pt x="166" y="99"/>
                    <a:pt x="166" y="99"/>
                    <a:pt x="166" y="99"/>
                  </a:cubicBezTo>
                  <a:cubicBezTo>
                    <a:pt x="166" y="99"/>
                    <a:pt x="166" y="99"/>
                    <a:pt x="166" y="99"/>
                  </a:cubicBezTo>
                  <a:cubicBezTo>
                    <a:pt x="170" y="103"/>
                    <a:pt x="170" y="103"/>
                    <a:pt x="170" y="103"/>
                  </a:cubicBezTo>
                  <a:cubicBezTo>
                    <a:pt x="173" y="101"/>
                    <a:pt x="173" y="101"/>
                    <a:pt x="173" y="101"/>
                  </a:cubicBezTo>
                  <a:cubicBezTo>
                    <a:pt x="173" y="95"/>
                    <a:pt x="173" y="95"/>
                    <a:pt x="173" y="95"/>
                  </a:cubicBezTo>
                  <a:cubicBezTo>
                    <a:pt x="175" y="95"/>
                    <a:pt x="175" y="95"/>
                    <a:pt x="175" y="95"/>
                  </a:cubicBezTo>
                  <a:cubicBezTo>
                    <a:pt x="182" y="95"/>
                    <a:pt x="182" y="95"/>
                    <a:pt x="182" y="95"/>
                  </a:cubicBezTo>
                  <a:cubicBezTo>
                    <a:pt x="186" y="95"/>
                    <a:pt x="190" y="98"/>
                    <a:pt x="193" y="101"/>
                  </a:cubicBezTo>
                  <a:cubicBezTo>
                    <a:pt x="194" y="103"/>
                    <a:pt x="194" y="103"/>
                    <a:pt x="194" y="103"/>
                  </a:cubicBezTo>
                  <a:cubicBezTo>
                    <a:pt x="196" y="93"/>
                    <a:pt x="196" y="93"/>
                    <a:pt x="196" y="93"/>
                  </a:cubicBezTo>
                  <a:cubicBezTo>
                    <a:pt x="198" y="91"/>
                    <a:pt x="201" y="90"/>
                    <a:pt x="206" y="92"/>
                  </a:cubicBezTo>
                  <a:cubicBezTo>
                    <a:pt x="207" y="93"/>
                    <a:pt x="207" y="93"/>
                    <a:pt x="207" y="93"/>
                  </a:cubicBezTo>
                  <a:cubicBezTo>
                    <a:pt x="207" y="93"/>
                    <a:pt x="207" y="93"/>
                    <a:pt x="207" y="93"/>
                  </a:cubicBezTo>
                  <a:cubicBezTo>
                    <a:pt x="207" y="94"/>
                    <a:pt x="207" y="94"/>
                    <a:pt x="207" y="94"/>
                  </a:cubicBezTo>
                  <a:cubicBezTo>
                    <a:pt x="208" y="94"/>
                    <a:pt x="208" y="94"/>
                    <a:pt x="209" y="94"/>
                  </a:cubicBezTo>
                  <a:cubicBezTo>
                    <a:pt x="211" y="94"/>
                    <a:pt x="218" y="89"/>
                    <a:pt x="230" y="80"/>
                  </a:cubicBezTo>
                  <a:cubicBezTo>
                    <a:pt x="230" y="74"/>
                    <a:pt x="233" y="70"/>
                    <a:pt x="238" y="69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3" name="Freeform 21"/>
            <p:cNvSpPr>
              <a:spLocks/>
            </p:cNvSpPr>
            <p:nvPr/>
          </p:nvSpPr>
          <p:spPr bwMode="auto">
            <a:xfrm>
              <a:off x="4050789" y="4777664"/>
              <a:ext cx="632128" cy="860398"/>
            </a:xfrm>
            <a:custGeom>
              <a:avLst/>
              <a:gdLst>
                <a:gd name="T0" fmla="*/ 119 w 152"/>
                <a:gd name="T1" fmla="*/ 8 h 207"/>
                <a:gd name="T2" fmla="*/ 106 w 152"/>
                <a:gd name="T3" fmla="*/ 3 h 207"/>
                <a:gd name="T4" fmla="*/ 88 w 152"/>
                <a:gd name="T5" fmla="*/ 16 h 207"/>
                <a:gd name="T6" fmla="*/ 76 w 152"/>
                <a:gd name="T7" fmla="*/ 11 h 207"/>
                <a:gd name="T8" fmla="*/ 76 w 152"/>
                <a:gd name="T9" fmla="*/ 12 h 207"/>
                <a:gd name="T10" fmla="*/ 54 w 152"/>
                <a:gd name="T11" fmla="*/ 17 h 207"/>
                <a:gd name="T12" fmla="*/ 42 w 152"/>
                <a:gd name="T13" fmla="*/ 18 h 207"/>
                <a:gd name="T14" fmla="*/ 34 w 152"/>
                <a:gd name="T15" fmla="*/ 27 h 207"/>
                <a:gd name="T16" fmla="*/ 20 w 152"/>
                <a:gd name="T17" fmla="*/ 28 h 207"/>
                <a:gd name="T18" fmla="*/ 10 w 152"/>
                <a:gd name="T19" fmla="*/ 44 h 207"/>
                <a:gd name="T20" fmla="*/ 11 w 152"/>
                <a:gd name="T21" fmla="*/ 46 h 207"/>
                <a:gd name="T22" fmla="*/ 17 w 152"/>
                <a:gd name="T23" fmla="*/ 69 h 207"/>
                <a:gd name="T24" fmla="*/ 17 w 152"/>
                <a:gd name="T25" fmla="*/ 72 h 207"/>
                <a:gd name="T26" fmla="*/ 16 w 152"/>
                <a:gd name="T27" fmla="*/ 72 h 207"/>
                <a:gd name="T28" fmla="*/ 0 w 152"/>
                <a:gd name="T29" fmla="*/ 94 h 207"/>
                <a:gd name="T30" fmla="*/ 6 w 152"/>
                <a:gd name="T31" fmla="*/ 98 h 207"/>
                <a:gd name="T32" fmla="*/ 12 w 152"/>
                <a:gd name="T33" fmla="*/ 131 h 207"/>
                <a:gd name="T34" fmla="*/ 20 w 152"/>
                <a:gd name="T35" fmla="*/ 143 h 207"/>
                <a:gd name="T36" fmla="*/ 21 w 152"/>
                <a:gd name="T37" fmla="*/ 152 h 207"/>
                <a:gd name="T38" fmla="*/ 22 w 152"/>
                <a:gd name="T39" fmla="*/ 181 h 207"/>
                <a:gd name="T40" fmla="*/ 26 w 152"/>
                <a:gd name="T41" fmla="*/ 181 h 207"/>
                <a:gd name="T42" fmla="*/ 43 w 152"/>
                <a:gd name="T43" fmla="*/ 181 h 207"/>
                <a:gd name="T44" fmla="*/ 28 w 152"/>
                <a:gd name="T45" fmla="*/ 203 h 207"/>
                <a:gd name="T46" fmla="*/ 40 w 152"/>
                <a:gd name="T47" fmla="*/ 203 h 207"/>
                <a:gd name="T48" fmla="*/ 75 w 152"/>
                <a:gd name="T49" fmla="*/ 201 h 207"/>
                <a:gd name="T50" fmla="*/ 77 w 152"/>
                <a:gd name="T51" fmla="*/ 195 h 207"/>
                <a:gd name="T52" fmla="*/ 77 w 152"/>
                <a:gd name="T53" fmla="*/ 190 h 207"/>
                <a:gd name="T54" fmla="*/ 75 w 152"/>
                <a:gd name="T55" fmla="*/ 179 h 207"/>
                <a:gd name="T56" fmla="*/ 83 w 152"/>
                <a:gd name="T57" fmla="*/ 173 h 207"/>
                <a:gd name="T58" fmla="*/ 81 w 152"/>
                <a:gd name="T59" fmla="*/ 168 h 207"/>
                <a:gd name="T60" fmla="*/ 81 w 152"/>
                <a:gd name="T61" fmla="*/ 167 h 207"/>
                <a:gd name="T62" fmla="*/ 85 w 152"/>
                <a:gd name="T63" fmla="*/ 154 h 207"/>
                <a:gd name="T64" fmla="*/ 89 w 152"/>
                <a:gd name="T65" fmla="*/ 149 h 207"/>
                <a:gd name="T66" fmla="*/ 93 w 152"/>
                <a:gd name="T67" fmla="*/ 146 h 207"/>
                <a:gd name="T68" fmla="*/ 100 w 152"/>
                <a:gd name="T69" fmla="*/ 130 h 207"/>
                <a:gd name="T70" fmla="*/ 103 w 152"/>
                <a:gd name="T71" fmla="*/ 128 h 207"/>
                <a:gd name="T72" fmla="*/ 99 w 152"/>
                <a:gd name="T73" fmla="*/ 111 h 207"/>
                <a:gd name="T74" fmla="*/ 112 w 152"/>
                <a:gd name="T75" fmla="*/ 100 h 207"/>
                <a:gd name="T76" fmla="*/ 110 w 152"/>
                <a:gd name="T77" fmla="*/ 85 h 207"/>
                <a:gd name="T78" fmla="*/ 125 w 152"/>
                <a:gd name="T79" fmla="*/ 68 h 207"/>
                <a:gd name="T80" fmla="*/ 131 w 152"/>
                <a:gd name="T81" fmla="*/ 70 h 207"/>
                <a:gd name="T82" fmla="*/ 142 w 152"/>
                <a:gd name="T83" fmla="*/ 64 h 207"/>
                <a:gd name="T84" fmla="*/ 142 w 152"/>
                <a:gd name="T85" fmla="*/ 64 h 207"/>
                <a:gd name="T86" fmla="*/ 148 w 152"/>
                <a:gd name="T87" fmla="*/ 60 h 207"/>
                <a:gd name="T88" fmla="*/ 148 w 152"/>
                <a:gd name="T89" fmla="*/ 53 h 207"/>
                <a:gd name="T90" fmla="*/ 150 w 152"/>
                <a:gd name="T91" fmla="*/ 51 h 207"/>
                <a:gd name="T92" fmla="*/ 152 w 152"/>
                <a:gd name="T93" fmla="*/ 48 h 207"/>
                <a:gd name="T94" fmla="*/ 138 w 152"/>
                <a:gd name="T95" fmla="*/ 26 h 207"/>
                <a:gd name="T96" fmla="*/ 132 w 152"/>
                <a:gd name="T97" fmla="*/ 1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52" h="207">
                  <a:moveTo>
                    <a:pt x="120" y="8"/>
                  </a:moveTo>
                  <a:cubicBezTo>
                    <a:pt x="119" y="8"/>
                    <a:pt x="119" y="8"/>
                    <a:pt x="119" y="8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06" y="3"/>
                    <a:pt x="106" y="3"/>
                    <a:pt x="106" y="3"/>
                  </a:cubicBezTo>
                  <a:cubicBezTo>
                    <a:pt x="102" y="10"/>
                    <a:pt x="98" y="14"/>
                    <a:pt x="92" y="16"/>
                  </a:cubicBezTo>
                  <a:cubicBezTo>
                    <a:pt x="91" y="17"/>
                    <a:pt x="89" y="17"/>
                    <a:pt x="88" y="16"/>
                  </a:cubicBezTo>
                  <a:cubicBezTo>
                    <a:pt x="86" y="14"/>
                    <a:pt x="87" y="9"/>
                    <a:pt x="90" y="2"/>
                  </a:cubicBezTo>
                  <a:cubicBezTo>
                    <a:pt x="76" y="11"/>
                    <a:pt x="76" y="11"/>
                    <a:pt x="76" y="11"/>
                  </a:cubicBezTo>
                  <a:cubicBezTo>
                    <a:pt x="76" y="12"/>
                    <a:pt x="76" y="12"/>
                    <a:pt x="76" y="12"/>
                  </a:cubicBezTo>
                  <a:cubicBezTo>
                    <a:pt x="76" y="12"/>
                    <a:pt x="76" y="12"/>
                    <a:pt x="76" y="12"/>
                  </a:cubicBezTo>
                  <a:cubicBezTo>
                    <a:pt x="64" y="12"/>
                    <a:pt x="64" y="12"/>
                    <a:pt x="64" y="12"/>
                  </a:cubicBezTo>
                  <a:cubicBezTo>
                    <a:pt x="54" y="17"/>
                    <a:pt x="54" y="17"/>
                    <a:pt x="54" y="17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36" y="21"/>
                    <a:pt x="36" y="21"/>
                    <a:pt x="36" y="21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3" y="28"/>
                    <a:pt x="33" y="28"/>
                    <a:pt x="33" y="28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17" y="28"/>
                    <a:pt x="12" y="32"/>
                    <a:pt x="4" y="40"/>
                  </a:cubicBezTo>
                  <a:cubicBezTo>
                    <a:pt x="8" y="42"/>
                    <a:pt x="10" y="43"/>
                    <a:pt x="10" y="44"/>
                  </a:cubicBezTo>
                  <a:cubicBezTo>
                    <a:pt x="11" y="47"/>
                    <a:pt x="11" y="47"/>
                    <a:pt x="11" y="47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7" y="69"/>
                    <a:pt x="17" y="69"/>
                    <a:pt x="17" y="69"/>
                  </a:cubicBezTo>
                  <a:cubicBezTo>
                    <a:pt x="17" y="69"/>
                    <a:pt x="17" y="69"/>
                    <a:pt x="17" y="69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7" y="72"/>
                    <a:pt x="17" y="72"/>
                    <a:pt x="17" y="72"/>
                  </a:cubicBezTo>
                  <a:cubicBezTo>
                    <a:pt x="16" y="72"/>
                    <a:pt x="16" y="72"/>
                    <a:pt x="16" y="72"/>
                  </a:cubicBezTo>
                  <a:cubicBezTo>
                    <a:pt x="16" y="72"/>
                    <a:pt x="16" y="72"/>
                    <a:pt x="16" y="72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3" y="98"/>
                    <a:pt x="5" y="97"/>
                    <a:pt x="6" y="98"/>
                  </a:cubicBezTo>
                  <a:cubicBezTo>
                    <a:pt x="8" y="99"/>
                    <a:pt x="9" y="102"/>
                    <a:pt x="8" y="107"/>
                  </a:cubicBezTo>
                  <a:cubicBezTo>
                    <a:pt x="8" y="114"/>
                    <a:pt x="9" y="123"/>
                    <a:pt x="12" y="131"/>
                  </a:cubicBezTo>
                  <a:cubicBezTo>
                    <a:pt x="18" y="137"/>
                    <a:pt x="18" y="137"/>
                    <a:pt x="18" y="137"/>
                  </a:cubicBezTo>
                  <a:cubicBezTo>
                    <a:pt x="20" y="139"/>
                    <a:pt x="21" y="141"/>
                    <a:pt x="20" y="143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21" y="152"/>
                    <a:pt x="21" y="152"/>
                    <a:pt x="21" y="152"/>
                  </a:cubicBezTo>
                  <a:cubicBezTo>
                    <a:pt x="23" y="156"/>
                    <a:pt x="22" y="162"/>
                    <a:pt x="17" y="172"/>
                  </a:cubicBezTo>
                  <a:cubicBezTo>
                    <a:pt x="22" y="181"/>
                    <a:pt x="22" y="181"/>
                    <a:pt x="22" y="181"/>
                  </a:cubicBezTo>
                  <a:cubicBezTo>
                    <a:pt x="23" y="183"/>
                    <a:pt x="23" y="183"/>
                    <a:pt x="23" y="183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31" y="176"/>
                    <a:pt x="36" y="175"/>
                    <a:pt x="39" y="176"/>
                  </a:cubicBezTo>
                  <a:cubicBezTo>
                    <a:pt x="42" y="177"/>
                    <a:pt x="43" y="179"/>
                    <a:pt x="43" y="181"/>
                  </a:cubicBezTo>
                  <a:cubicBezTo>
                    <a:pt x="44" y="184"/>
                    <a:pt x="40" y="188"/>
                    <a:pt x="33" y="196"/>
                  </a:cubicBezTo>
                  <a:cubicBezTo>
                    <a:pt x="28" y="203"/>
                    <a:pt x="28" y="203"/>
                    <a:pt x="28" y="203"/>
                  </a:cubicBezTo>
                  <a:cubicBezTo>
                    <a:pt x="30" y="207"/>
                    <a:pt x="30" y="207"/>
                    <a:pt x="30" y="207"/>
                  </a:cubicBezTo>
                  <a:cubicBezTo>
                    <a:pt x="34" y="204"/>
                    <a:pt x="38" y="202"/>
                    <a:pt x="40" y="203"/>
                  </a:cubicBezTo>
                  <a:cubicBezTo>
                    <a:pt x="42" y="203"/>
                    <a:pt x="49" y="201"/>
                    <a:pt x="60" y="195"/>
                  </a:cubicBezTo>
                  <a:cubicBezTo>
                    <a:pt x="64" y="193"/>
                    <a:pt x="69" y="195"/>
                    <a:pt x="75" y="201"/>
                  </a:cubicBezTo>
                  <a:cubicBezTo>
                    <a:pt x="77" y="200"/>
                    <a:pt x="77" y="200"/>
                    <a:pt x="77" y="200"/>
                  </a:cubicBezTo>
                  <a:cubicBezTo>
                    <a:pt x="77" y="195"/>
                    <a:pt x="77" y="195"/>
                    <a:pt x="77" y="195"/>
                  </a:cubicBezTo>
                  <a:cubicBezTo>
                    <a:pt x="76" y="194"/>
                    <a:pt x="76" y="194"/>
                    <a:pt x="76" y="194"/>
                  </a:cubicBezTo>
                  <a:cubicBezTo>
                    <a:pt x="75" y="193"/>
                    <a:pt x="76" y="192"/>
                    <a:pt x="77" y="190"/>
                  </a:cubicBezTo>
                  <a:cubicBezTo>
                    <a:pt x="75" y="183"/>
                    <a:pt x="75" y="183"/>
                    <a:pt x="75" y="183"/>
                  </a:cubicBezTo>
                  <a:cubicBezTo>
                    <a:pt x="74" y="182"/>
                    <a:pt x="74" y="180"/>
                    <a:pt x="75" y="179"/>
                  </a:cubicBezTo>
                  <a:cubicBezTo>
                    <a:pt x="76" y="178"/>
                    <a:pt x="78" y="177"/>
                    <a:pt x="79" y="176"/>
                  </a:cubicBezTo>
                  <a:cubicBezTo>
                    <a:pt x="83" y="173"/>
                    <a:pt x="83" y="173"/>
                    <a:pt x="83" y="173"/>
                  </a:cubicBezTo>
                  <a:cubicBezTo>
                    <a:pt x="81" y="168"/>
                    <a:pt x="81" y="168"/>
                    <a:pt x="81" y="168"/>
                  </a:cubicBezTo>
                  <a:cubicBezTo>
                    <a:pt x="81" y="168"/>
                    <a:pt x="81" y="168"/>
                    <a:pt x="81" y="168"/>
                  </a:cubicBezTo>
                  <a:cubicBezTo>
                    <a:pt x="81" y="168"/>
                    <a:pt x="81" y="168"/>
                    <a:pt x="81" y="168"/>
                  </a:cubicBezTo>
                  <a:cubicBezTo>
                    <a:pt x="81" y="167"/>
                    <a:pt x="81" y="167"/>
                    <a:pt x="81" y="167"/>
                  </a:cubicBezTo>
                  <a:cubicBezTo>
                    <a:pt x="83" y="165"/>
                    <a:pt x="83" y="163"/>
                    <a:pt x="82" y="162"/>
                  </a:cubicBezTo>
                  <a:cubicBezTo>
                    <a:pt x="81" y="159"/>
                    <a:pt x="82" y="157"/>
                    <a:pt x="85" y="154"/>
                  </a:cubicBezTo>
                  <a:cubicBezTo>
                    <a:pt x="90" y="150"/>
                    <a:pt x="90" y="150"/>
                    <a:pt x="90" y="150"/>
                  </a:cubicBezTo>
                  <a:cubicBezTo>
                    <a:pt x="89" y="149"/>
                    <a:pt x="89" y="149"/>
                    <a:pt x="89" y="149"/>
                  </a:cubicBezTo>
                  <a:cubicBezTo>
                    <a:pt x="88" y="148"/>
                    <a:pt x="88" y="148"/>
                    <a:pt x="88" y="148"/>
                  </a:cubicBezTo>
                  <a:cubicBezTo>
                    <a:pt x="93" y="146"/>
                    <a:pt x="93" y="146"/>
                    <a:pt x="93" y="146"/>
                  </a:cubicBezTo>
                  <a:cubicBezTo>
                    <a:pt x="93" y="139"/>
                    <a:pt x="93" y="139"/>
                    <a:pt x="93" y="139"/>
                  </a:cubicBezTo>
                  <a:cubicBezTo>
                    <a:pt x="93" y="137"/>
                    <a:pt x="95" y="134"/>
                    <a:pt x="100" y="130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103" y="128"/>
                    <a:pt x="103" y="128"/>
                    <a:pt x="103" y="128"/>
                  </a:cubicBezTo>
                  <a:cubicBezTo>
                    <a:pt x="97" y="121"/>
                    <a:pt x="97" y="121"/>
                    <a:pt x="97" y="121"/>
                  </a:cubicBezTo>
                  <a:cubicBezTo>
                    <a:pt x="95" y="118"/>
                    <a:pt x="96" y="114"/>
                    <a:pt x="99" y="111"/>
                  </a:cubicBezTo>
                  <a:cubicBezTo>
                    <a:pt x="99" y="110"/>
                    <a:pt x="99" y="110"/>
                    <a:pt x="99" y="110"/>
                  </a:cubicBezTo>
                  <a:cubicBezTo>
                    <a:pt x="112" y="100"/>
                    <a:pt x="112" y="100"/>
                    <a:pt x="112" y="100"/>
                  </a:cubicBezTo>
                  <a:cubicBezTo>
                    <a:pt x="112" y="97"/>
                    <a:pt x="112" y="97"/>
                    <a:pt x="112" y="97"/>
                  </a:cubicBezTo>
                  <a:cubicBezTo>
                    <a:pt x="110" y="96"/>
                    <a:pt x="109" y="92"/>
                    <a:pt x="110" y="85"/>
                  </a:cubicBezTo>
                  <a:cubicBezTo>
                    <a:pt x="112" y="74"/>
                    <a:pt x="116" y="69"/>
                    <a:pt x="125" y="68"/>
                  </a:cubicBezTo>
                  <a:cubicBezTo>
                    <a:pt x="125" y="68"/>
                    <a:pt x="125" y="68"/>
                    <a:pt x="125" y="68"/>
                  </a:cubicBezTo>
                  <a:cubicBezTo>
                    <a:pt x="126" y="68"/>
                    <a:pt x="126" y="68"/>
                    <a:pt x="126" y="68"/>
                  </a:cubicBezTo>
                  <a:cubicBezTo>
                    <a:pt x="131" y="70"/>
                    <a:pt x="131" y="70"/>
                    <a:pt x="131" y="70"/>
                  </a:cubicBezTo>
                  <a:cubicBezTo>
                    <a:pt x="136" y="70"/>
                    <a:pt x="136" y="70"/>
                    <a:pt x="136" y="70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8" y="60"/>
                    <a:pt x="148" y="60"/>
                    <a:pt x="148" y="60"/>
                  </a:cubicBezTo>
                  <a:cubicBezTo>
                    <a:pt x="148" y="54"/>
                    <a:pt x="148" y="54"/>
                    <a:pt x="148" y="54"/>
                  </a:cubicBezTo>
                  <a:cubicBezTo>
                    <a:pt x="148" y="53"/>
                    <a:pt x="148" y="53"/>
                    <a:pt x="148" y="53"/>
                  </a:cubicBezTo>
                  <a:cubicBezTo>
                    <a:pt x="148" y="52"/>
                    <a:pt x="148" y="52"/>
                    <a:pt x="148" y="52"/>
                  </a:cubicBezTo>
                  <a:cubicBezTo>
                    <a:pt x="150" y="51"/>
                    <a:pt x="150" y="51"/>
                    <a:pt x="150" y="51"/>
                  </a:cubicBezTo>
                  <a:cubicBezTo>
                    <a:pt x="152" y="49"/>
                    <a:pt x="152" y="49"/>
                    <a:pt x="152" y="49"/>
                  </a:cubicBezTo>
                  <a:cubicBezTo>
                    <a:pt x="152" y="48"/>
                    <a:pt x="152" y="48"/>
                    <a:pt x="152" y="48"/>
                  </a:cubicBezTo>
                  <a:cubicBezTo>
                    <a:pt x="148" y="42"/>
                    <a:pt x="148" y="42"/>
                    <a:pt x="148" y="42"/>
                  </a:cubicBezTo>
                  <a:cubicBezTo>
                    <a:pt x="144" y="36"/>
                    <a:pt x="141" y="32"/>
                    <a:pt x="138" y="26"/>
                  </a:cubicBezTo>
                  <a:cubicBezTo>
                    <a:pt x="136" y="22"/>
                    <a:pt x="137" y="18"/>
                    <a:pt x="140" y="14"/>
                  </a:cubicBezTo>
                  <a:cubicBezTo>
                    <a:pt x="132" y="10"/>
                    <a:pt x="132" y="10"/>
                    <a:pt x="132" y="10"/>
                  </a:cubicBezTo>
                  <a:lnTo>
                    <a:pt x="120" y="8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5" name="Freeform 23"/>
            <p:cNvSpPr>
              <a:spLocks/>
            </p:cNvSpPr>
            <p:nvPr/>
          </p:nvSpPr>
          <p:spPr bwMode="auto">
            <a:xfrm>
              <a:off x="4637265" y="4552908"/>
              <a:ext cx="507459" cy="581207"/>
            </a:xfrm>
            <a:custGeom>
              <a:avLst/>
              <a:gdLst>
                <a:gd name="T0" fmla="*/ 64 w 122"/>
                <a:gd name="T1" fmla="*/ 6 h 140"/>
                <a:gd name="T2" fmla="*/ 43 w 122"/>
                <a:gd name="T3" fmla="*/ 2 h 140"/>
                <a:gd name="T4" fmla="*/ 38 w 122"/>
                <a:gd name="T5" fmla="*/ 26 h 140"/>
                <a:gd name="T6" fmla="*/ 28 w 122"/>
                <a:gd name="T7" fmla="*/ 32 h 140"/>
                <a:gd name="T8" fmla="*/ 23 w 122"/>
                <a:gd name="T9" fmla="*/ 41 h 140"/>
                <a:gd name="T10" fmla="*/ 17 w 122"/>
                <a:gd name="T11" fmla="*/ 53 h 140"/>
                <a:gd name="T12" fmla="*/ 6 w 122"/>
                <a:gd name="T13" fmla="*/ 68 h 140"/>
                <a:gd name="T14" fmla="*/ 1 w 122"/>
                <a:gd name="T15" fmla="*/ 78 h 140"/>
                <a:gd name="T16" fmla="*/ 11 w 122"/>
                <a:gd name="T17" fmla="*/ 93 h 140"/>
                <a:gd name="T18" fmla="*/ 16 w 122"/>
                <a:gd name="T19" fmla="*/ 101 h 140"/>
                <a:gd name="T20" fmla="*/ 16 w 122"/>
                <a:gd name="T21" fmla="*/ 102 h 140"/>
                <a:gd name="T22" fmla="*/ 16 w 122"/>
                <a:gd name="T23" fmla="*/ 104 h 140"/>
                <a:gd name="T24" fmla="*/ 15 w 122"/>
                <a:gd name="T25" fmla="*/ 105 h 140"/>
                <a:gd name="T26" fmla="*/ 27 w 122"/>
                <a:gd name="T27" fmla="*/ 123 h 140"/>
                <a:gd name="T28" fmla="*/ 33 w 122"/>
                <a:gd name="T29" fmla="*/ 135 h 140"/>
                <a:gd name="T30" fmla="*/ 46 w 122"/>
                <a:gd name="T31" fmla="*/ 130 h 140"/>
                <a:gd name="T32" fmla="*/ 46 w 122"/>
                <a:gd name="T33" fmla="*/ 129 h 140"/>
                <a:gd name="T34" fmla="*/ 53 w 122"/>
                <a:gd name="T35" fmla="*/ 125 h 140"/>
                <a:gd name="T36" fmla="*/ 66 w 122"/>
                <a:gd name="T37" fmla="*/ 136 h 140"/>
                <a:gd name="T38" fmla="*/ 68 w 122"/>
                <a:gd name="T39" fmla="*/ 136 h 140"/>
                <a:gd name="T40" fmla="*/ 74 w 122"/>
                <a:gd name="T41" fmla="*/ 134 h 140"/>
                <a:gd name="T42" fmla="*/ 76 w 122"/>
                <a:gd name="T43" fmla="*/ 134 h 140"/>
                <a:gd name="T44" fmla="*/ 84 w 122"/>
                <a:gd name="T45" fmla="*/ 140 h 140"/>
                <a:gd name="T46" fmla="*/ 85 w 122"/>
                <a:gd name="T47" fmla="*/ 124 h 140"/>
                <a:gd name="T48" fmla="*/ 86 w 122"/>
                <a:gd name="T49" fmla="*/ 123 h 140"/>
                <a:gd name="T50" fmla="*/ 89 w 122"/>
                <a:gd name="T51" fmla="*/ 113 h 140"/>
                <a:gd name="T52" fmla="*/ 88 w 122"/>
                <a:gd name="T53" fmla="*/ 111 h 140"/>
                <a:gd name="T54" fmla="*/ 90 w 122"/>
                <a:gd name="T55" fmla="*/ 110 h 140"/>
                <a:gd name="T56" fmla="*/ 101 w 122"/>
                <a:gd name="T57" fmla="*/ 94 h 140"/>
                <a:gd name="T58" fmla="*/ 103 w 122"/>
                <a:gd name="T59" fmla="*/ 94 h 140"/>
                <a:gd name="T60" fmla="*/ 103 w 122"/>
                <a:gd name="T61" fmla="*/ 102 h 140"/>
                <a:gd name="T62" fmla="*/ 115 w 122"/>
                <a:gd name="T63" fmla="*/ 92 h 140"/>
                <a:gd name="T64" fmla="*/ 112 w 122"/>
                <a:gd name="T65" fmla="*/ 86 h 140"/>
                <a:gd name="T66" fmla="*/ 115 w 122"/>
                <a:gd name="T67" fmla="*/ 68 h 140"/>
                <a:gd name="T68" fmla="*/ 109 w 122"/>
                <a:gd name="T69" fmla="*/ 68 h 140"/>
                <a:gd name="T70" fmla="*/ 108 w 122"/>
                <a:gd name="T71" fmla="*/ 67 h 140"/>
                <a:gd name="T72" fmla="*/ 106 w 122"/>
                <a:gd name="T73" fmla="*/ 58 h 140"/>
                <a:gd name="T74" fmla="*/ 122 w 122"/>
                <a:gd name="T75" fmla="*/ 58 h 140"/>
                <a:gd name="T76" fmla="*/ 109 w 122"/>
                <a:gd name="T77" fmla="*/ 43 h 140"/>
                <a:gd name="T78" fmla="*/ 117 w 122"/>
                <a:gd name="T79" fmla="*/ 33 h 140"/>
                <a:gd name="T80" fmla="*/ 111 w 122"/>
                <a:gd name="T81" fmla="*/ 34 h 140"/>
                <a:gd name="T82" fmla="*/ 111 w 122"/>
                <a:gd name="T83" fmla="*/ 33 h 140"/>
                <a:gd name="T84" fmla="*/ 103 w 122"/>
                <a:gd name="T85" fmla="*/ 24 h 140"/>
                <a:gd name="T86" fmla="*/ 81 w 122"/>
                <a:gd name="T87" fmla="*/ 32 h 140"/>
                <a:gd name="T88" fmla="*/ 79 w 122"/>
                <a:gd name="T89" fmla="*/ 32 h 140"/>
                <a:gd name="T90" fmla="*/ 78 w 122"/>
                <a:gd name="T91" fmla="*/ 18 h 140"/>
                <a:gd name="T92" fmla="*/ 82 w 122"/>
                <a:gd name="T93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2" h="140">
                  <a:moveTo>
                    <a:pt x="75" y="2"/>
                  </a:moveTo>
                  <a:cubicBezTo>
                    <a:pt x="70" y="4"/>
                    <a:pt x="67" y="5"/>
                    <a:pt x="64" y="6"/>
                  </a:cubicBezTo>
                  <a:cubicBezTo>
                    <a:pt x="61" y="6"/>
                    <a:pt x="57" y="5"/>
                    <a:pt x="52" y="3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40" y="3"/>
                    <a:pt x="37" y="7"/>
                    <a:pt x="32" y="14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3" y="36"/>
                    <a:pt x="24" y="39"/>
                    <a:pt x="23" y="41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0" y="49"/>
                    <a:pt x="18" y="52"/>
                    <a:pt x="17" y="53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6" y="68"/>
                    <a:pt x="6" y="68"/>
                    <a:pt x="6" y="68"/>
                  </a:cubicBezTo>
                  <a:cubicBezTo>
                    <a:pt x="4" y="70"/>
                    <a:pt x="4" y="70"/>
                    <a:pt x="4" y="70"/>
                  </a:cubicBezTo>
                  <a:cubicBezTo>
                    <a:pt x="1" y="72"/>
                    <a:pt x="0" y="76"/>
                    <a:pt x="1" y="78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6" y="101"/>
                    <a:pt x="16" y="101"/>
                    <a:pt x="16" y="101"/>
                  </a:cubicBezTo>
                  <a:cubicBezTo>
                    <a:pt x="16" y="102"/>
                    <a:pt x="16" y="102"/>
                    <a:pt x="16" y="102"/>
                  </a:cubicBezTo>
                  <a:cubicBezTo>
                    <a:pt x="16" y="102"/>
                    <a:pt x="16" y="102"/>
                    <a:pt x="16" y="102"/>
                  </a:cubicBezTo>
                  <a:cubicBezTo>
                    <a:pt x="16" y="103"/>
                    <a:pt x="16" y="103"/>
                    <a:pt x="16" y="103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5" y="105"/>
                    <a:pt x="15" y="105"/>
                    <a:pt x="15" y="105"/>
                  </a:cubicBezTo>
                  <a:cubicBezTo>
                    <a:pt x="17" y="105"/>
                    <a:pt x="19" y="106"/>
                    <a:pt x="21" y="107"/>
                  </a:cubicBezTo>
                  <a:cubicBezTo>
                    <a:pt x="24" y="109"/>
                    <a:pt x="26" y="114"/>
                    <a:pt x="27" y="123"/>
                  </a:cubicBezTo>
                  <a:cubicBezTo>
                    <a:pt x="29" y="131"/>
                    <a:pt x="29" y="131"/>
                    <a:pt x="29" y="131"/>
                  </a:cubicBezTo>
                  <a:cubicBezTo>
                    <a:pt x="30" y="133"/>
                    <a:pt x="31" y="134"/>
                    <a:pt x="33" y="135"/>
                  </a:cubicBezTo>
                  <a:cubicBezTo>
                    <a:pt x="36" y="136"/>
                    <a:pt x="40" y="136"/>
                    <a:pt x="43" y="134"/>
                  </a:cubicBezTo>
                  <a:cubicBezTo>
                    <a:pt x="45" y="132"/>
                    <a:pt x="47" y="131"/>
                    <a:pt x="46" y="130"/>
                  </a:cubicBezTo>
                  <a:cubicBezTo>
                    <a:pt x="46" y="130"/>
                    <a:pt x="46" y="130"/>
                    <a:pt x="46" y="130"/>
                  </a:cubicBezTo>
                  <a:cubicBezTo>
                    <a:pt x="46" y="129"/>
                    <a:pt x="46" y="129"/>
                    <a:pt x="46" y="129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3" y="125"/>
                    <a:pt x="53" y="125"/>
                    <a:pt x="53" y="125"/>
                  </a:cubicBezTo>
                  <a:cubicBezTo>
                    <a:pt x="59" y="134"/>
                    <a:pt x="59" y="134"/>
                    <a:pt x="59" y="134"/>
                  </a:cubicBezTo>
                  <a:cubicBezTo>
                    <a:pt x="61" y="135"/>
                    <a:pt x="63" y="136"/>
                    <a:pt x="66" y="136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6" y="131"/>
                    <a:pt x="66" y="131"/>
                    <a:pt x="66" y="131"/>
                  </a:cubicBezTo>
                  <a:cubicBezTo>
                    <a:pt x="74" y="134"/>
                    <a:pt x="74" y="134"/>
                    <a:pt x="74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7" y="135"/>
                    <a:pt x="77" y="135"/>
                    <a:pt x="77" y="135"/>
                  </a:cubicBezTo>
                  <a:cubicBezTo>
                    <a:pt x="84" y="140"/>
                    <a:pt x="84" y="140"/>
                    <a:pt x="84" y="140"/>
                  </a:cubicBezTo>
                  <a:cubicBezTo>
                    <a:pt x="86" y="137"/>
                    <a:pt x="86" y="137"/>
                    <a:pt x="86" y="137"/>
                  </a:cubicBezTo>
                  <a:cubicBezTo>
                    <a:pt x="85" y="124"/>
                    <a:pt x="85" y="124"/>
                    <a:pt x="85" y="124"/>
                  </a:cubicBezTo>
                  <a:cubicBezTo>
                    <a:pt x="86" y="123"/>
                    <a:pt x="86" y="123"/>
                    <a:pt x="86" y="123"/>
                  </a:cubicBezTo>
                  <a:cubicBezTo>
                    <a:pt x="86" y="123"/>
                    <a:pt x="86" y="123"/>
                    <a:pt x="86" y="123"/>
                  </a:cubicBezTo>
                  <a:cubicBezTo>
                    <a:pt x="91" y="117"/>
                    <a:pt x="91" y="117"/>
                    <a:pt x="91" y="117"/>
                  </a:cubicBezTo>
                  <a:cubicBezTo>
                    <a:pt x="91" y="116"/>
                    <a:pt x="91" y="115"/>
                    <a:pt x="89" y="113"/>
                  </a:cubicBezTo>
                  <a:cubicBezTo>
                    <a:pt x="87" y="112"/>
                    <a:pt x="87" y="112"/>
                    <a:pt x="87" y="112"/>
                  </a:cubicBezTo>
                  <a:cubicBezTo>
                    <a:pt x="88" y="111"/>
                    <a:pt x="88" y="111"/>
                    <a:pt x="88" y="111"/>
                  </a:cubicBezTo>
                  <a:cubicBezTo>
                    <a:pt x="89" y="110"/>
                    <a:pt x="89" y="110"/>
                    <a:pt x="89" y="110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100" y="93"/>
                    <a:pt x="100" y="93"/>
                    <a:pt x="100" y="93"/>
                  </a:cubicBezTo>
                  <a:cubicBezTo>
                    <a:pt x="101" y="94"/>
                    <a:pt x="101" y="94"/>
                    <a:pt x="101" y="94"/>
                  </a:cubicBezTo>
                  <a:cubicBezTo>
                    <a:pt x="103" y="94"/>
                    <a:pt x="103" y="94"/>
                    <a:pt x="103" y="94"/>
                  </a:cubicBezTo>
                  <a:cubicBezTo>
                    <a:pt x="103" y="94"/>
                    <a:pt x="103" y="94"/>
                    <a:pt x="103" y="94"/>
                  </a:cubicBezTo>
                  <a:cubicBezTo>
                    <a:pt x="103" y="95"/>
                    <a:pt x="103" y="95"/>
                    <a:pt x="103" y="95"/>
                  </a:cubicBezTo>
                  <a:cubicBezTo>
                    <a:pt x="103" y="102"/>
                    <a:pt x="103" y="102"/>
                    <a:pt x="103" y="102"/>
                  </a:cubicBezTo>
                  <a:cubicBezTo>
                    <a:pt x="103" y="102"/>
                    <a:pt x="103" y="102"/>
                    <a:pt x="103" y="102"/>
                  </a:cubicBezTo>
                  <a:cubicBezTo>
                    <a:pt x="115" y="92"/>
                    <a:pt x="115" y="92"/>
                    <a:pt x="115" y="92"/>
                  </a:cubicBezTo>
                  <a:cubicBezTo>
                    <a:pt x="114" y="86"/>
                    <a:pt x="114" y="86"/>
                    <a:pt x="114" y="86"/>
                  </a:cubicBezTo>
                  <a:cubicBezTo>
                    <a:pt x="112" y="86"/>
                    <a:pt x="112" y="86"/>
                    <a:pt x="112" y="86"/>
                  </a:cubicBezTo>
                  <a:cubicBezTo>
                    <a:pt x="108" y="87"/>
                    <a:pt x="108" y="87"/>
                    <a:pt x="108" y="87"/>
                  </a:cubicBezTo>
                  <a:cubicBezTo>
                    <a:pt x="115" y="68"/>
                    <a:pt x="115" y="68"/>
                    <a:pt x="115" y="68"/>
                  </a:cubicBezTo>
                  <a:cubicBezTo>
                    <a:pt x="109" y="68"/>
                    <a:pt x="109" y="68"/>
                    <a:pt x="109" y="68"/>
                  </a:cubicBezTo>
                  <a:cubicBezTo>
                    <a:pt x="109" y="68"/>
                    <a:pt x="109" y="68"/>
                    <a:pt x="109" y="68"/>
                  </a:cubicBezTo>
                  <a:cubicBezTo>
                    <a:pt x="108" y="68"/>
                    <a:pt x="108" y="68"/>
                    <a:pt x="108" y="68"/>
                  </a:cubicBezTo>
                  <a:cubicBezTo>
                    <a:pt x="108" y="67"/>
                    <a:pt x="108" y="67"/>
                    <a:pt x="108" y="67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5" y="62"/>
                    <a:pt x="105" y="60"/>
                    <a:pt x="106" y="58"/>
                  </a:cubicBezTo>
                  <a:cubicBezTo>
                    <a:pt x="116" y="58"/>
                    <a:pt x="116" y="58"/>
                    <a:pt x="116" y="58"/>
                  </a:cubicBezTo>
                  <a:cubicBezTo>
                    <a:pt x="122" y="58"/>
                    <a:pt x="122" y="58"/>
                    <a:pt x="122" y="58"/>
                  </a:cubicBezTo>
                  <a:cubicBezTo>
                    <a:pt x="122" y="56"/>
                    <a:pt x="121" y="52"/>
                    <a:pt x="117" y="46"/>
                  </a:cubicBezTo>
                  <a:cubicBezTo>
                    <a:pt x="109" y="43"/>
                    <a:pt x="109" y="43"/>
                    <a:pt x="109" y="43"/>
                  </a:cubicBezTo>
                  <a:cubicBezTo>
                    <a:pt x="117" y="35"/>
                    <a:pt x="117" y="35"/>
                    <a:pt x="117" y="35"/>
                  </a:cubicBezTo>
                  <a:cubicBezTo>
                    <a:pt x="117" y="33"/>
                    <a:pt x="117" y="33"/>
                    <a:pt x="117" y="33"/>
                  </a:cubicBezTo>
                  <a:cubicBezTo>
                    <a:pt x="113" y="34"/>
                    <a:pt x="113" y="34"/>
                    <a:pt x="113" y="34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11" y="32"/>
                    <a:pt x="111" y="32"/>
                    <a:pt x="111" y="32"/>
                  </a:cubicBezTo>
                  <a:cubicBezTo>
                    <a:pt x="109" y="28"/>
                    <a:pt x="107" y="25"/>
                    <a:pt x="103" y="24"/>
                  </a:cubicBezTo>
                  <a:cubicBezTo>
                    <a:pt x="87" y="24"/>
                    <a:pt x="87" y="24"/>
                    <a:pt x="87" y="24"/>
                  </a:cubicBezTo>
                  <a:cubicBezTo>
                    <a:pt x="81" y="32"/>
                    <a:pt x="81" y="32"/>
                    <a:pt x="81" y="32"/>
                  </a:cubicBezTo>
                  <a:cubicBezTo>
                    <a:pt x="81" y="32"/>
                    <a:pt x="81" y="32"/>
                    <a:pt x="81" y="32"/>
                  </a:cubicBezTo>
                  <a:cubicBezTo>
                    <a:pt x="79" y="32"/>
                    <a:pt x="79" y="32"/>
                    <a:pt x="79" y="32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8" y="18"/>
                    <a:pt x="78" y="18"/>
                    <a:pt x="78" y="18"/>
                  </a:cubicBezTo>
                  <a:cubicBezTo>
                    <a:pt x="79" y="18"/>
                    <a:pt x="83" y="14"/>
                    <a:pt x="90" y="6"/>
                  </a:cubicBezTo>
                  <a:cubicBezTo>
                    <a:pt x="82" y="0"/>
                    <a:pt x="82" y="0"/>
                    <a:pt x="82" y="0"/>
                  </a:cubicBezTo>
                  <a:lnTo>
                    <a:pt x="75" y="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06" name="Freeform 24"/>
            <p:cNvSpPr>
              <a:spLocks/>
            </p:cNvSpPr>
            <p:nvPr/>
          </p:nvSpPr>
          <p:spPr bwMode="auto">
            <a:xfrm>
              <a:off x="4150876" y="4050717"/>
              <a:ext cx="635640" cy="776113"/>
            </a:xfrm>
            <a:custGeom>
              <a:avLst/>
              <a:gdLst>
                <a:gd name="T0" fmla="*/ 96 w 153"/>
                <a:gd name="T1" fmla="*/ 53 h 187"/>
                <a:gd name="T2" fmla="*/ 85 w 153"/>
                <a:gd name="T3" fmla="*/ 28 h 187"/>
                <a:gd name="T4" fmla="*/ 55 w 153"/>
                <a:gd name="T5" fmla="*/ 17 h 187"/>
                <a:gd name="T6" fmla="*/ 37 w 153"/>
                <a:gd name="T7" fmla="*/ 0 h 187"/>
                <a:gd name="T8" fmla="*/ 48 w 153"/>
                <a:gd name="T9" fmla="*/ 17 h 187"/>
                <a:gd name="T10" fmla="*/ 49 w 153"/>
                <a:gd name="T11" fmla="*/ 19 h 187"/>
                <a:gd name="T12" fmla="*/ 36 w 153"/>
                <a:gd name="T13" fmla="*/ 36 h 187"/>
                <a:gd name="T14" fmla="*/ 19 w 153"/>
                <a:gd name="T15" fmla="*/ 23 h 187"/>
                <a:gd name="T16" fmla="*/ 23 w 153"/>
                <a:gd name="T17" fmla="*/ 35 h 187"/>
                <a:gd name="T18" fmla="*/ 23 w 153"/>
                <a:gd name="T19" fmla="*/ 36 h 187"/>
                <a:gd name="T20" fmla="*/ 22 w 153"/>
                <a:gd name="T21" fmla="*/ 41 h 187"/>
                <a:gd name="T22" fmla="*/ 14 w 153"/>
                <a:gd name="T23" fmla="*/ 44 h 187"/>
                <a:gd name="T24" fmla="*/ 11 w 153"/>
                <a:gd name="T25" fmla="*/ 51 h 187"/>
                <a:gd name="T26" fmla="*/ 8 w 153"/>
                <a:gd name="T27" fmla="*/ 63 h 187"/>
                <a:gd name="T28" fmla="*/ 8 w 153"/>
                <a:gd name="T29" fmla="*/ 63 h 187"/>
                <a:gd name="T30" fmla="*/ 4 w 153"/>
                <a:gd name="T31" fmla="*/ 65 h 187"/>
                <a:gd name="T32" fmla="*/ 14 w 153"/>
                <a:gd name="T33" fmla="*/ 81 h 187"/>
                <a:gd name="T34" fmla="*/ 18 w 153"/>
                <a:gd name="T35" fmla="*/ 81 h 187"/>
                <a:gd name="T36" fmla="*/ 35 w 153"/>
                <a:gd name="T37" fmla="*/ 89 h 187"/>
                <a:gd name="T38" fmla="*/ 35 w 153"/>
                <a:gd name="T39" fmla="*/ 89 h 187"/>
                <a:gd name="T40" fmla="*/ 34 w 153"/>
                <a:gd name="T41" fmla="*/ 100 h 187"/>
                <a:gd name="T42" fmla="*/ 30 w 153"/>
                <a:gd name="T43" fmla="*/ 109 h 187"/>
                <a:gd name="T44" fmla="*/ 25 w 153"/>
                <a:gd name="T45" fmla="*/ 115 h 187"/>
                <a:gd name="T46" fmla="*/ 25 w 153"/>
                <a:gd name="T47" fmla="*/ 115 h 187"/>
                <a:gd name="T48" fmla="*/ 26 w 153"/>
                <a:gd name="T49" fmla="*/ 127 h 187"/>
                <a:gd name="T50" fmla="*/ 38 w 153"/>
                <a:gd name="T51" fmla="*/ 129 h 187"/>
                <a:gd name="T52" fmla="*/ 43 w 153"/>
                <a:gd name="T53" fmla="*/ 134 h 187"/>
                <a:gd name="T54" fmla="*/ 51 w 153"/>
                <a:gd name="T55" fmla="*/ 176 h 187"/>
                <a:gd name="T56" fmla="*/ 49 w 153"/>
                <a:gd name="T57" fmla="*/ 179 h 187"/>
                <a:gd name="T58" fmla="*/ 50 w 153"/>
                <a:gd name="T59" fmla="*/ 182 h 187"/>
                <a:gd name="T60" fmla="*/ 73 w 153"/>
                <a:gd name="T61" fmla="*/ 173 h 187"/>
                <a:gd name="T62" fmla="*/ 78 w 153"/>
                <a:gd name="T63" fmla="*/ 175 h 187"/>
                <a:gd name="T64" fmla="*/ 79 w 153"/>
                <a:gd name="T65" fmla="*/ 175 h 187"/>
                <a:gd name="T66" fmla="*/ 87 w 153"/>
                <a:gd name="T67" fmla="*/ 170 h 187"/>
                <a:gd name="T68" fmla="*/ 110 w 153"/>
                <a:gd name="T69" fmla="*/ 180 h 187"/>
                <a:gd name="T70" fmla="*/ 116 w 153"/>
                <a:gd name="T71" fmla="*/ 184 h 187"/>
                <a:gd name="T72" fmla="*/ 134 w 153"/>
                <a:gd name="T73" fmla="*/ 163 h 187"/>
                <a:gd name="T74" fmla="*/ 130 w 153"/>
                <a:gd name="T75" fmla="*/ 148 h 187"/>
                <a:gd name="T76" fmla="*/ 144 w 153"/>
                <a:gd name="T77" fmla="*/ 149 h 187"/>
                <a:gd name="T78" fmla="*/ 144 w 153"/>
                <a:gd name="T79" fmla="*/ 135 h 187"/>
                <a:gd name="T80" fmla="*/ 153 w 153"/>
                <a:gd name="T81" fmla="*/ 123 h 187"/>
                <a:gd name="T82" fmla="*/ 142 w 153"/>
                <a:gd name="T83" fmla="*/ 111 h 187"/>
                <a:gd name="T84" fmla="*/ 136 w 153"/>
                <a:gd name="T85" fmla="*/ 116 h 187"/>
                <a:gd name="T86" fmla="*/ 135 w 153"/>
                <a:gd name="T87" fmla="*/ 115 h 187"/>
                <a:gd name="T88" fmla="*/ 126 w 153"/>
                <a:gd name="T89" fmla="*/ 107 h 187"/>
                <a:gd name="T90" fmla="*/ 113 w 153"/>
                <a:gd name="T91" fmla="*/ 99 h 187"/>
                <a:gd name="T92" fmla="*/ 110 w 153"/>
                <a:gd name="T93" fmla="*/ 85 h 187"/>
                <a:gd name="T94" fmla="*/ 117 w 153"/>
                <a:gd name="T95" fmla="*/ 64 h 187"/>
                <a:gd name="T96" fmla="*/ 129 w 153"/>
                <a:gd name="T97" fmla="*/ 65 h 187"/>
                <a:gd name="T98" fmla="*/ 130 w 153"/>
                <a:gd name="T99" fmla="*/ 52 h 187"/>
                <a:gd name="T100" fmla="*/ 97 w 153"/>
                <a:gd name="T101" fmla="*/ 54 h 187"/>
                <a:gd name="T102" fmla="*/ 96 w 153"/>
                <a:gd name="T103" fmla="*/ 5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3" h="187">
                  <a:moveTo>
                    <a:pt x="96" y="53"/>
                  </a:moveTo>
                  <a:cubicBezTo>
                    <a:pt x="96" y="53"/>
                    <a:pt x="96" y="53"/>
                    <a:pt x="96" y="53"/>
                  </a:cubicBezTo>
                  <a:cubicBezTo>
                    <a:pt x="96" y="53"/>
                    <a:pt x="96" y="53"/>
                    <a:pt x="96" y="53"/>
                  </a:cubicBezTo>
                  <a:cubicBezTo>
                    <a:pt x="92" y="37"/>
                    <a:pt x="88" y="29"/>
                    <a:pt x="85" y="28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63" y="21"/>
                    <a:pt x="57" y="19"/>
                    <a:pt x="55" y="17"/>
                  </a:cubicBezTo>
                  <a:cubicBezTo>
                    <a:pt x="51" y="15"/>
                    <a:pt x="46" y="9"/>
                    <a:pt x="40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8" y="4"/>
                    <a:pt x="42" y="9"/>
                    <a:pt x="48" y="17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0" y="35"/>
                    <a:pt x="38" y="37"/>
                    <a:pt x="36" y="36"/>
                  </a:cubicBezTo>
                  <a:cubicBezTo>
                    <a:pt x="34" y="35"/>
                    <a:pt x="31" y="31"/>
                    <a:pt x="26" y="25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19" y="25"/>
                    <a:pt x="20" y="29"/>
                    <a:pt x="23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1" y="46"/>
                    <a:pt x="11" y="48"/>
                    <a:pt x="11" y="51"/>
                  </a:cubicBezTo>
                  <a:cubicBezTo>
                    <a:pt x="12" y="57"/>
                    <a:pt x="12" y="60"/>
                    <a:pt x="10" y="62"/>
                  </a:cubicBezTo>
                  <a:cubicBezTo>
                    <a:pt x="10" y="63"/>
                    <a:pt x="9" y="63"/>
                    <a:pt x="8" y="63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3"/>
                    <a:pt x="2" y="64"/>
                    <a:pt x="4" y="65"/>
                  </a:cubicBezTo>
                  <a:cubicBezTo>
                    <a:pt x="8" y="69"/>
                    <a:pt x="11" y="74"/>
                    <a:pt x="14" y="80"/>
                  </a:cubicBezTo>
                  <a:cubicBezTo>
                    <a:pt x="14" y="81"/>
                    <a:pt x="14" y="81"/>
                    <a:pt x="14" y="81"/>
                  </a:cubicBezTo>
                  <a:cubicBezTo>
                    <a:pt x="14" y="81"/>
                    <a:pt x="14" y="81"/>
                    <a:pt x="14" y="81"/>
                  </a:cubicBezTo>
                  <a:cubicBezTo>
                    <a:pt x="18" y="81"/>
                    <a:pt x="18" y="81"/>
                    <a:pt x="18" y="81"/>
                  </a:cubicBezTo>
                  <a:cubicBezTo>
                    <a:pt x="22" y="80"/>
                    <a:pt x="26" y="81"/>
                    <a:pt x="30" y="83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4" y="100"/>
                    <a:pt x="34" y="100"/>
                    <a:pt x="34" y="100"/>
                  </a:cubicBezTo>
                  <a:cubicBezTo>
                    <a:pt x="36" y="101"/>
                    <a:pt x="36" y="103"/>
                    <a:pt x="36" y="105"/>
                  </a:cubicBezTo>
                  <a:cubicBezTo>
                    <a:pt x="35" y="107"/>
                    <a:pt x="33" y="108"/>
                    <a:pt x="30" y="109"/>
                  </a:cubicBezTo>
                  <a:cubicBezTo>
                    <a:pt x="27" y="109"/>
                    <a:pt x="26" y="111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2" y="122"/>
                    <a:pt x="22" y="122"/>
                    <a:pt x="22" y="122"/>
                  </a:cubicBezTo>
                  <a:cubicBezTo>
                    <a:pt x="26" y="127"/>
                    <a:pt x="26" y="127"/>
                    <a:pt x="26" y="127"/>
                  </a:cubicBezTo>
                  <a:cubicBezTo>
                    <a:pt x="37" y="129"/>
                    <a:pt x="37" y="129"/>
                    <a:pt x="37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43" y="134"/>
                    <a:pt x="43" y="134"/>
                    <a:pt x="43" y="134"/>
                  </a:cubicBezTo>
                  <a:cubicBezTo>
                    <a:pt x="36" y="144"/>
                    <a:pt x="36" y="144"/>
                    <a:pt x="36" y="144"/>
                  </a:cubicBezTo>
                  <a:cubicBezTo>
                    <a:pt x="51" y="176"/>
                    <a:pt x="51" y="176"/>
                    <a:pt x="51" y="176"/>
                  </a:cubicBezTo>
                  <a:cubicBezTo>
                    <a:pt x="52" y="177"/>
                    <a:pt x="52" y="177"/>
                    <a:pt x="52" y="177"/>
                  </a:cubicBezTo>
                  <a:cubicBezTo>
                    <a:pt x="49" y="179"/>
                    <a:pt x="49" y="179"/>
                    <a:pt x="49" y="179"/>
                  </a:cubicBezTo>
                  <a:cubicBezTo>
                    <a:pt x="50" y="182"/>
                    <a:pt x="50" y="182"/>
                    <a:pt x="50" y="182"/>
                  </a:cubicBezTo>
                  <a:cubicBezTo>
                    <a:pt x="50" y="182"/>
                    <a:pt x="50" y="182"/>
                    <a:pt x="50" y="182"/>
                  </a:cubicBezTo>
                  <a:cubicBezTo>
                    <a:pt x="78" y="165"/>
                    <a:pt x="78" y="165"/>
                    <a:pt x="78" y="165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0" y="179"/>
                    <a:pt x="68" y="184"/>
                    <a:pt x="67" y="187"/>
                  </a:cubicBezTo>
                  <a:cubicBezTo>
                    <a:pt x="72" y="185"/>
                    <a:pt x="76" y="182"/>
                    <a:pt x="78" y="175"/>
                  </a:cubicBezTo>
                  <a:cubicBezTo>
                    <a:pt x="78" y="175"/>
                    <a:pt x="78" y="175"/>
                    <a:pt x="78" y="175"/>
                  </a:cubicBezTo>
                  <a:cubicBezTo>
                    <a:pt x="79" y="175"/>
                    <a:pt x="79" y="175"/>
                    <a:pt x="79" y="175"/>
                  </a:cubicBezTo>
                  <a:cubicBezTo>
                    <a:pt x="86" y="171"/>
                    <a:pt x="86" y="171"/>
                    <a:pt x="86" y="171"/>
                  </a:cubicBezTo>
                  <a:cubicBezTo>
                    <a:pt x="87" y="170"/>
                    <a:pt x="87" y="170"/>
                    <a:pt x="87" y="170"/>
                  </a:cubicBezTo>
                  <a:cubicBezTo>
                    <a:pt x="98" y="179"/>
                    <a:pt x="98" y="179"/>
                    <a:pt x="98" y="179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6" y="184"/>
                    <a:pt x="116" y="184"/>
                    <a:pt x="116" y="184"/>
                  </a:cubicBezTo>
                  <a:cubicBezTo>
                    <a:pt x="130" y="171"/>
                    <a:pt x="130" y="171"/>
                    <a:pt x="130" y="171"/>
                  </a:cubicBezTo>
                  <a:cubicBezTo>
                    <a:pt x="132" y="170"/>
                    <a:pt x="133" y="167"/>
                    <a:pt x="134" y="163"/>
                  </a:cubicBezTo>
                  <a:cubicBezTo>
                    <a:pt x="136" y="160"/>
                    <a:pt x="136" y="160"/>
                    <a:pt x="136" y="160"/>
                  </a:cubicBezTo>
                  <a:cubicBezTo>
                    <a:pt x="136" y="159"/>
                    <a:pt x="134" y="155"/>
                    <a:pt x="130" y="148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44" y="149"/>
                    <a:pt x="144" y="149"/>
                    <a:pt x="144" y="149"/>
                  </a:cubicBezTo>
                  <a:cubicBezTo>
                    <a:pt x="150" y="146"/>
                    <a:pt x="150" y="146"/>
                    <a:pt x="150" y="146"/>
                  </a:cubicBezTo>
                  <a:cubicBezTo>
                    <a:pt x="144" y="135"/>
                    <a:pt x="144" y="135"/>
                    <a:pt x="144" y="135"/>
                  </a:cubicBezTo>
                  <a:cubicBezTo>
                    <a:pt x="144" y="134"/>
                    <a:pt x="144" y="134"/>
                    <a:pt x="144" y="134"/>
                  </a:cubicBezTo>
                  <a:cubicBezTo>
                    <a:pt x="153" y="123"/>
                    <a:pt x="153" y="123"/>
                    <a:pt x="153" y="123"/>
                  </a:cubicBezTo>
                  <a:cubicBezTo>
                    <a:pt x="149" y="117"/>
                    <a:pt x="149" y="117"/>
                    <a:pt x="149" y="117"/>
                  </a:cubicBezTo>
                  <a:cubicBezTo>
                    <a:pt x="146" y="113"/>
                    <a:pt x="143" y="111"/>
                    <a:pt x="142" y="111"/>
                  </a:cubicBezTo>
                  <a:cubicBezTo>
                    <a:pt x="141" y="111"/>
                    <a:pt x="141" y="111"/>
                    <a:pt x="141" y="111"/>
                  </a:cubicBezTo>
                  <a:cubicBezTo>
                    <a:pt x="136" y="116"/>
                    <a:pt x="136" y="116"/>
                    <a:pt x="136" y="116"/>
                  </a:cubicBezTo>
                  <a:cubicBezTo>
                    <a:pt x="136" y="115"/>
                    <a:pt x="136" y="115"/>
                    <a:pt x="136" y="115"/>
                  </a:cubicBezTo>
                  <a:cubicBezTo>
                    <a:pt x="135" y="115"/>
                    <a:pt x="135" y="115"/>
                    <a:pt x="135" y="115"/>
                  </a:cubicBezTo>
                  <a:cubicBezTo>
                    <a:pt x="128" y="113"/>
                    <a:pt x="128" y="113"/>
                    <a:pt x="128" y="113"/>
                  </a:cubicBezTo>
                  <a:cubicBezTo>
                    <a:pt x="126" y="107"/>
                    <a:pt x="126" y="107"/>
                    <a:pt x="126" y="107"/>
                  </a:cubicBezTo>
                  <a:cubicBezTo>
                    <a:pt x="123" y="106"/>
                    <a:pt x="120" y="105"/>
                    <a:pt x="118" y="102"/>
                  </a:cubicBezTo>
                  <a:cubicBezTo>
                    <a:pt x="113" y="99"/>
                    <a:pt x="113" y="99"/>
                    <a:pt x="113" y="99"/>
                  </a:cubicBezTo>
                  <a:cubicBezTo>
                    <a:pt x="110" y="97"/>
                    <a:pt x="108" y="95"/>
                    <a:pt x="108" y="93"/>
                  </a:cubicBezTo>
                  <a:cubicBezTo>
                    <a:pt x="107" y="91"/>
                    <a:pt x="108" y="88"/>
                    <a:pt x="110" y="85"/>
                  </a:cubicBezTo>
                  <a:cubicBezTo>
                    <a:pt x="114" y="78"/>
                    <a:pt x="117" y="73"/>
                    <a:pt x="117" y="69"/>
                  </a:cubicBezTo>
                  <a:cubicBezTo>
                    <a:pt x="117" y="64"/>
                    <a:pt x="117" y="64"/>
                    <a:pt x="117" y="64"/>
                  </a:cubicBezTo>
                  <a:cubicBezTo>
                    <a:pt x="120" y="64"/>
                    <a:pt x="120" y="64"/>
                    <a:pt x="120" y="64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0" y="64"/>
                    <a:pt x="131" y="60"/>
                    <a:pt x="132" y="53"/>
                  </a:cubicBezTo>
                  <a:cubicBezTo>
                    <a:pt x="130" y="52"/>
                    <a:pt x="130" y="52"/>
                    <a:pt x="130" y="52"/>
                  </a:cubicBezTo>
                  <a:cubicBezTo>
                    <a:pt x="123" y="57"/>
                    <a:pt x="118" y="59"/>
                    <a:pt x="115" y="61"/>
                  </a:cubicBezTo>
                  <a:cubicBezTo>
                    <a:pt x="110" y="62"/>
                    <a:pt x="105" y="59"/>
                    <a:pt x="97" y="54"/>
                  </a:cubicBezTo>
                  <a:cubicBezTo>
                    <a:pt x="97" y="53"/>
                    <a:pt x="97" y="53"/>
                    <a:pt x="97" y="53"/>
                  </a:cubicBezTo>
                  <a:lnTo>
                    <a:pt x="96" y="5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0" name="Freeform 28"/>
            <p:cNvSpPr>
              <a:spLocks/>
            </p:cNvSpPr>
            <p:nvPr/>
          </p:nvSpPr>
          <p:spPr bwMode="auto">
            <a:xfrm>
              <a:off x="4658335" y="2126236"/>
              <a:ext cx="1113249" cy="755043"/>
            </a:xfrm>
            <a:custGeom>
              <a:avLst/>
              <a:gdLst>
                <a:gd name="T0" fmla="*/ 47 w 268"/>
                <a:gd name="T1" fmla="*/ 3 h 182"/>
                <a:gd name="T2" fmla="*/ 36 w 268"/>
                <a:gd name="T3" fmla="*/ 6 h 182"/>
                <a:gd name="T4" fmla="*/ 34 w 268"/>
                <a:gd name="T5" fmla="*/ 10 h 182"/>
                <a:gd name="T6" fmla="*/ 29 w 268"/>
                <a:gd name="T7" fmla="*/ 18 h 182"/>
                <a:gd name="T8" fmla="*/ 21 w 268"/>
                <a:gd name="T9" fmla="*/ 24 h 182"/>
                <a:gd name="T10" fmla="*/ 11 w 268"/>
                <a:gd name="T11" fmla="*/ 17 h 182"/>
                <a:gd name="T12" fmla="*/ 0 w 268"/>
                <a:gd name="T13" fmla="*/ 20 h 182"/>
                <a:gd name="T14" fmla="*/ 16 w 268"/>
                <a:gd name="T15" fmla="*/ 30 h 182"/>
                <a:gd name="T16" fmla="*/ 17 w 268"/>
                <a:gd name="T17" fmla="*/ 32 h 182"/>
                <a:gd name="T18" fmla="*/ 18 w 268"/>
                <a:gd name="T19" fmla="*/ 52 h 182"/>
                <a:gd name="T20" fmla="*/ 30 w 268"/>
                <a:gd name="T21" fmla="*/ 76 h 182"/>
                <a:gd name="T22" fmla="*/ 38 w 268"/>
                <a:gd name="T23" fmla="*/ 68 h 182"/>
                <a:gd name="T24" fmla="*/ 49 w 268"/>
                <a:gd name="T25" fmla="*/ 66 h 182"/>
                <a:gd name="T26" fmla="*/ 49 w 268"/>
                <a:gd name="T27" fmla="*/ 66 h 182"/>
                <a:gd name="T28" fmla="*/ 60 w 268"/>
                <a:gd name="T29" fmla="*/ 78 h 182"/>
                <a:gd name="T30" fmla="*/ 63 w 268"/>
                <a:gd name="T31" fmla="*/ 88 h 182"/>
                <a:gd name="T32" fmla="*/ 62 w 268"/>
                <a:gd name="T33" fmla="*/ 98 h 182"/>
                <a:gd name="T34" fmla="*/ 69 w 268"/>
                <a:gd name="T35" fmla="*/ 107 h 182"/>
                <a:gd name="T36" fmla="*/ 79 w 268"/>
                <a:gd name="T37" fmla="*/ 104 h 182"/>
                <a:gd name="T38" fmla="*/ 84 w 268"/>
                <a:gd name="T39" fmla="*/ 109 h 182"/>
                <a:gd name="T40" fmla="*/ 96 w 268"/>
                <a:gd name="T41" fmla="*/ 114 h 182"/>
                <a:gd name="T42" fmla="*/ 105 w 268"/>
                <a:gd name="T43" fmla="*/ 111 h 182"/>
                <a:gd name="T44" fmla="*/ 110 w 268"/>
                <a:gd name="T45" fmla="*/ 106 h 182"/>
                <a:gd name="T46" fmla="*/ 116 w 268"/>
                <a:gd name="T47" fmla="*/ 121 h 182"/>
                <a:gd name="T48" fmla="*/ 131 w 268"/>
                <a:gd name="T49" fmla="*/ 137 h 182"/>
                <a:gd name="T50" fmla="*/ 134 w 268"/>
                <a:gd name="T51" fmla="*/ 162 h 182"/>
                <a:gd name="T52" fmla="*/ 144 w 268"/>
                <a:gd name="T53" fmla="*/ 166 h 182"/>
                <a:gd name="T54" fmla="*/ 150 w 268"/>
                <a:gd name="T55" fmla="*/ 182 h 182"/>
                <a:gd name="T56" fmla="*/ 186 w 268"/>
                <a:gd name="T57" fmla="*/ 152 h 182"/>
                <a:gd name="T58" fmla="*/ 200 w 268"/>
                <a:gd name="T59" fmla="*/ 136 h 182"/>
                <a:gd name="T60" fmla="*/ 226 w 268"/>
                <a:gd name="T61" fmla="*/ 114 h 182"/>
                <a:gd name="T62" fmla="*/ 236 w 268"/>
                <a:gd name="T63" fmla="*/ 106 h 182"/>
                <a:gd name="T64" fmla="*/ 238 w 268"/>
                <a:gd name="T65" fmla="*/ 85 h 182"/>
                <a:gd name="T66" fmla="*/ 247 w 268"/>
                <a:gd name="T67" fmla="*/ 84 h 182"/>
                <a:gd name="T68" fmla="*/ 262 w 268"/>
                <a:gd name="T69" fmla="*/ 99 h 182"/>
                <a:gd name="T70" fmla="*/ 259 w 268"/>
                <a:gd name="T71" fmla="*/ 88 h 182"/>
                <a:gd name="T72" fmla="*/ 268 w 268"/>
                <a:gd name="T73" fmla="*/ 79 h 182"/>
                <a:gd name="T74" fmla="*/ 263 w 268"/>
                <a:gd name="T75" fmla="*/ 63 h 182"/>
                <a:gd name="T76" fmla="*/ 246 w 268"/>
                <a:gd name="T77" fmla="*/ 55 h 182"/>
                <a:gd name="T78" fmla="*/ 240 w 268"/>
                <a:gd name="T79" fmla="*/ 54 h 182"/>
                <a:gd name="T80" fmla="*/ 234 w 268"/>
                <a:gd name="T81" fmla="*/ 55 h 182"/>
                <a:gd name="T82" fmla="*/ 223 w 268"/>
                <a:gd name="T83" fmla="*/ 55 h 182"/>
                <a:gd name="T84" fmla="*/ 222 w 268"/>
                <a:gd name="T85" fmla="*/ 69 h 182"/>
                <a:gd name="T86" fmla="*/ 208 w 268"/>
                <a:gd name="T87" fmla="*/ 72 h 182"/>
                <a:gd name="T88" fmla="*/ 188 w 268"/>
                <a:gd name="T89" fmla="*/ 54 h 182"/>
                <a:gd name="T90" fmla="*/ 183 w 268"/>
                <a:gd name="T91" fmla="*/ 44 h 182"/>
                <a:gd name="T92" fmla="*/ 184 w 268"/>
                <a:gd name="T93" fmla="*/ 50 h 182"/>
                <a:gd name="T94" fmla="*/ 179 w 268"/>
                <a:gd name="T95" fmla="*/ 60 h 182"/>
                <a:gd name="T96" fmla="*/ 168 w 268"/>
                <a:gd name="T97" fmla="*/ 57 h 182"/>
                <a:gd name="T98" fmla="*/ 166 w 268"/>
                <a:gd name="T99" fmla="*/ 47 h 182"/>
                <a:gd name="T100" fmla="*/ 156 w 268"/>
                <a:gd name="T101" fmla="*/ 43 h 182"/>
                <a:gd name="T102" fmla="*/ 144 w 268"/>
                <a:gd name="T103" fmla="*/ 35 h 182"/>
                <a:gd name="T104" fmla="*/ 128 w 268"/>
                <a:gd name="T105" fmla="*/ 29 h 182"/>
                <a:gd name="T106" fmla="*/ 117 w 268"/>
                <a:gd name="T107" fmla="*/ 34 h 182"/>
                <a:gd name="T108" fmla="*/ 112 w 268"/>
                <a:gd name="T109" fmla="*/ 24 h 182"/>
                <a:gd name="T110" fmla="*/ 98 w 268"/>
                <a:gd name="T111" fmla="*/ 24 h 182"/>
                <a:gd name="T112" fmla="*/ 82 w 268"/>
                <a:gd name="T113" fmla="*/ 27 h 182"/>
                <a:gd name="T114" fmla="*/ 67 w 268"/>
                <a:gd name="T115" fmla="*/ 26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68" h="182">
                  <a:moveTo>
                    <a:pt x="52" y="9"/>
                  </a:moveTo>
                  <a:cubicBezTo>
                    <a:pt x="51" y="0"/>
                    <a:pt x="51" y="0"/>
                    <a:pt x="51" y="0"/>
                  </a:cubicBezTo>
                  <a:cubicBezTo>
                    <a:pt x="47" y="3"/>
                    <a:pt x="47" y="3"/>
                    <a:pt x="47" y="3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37" y="6"/>
                    <a:pt x="37" y="6"/>
                    <a:pt x="37" y="6"/>
                  </a:cubicBezTo>
                  <a:cubicBezTo>
                    <a:pt x="36" y="6"/>
                    <a:pt x="36" y="6"/>
                    <a:pt x="36" y="6"/>
                  </a:cubicBezTo>
                  <a:cubicBezTo>
                    <a:pt x="35" y="5"/>
                    <a:pt x="35" y="5"/>
                    <a:pt x="35" y="5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34" y="10"/>
                    <a:pt x="34" y="10"/>
                    <a:pt x="34" y="10"/>
                  </a:cubicBezTo>
                  <a:cubicBezTo>
                    <a:pt x="30" y="17"/>
                    <a:pt x="30" y="17"/>
                    <a:pt x="30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9" y="18"/>
                    <a:pt x="29" y="18"/>
                    <a:pt x="29" y="18"/>
                  </a:cubicBezTo>
                  <a:cubicBezTo>
                    <a:pt x="22" y="24"/>
                    <a:pt x="22" y="24"/>
                    <a:pt x="22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1" y="24"/>
                    <a:pt x="21" y="24"/>
                    <a:pt x="21" y="24"/>
                  </a:cubicBezTo>
                  <a:cubicBezTo>
                    <a:pt x="20" y="24"/>
                    <a:pt x="20" y="24"/>
                    <a:pt x="20" y="24"/>
                  </a:cubicBezTo>
                  <a:cubicBezTo>
                    <a:pt x="15" y="22"/>
                    <a:pt x="12" y="19"/>
                    <a:pt x="11" y="17"/>
                  </a:cubicBezTo>
                  <a:cubicBezTo>
                    <a:pt x="10" y="16"/>
                    <a:pt x="10" y="16"/>
                    <a:pt x="9" y="16"/>
                  </a:cubicBezTo>
                  <a:cubicBezTo>
                    <a:pt x="4" y="17"/>
                    <a:pt x="4" y="17"/>
                    <a:pt x="4" y="1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6" y="30"/>
                    <a:pt x="16" y="30"/>
                    <a:pt x="16" y="30"/>
                  </a:cubicBezTo>
                  <a:cubicBezTo>
                    <a:pt x="17" y="31"/>
                    <a:pt x="17" y="31"/>
                    <a:pt x="17" y="31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20" y="59"/>
                    <a:pt x="20" y="59"/>
                    <a:pt x="20" y="59"/>
                  </a:cubicBezTo>
                  <a:cubicBezTo>
                    <a:pt x="25" y="70"/>
                    <a:pt x="25" y="70"/>
                    <a:pt x="25" y="70"/>
                  </a:cubicBezTo>
                  <a:cubicBezTo>
                    <a:pt x="30" y="76"/>
                    <a:pt x="30" y="76"/>
                    <a:pt x="30" y="76"/>
                  </a:cubicBezTo>
                  <a:cubicBezTo>
                    <a:pt x="35" y="72"/>
                    <a:pt x="35" y="72"/>
                    <a:pt x="35" y="72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44" y="61"/>
                    <a:pt x="44" y="61"/>
                    <a:pt x="44" y="61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49" y="66"/>
                    <a:pt x="49" y="66"/>
                    <a:pt x="49" y="66"/>
                  </a:cubicBezTo>
                  <a:cubicBezTo>
                    <a:pt x="54" y="76"/>
                    <a:pt x="54" y="76"/>
                    <a:pt x="54" y="76"/>
                  </a:cubicBezTo>
                  <a:cubicBezTo>
                    <a:pt x="60" y="78"/>
                    <a:pt x="60" y="78"/>
                    <a:pt x="60" y="78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2" y="97"/>
                    <a:pt x="62" y="97"/>
                    <a:pt x="62" y="97"/>
                  </a:cubicBezTo>
                  <a:cubicBezTo>
                    <a:pt x="62" y="98"/>
                    <a:pt x="62" y="98"/>
                    <a:pt x="62" y="98"/>
                  </a:cubicBezTo>
                  <a:cubicBezTo>
                    <a:pt x="62" y="98"/>
                    <a:pt x="62" y="98"/>
                    <a:pt x="62" y="98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9" y="107"/>
                    <a:pt x="69" y="107"/>
                    <a:pt x="69" y="107"/>
                  </a:cubicBezTo>
                  <a:cubicBezTo>
                    <a:pt x="74" y="102"/>
                    <a:pt x="74" y="102"/>
                    <a:pt x="74" y="102"/>
                  </a:cubicBezTo>
                  <a:cubicBezTo>
                    <a:pt x="75" y="103"/>
                    <a:pt x="75" y="103"/>
                    <a:pt x="75" y="103"/>
                  </a:cubicBezTo>
                  <a:cubicBezTo>
                    <a:pt x="79" y="104"/>
                    <a:pt x="79" y="104"/>
                    <a:pt x="79" y="104"/>
                  </a:cubicBezTo>
                  <a:cubicBezTo>
                    <a:pt x="79" y="104"/>
                    <a:pt x="79" y="104"/>
                    <a:pt x="79" y="104"/>
                  </a:cubicBezTo>
                  <a:cubicBezTo>
                    <a:pt x="79" y="104"/>
                    <a:pt x="79" y="104"/>
                    <a:pt x="79" y="104"/>
                  </a:cubicBezTo>
                  <a:cubicBezTo>
                    <a:pt x="84" y="109"/>
                    <a:pt x="84" y="109"/>
                    <a:pt x="84" y="109"/>
                  </a:cubicBezTo>
                  <a:cubicBezTo>
                    <a:pt x="89" y="108"/>
                    <a:pt x="89" y="108"/>
                    <a:pt x="89" y="108"/>
                  </a:cubicBezTo>
                  <a:cubicBezTo>
                    <a:pt x="93" y="106"/>
                    <a:pt x="95" y="108"/>
                    <a:pt x="96" y="110"/>
                  </a:cubicBezTo>
                  <a:cubicBezTo>
                    <a:pt x="96" y="114"/>
                    <a:pt x="96" y="114"/>
                    <a:pt x="96" y="114"/>
                  </a:cubicBezTo>
                  <a:cubicBezTo>
                    <a:pt x="97" y="114"/>
                    <a:pt x="97" y="114"/>
                    <a:pt x="97" y="114"/>
                  </a:cubicBezTo>
                  <a:cubicBezTo>
                    <a:pt x="102" y="116"/>
                    <a:pt x="102" y="116"/>
                    <a:pt x="102" y="116"/>
                  </a:cubicBezTo>
                  <a:cubicBezTo>
                    <a:pt x="105" y="111"/>
                    <a:pt x="105" y="111"/>
                    <a:pt x="105" y="111"/>
                  </a:cubicBezTo>
                  <a:cubicBezTo>
                    <a:pt x="105" y="109"/>
                    <a:pt x="105" y="109"/>
                    <a:pt x="105" y="109"/>
                  </a:cubicBezTo>
                  <a:cubicBezTo>
                    <a:pt x="105" y="107"/>
                    <a:pt x="105" y="106"/>
                    <a:pt x="106" y="105"/>
                  </a:cubicBezTo>
                  <a:cubicBezTo>
                    <a:pt x="110" y="106"/>
                    <a:pt x="110" y="106"/>
                    <a:pt x="110" y="106"/>
                  </a:cubicBezTo>
                  <a:cubicBezTo>
                    <a:pt x="114" y="108"/>
                    <a:pt x="116" y="110"/>
                    <a:pt x="116" y="114"/>
                  </a:cubicBezTo>
                  <a:cubicBezTo>
                    <a:pt x="116" y="116"/>
                    <a:pt x="116" y="116"/>
                    <a:pt x="116" y="116"/>
                  </a:cubicBezTo>
                  <a:cubicBezTo>
                    <a:pt x="116" y="121"/>
                    <a:pt x="116" y="121"/>
                    <a:pt x="116" y="121"/>
                  </a:cubicBezTo>
                  <a:cubicBezTo>
                    <a:pt x="120" y="128"/>
                    <a:pt x="120" y="128"/>
                    <a:pt x="120" y="128"/>
                  </a:cubicBezTo>
                  <a:cubicBezTo>
                    <a:pt x="125" y="133"/>
                    <a:pt x="125" y="133"/>
                    <a:pt x="125" y="133"/>
                  </a:cubicBezTo>
                  <a:cubicBezTo>
                    <a:pt x="127" y="135"/>
                    <a:pt x="129" y="136"/>
                    <a:pt x="131" y="137"/>
                  </a:cubicBezTo>
                  <a:cubicBezTo>
                    <a:pt x="132" y="137"/>
                    <a:pt x="132" y="137"/>
                    <a:pt x="132" y="137"/>
                  </a:cubicBezTo>
                  <a:cubicBezTo>
                    <a:pt x="133" y="138"/>
                    <a:pt x="134" y="140"/>
                    <a:pt x="134" y="144"/>
                  </a:cubicBezTo>
                  <a:cubicBezTo>
                    <a:pt x="134" y="162"/>
                    <a:pt x="134" y="162"/>
                    <a:pt x="134" y="162"/>
                  </a:cubicBezTo>
                  <a:cubicBezTo>
                    <a:pt x="134" y="164"/>
                    <a:pt x="136" y="165"/>
                    <a:pt x="137" y="165"/>
                  </a:cubicBezTo>
                  <a:cubicBezTo>
                    <a:pt x="138" y="165"/>
                    <a:pt x="138" y="165"/>
                    <a:pt x="138" y="165"/>
                  </a:cubicBezTo>
                  <a:cubicBezTo>
                    <a:pt x="140" y="164"/>
                    <a:pt x="142" y="164"/>
                    <a:pt x="144" y="166"/>
                  </a:cubicBezTo>
                  <a:cubicBezTo>
                    <a:pt x="145" y="167"/>
                    <a:pt x="145" y="167"/>
                    <a:pt x="145" y="167"/>
                  </a:cubicBezTo>
                  <a:cubicBezTo>
                    <a:pt x="147" y="168"/>
                    <a:pt x="148" y="169"/>
                    <a:pt x="149" y="172"/>
                  </a:cubicBezTo>
                  <a:cubicBezTo>
                    <a:pt x="150" y="182"/>
                    <a:pt x="150" y="182"/>
                    <a:pt x="150" y="182"/>
                  </a:cubicBezTo>
                  <a:cubicBezTo>
                    <a:pt x="159" y="164"/>
                    <a:pt x="159" y="164"/>
                    <a:pt x="159" y="164"/>
                  </a:cubicBezTo>
                  <a:cubicBezTo>
                    <a:pt x="162" y="154"/>
                    <a:pt x="165" y="148"/>
                    <a:pt x="169" y="147"/>
                  </a:cubicBezTo>
                  <a:cubicBezTo>
                    <a:pt x="173" y="146"/>
                    <a:pt x="178" y="148"/>
                    <a:pt x="186" y="152"/>
                  </a:cubicBezTo>
                  <a:cubicBezTo>
                    <a:pt x="212" y="154"/>
                    <a:pt x="212" y="154"/>
                    <a:pt x="212" y="154"/>
                  </a:cubicBezTo>
                  <a:cubicBezTo>
                    <a:pt x="212" y="148"/>
                    <a:pt x="212" y="148"/>
                    <a:pt x="212" y="148"/>
                  </a:cubicBezTo>
                  <a:cubicBezTo>
                    <a:pt x="200" y="136"/>
                    <a:pt x="200" y="136"/>
                    <a:pt x="200" y="136"/>
                  </a:cubicBezTo>
                  <a:cubicBezTo>
                    <a:pt x="195" y="133"/>
                    <a:pt x="192" y="131"/>
                    <a:pt x="193" y="129"/>
                  </a:cubicBezTo>
                  <a:cubicBezTo>
                    <a:pt x="202" y="130"/>
                    <a:pt x="202" y="130"/>
                    <a:pt x="202" y="130"/>
                  </a:cubicBezTo>
                  <a:cubicBezTo>
                    <a:pt x="211" y="132"/>
                    <a:pt x="219" y="128"/>
                    <a:pt x="226" y="114"/>
                  </a:cubicBezTo>
                  <a:cubicBezTo>
                    <a:pt x="226" y="114"/>
                    <a:pt x="226" y="114"/>
                    <a:pt x="226" y="114"/>
                  </a:cubicBezTo>
                  <a:cubicBezTo>
                    <a:pt x="227" y="114"/>
                    <a:pt x="227" y="114"/>
                    <a:pt x="227" y="114"/>
                  </a:cubicBezTo>
                  <a:cubicBezTo>
                    <a:pt x="236" y="106"/>
                    <a:pt x="236" y="106"/>
                    <a:pt x="236" y="106"/>
                  </a:cubicBezTo>
                  <a:cubicBezTo>
                    <a:pt x="237" y="87"/>
                    <a:pt x="237" y="87"/>
                    <a:pt x="237" y="87"/>
                  </a:cubicBezTo>
                  <a:cubicBezTo>
                    <a:pt x="237" y="85"/>
                    <a:pt x="237" y="85"/>
                    <a:pt x="237" y="85"/>
                  </a:cubicBezTo>
                  <a:cubicBezTo>
                    <a:pt x="238" y="85"/>
                    <a:pt x="238" y="85"/>
                    <a:pt x="238" y="85"/>
                  </a:cubicBezTo>
                  <a:cubicBezTo>
                    <a:pt x="239" y="85"/>
                    <a:pt x="239" y="85"/>
                    <a:pt x="239" y="85"/>
                  </a:cubicBezTo>
                  <a:cubicBezTo>
                    <a:pt x="246" y="84"/>
                    <a:pt x="246" y="84"/>
                    <a:pt x="246" y="84"/>
                  </a:cubicBezTo>
                  <a:cubicBezTo>
                    <a:pt x="247" y="84"/>
                    <a:pt x="247" y="84"/>
                    <a:pt x="247" y="84"/>
                  </a:cubicBezTo>
                  <a:cubicBezTo>
                    <a:pt x="248" y="84"/>
                    <a:pt x="248" y="84"/>
                    <a:pt x="248" y="84"/>
                  </a:cubicBezTo>
                  <a:cubicBezTo>
                    <a:pt x="248" y="84"/>
                    <a:pt x="248" y="84"/>
                    <a:pt x="248" y="84"/>
                  </a:cubicBezTo>
                  <a:cubicBezTo>
                    <a:pt x="262" y="99"/>
                    <a:pt x="262" y="99"/>
                    <a:pt x="262" y="99"/>
                  </a:cubicBezTo>
                  <a:cubicBezTo>
                    <a:pt x="266" y="98"/>
                    <a:pt x="266" y="98"/>
                    <a:pt x="266" y="98"/>
                  </a:cubicBezTo>
                  <a:cubicBezTo>
                    <a:pt x="266" y="95"/>
                    <a:pt x="266" y="95"/>
                    <a:pt x="266" y="95"/>
                  </a:cubicBezTo>
                  <a:cubicBezTo>
                    <a:pt x="259" y="88"/>
                    <a:pt x="259" y="88"/>
                    <a:pt x="259" y="88"/>
                  </a:cubicBezTo>
                  <a:cubicBezTo>
                    <a:pt x="258" y="87"/>
                    <a:pt x="258" y="87"/>
                    <a:pt x="258" y="87"/>
                  </a:cubicBezTo>
                  <a:cubicBezTo>
                    <a:pt x="257" y="86"/>
                    <a:pt x="257" y="86"/>
                    <a:pt x="257" y="86"/>
                  </a:cubicBezTo>
                  <a:cubicBezTo>
                    <a:pt x="268" y="79"/>
                    <a:pt x="268" y="79"/>
                    <a:pt x="268" y="79"/>
                  </a:cubicBezTo>
                  <a:cubicBezTo>
                    <a:pt x="268" y="62"/>
                    <a:pt x="268" y="62"/>
                    <a:pt x="268" y="62"/>
                  </a:cubicBezTo>
                  <a:cubicBezTo>
                    <a:pt x="263" y="63"/>
                    <a:pt x="263" y="63"/>
                    <a:pt x="263" y="63"/>
                  </a:cubicBezTo>
                  <a:cubicBezTo>
                    <a:pt x="263" y="63"/>
                    <a:pt x="263" y="63"/>
                    <a:pt x="263" y="63"/>
                  </a:cubicBezTo>
                  <a:cubicBezTo>
                    <a:pt x="262" y="63"/>
                    <a:pt x="262" y="63"/>
                    <a:pt x="262" y="63"/>
                  </a:cubicBezTo>
                  <a:cubicBezTo>
                    <a:pt x="256" y="60"/>
                    <a:pt x="256" y="60"/>
                    <a:pt x="256" y="60"/>
                  </a:cubicBezTo>
                  <a:cubicBezTo>
                    <a:pt x="254" y="60"/>
                    <a:pt x="250" y="58"/>
                    <a:pt x="246" y="55"/>
                  </a:cubicBezTo>
                  <a:cubicBezTo>
                    <a:pt x="243" y="54"/>
                    <a:pt x="242" y="53"/>
                    <a:pt x="242" y="51"/>
                  </a:cubicBezTo>
                  <a:cubicBezTo>
                    <a:pt x="242" y="52"/>
                    <a:pt x="242" y="52"/>
                    <a:pt x="242" y="52"/>
                  </a:cubicBezTo>
                  <a:cubicBezTo>
                    <a:pt x="242" y="53"/>
                    <a:pt x="241" y="54"/>
                    <a:pt x="240" y="54"/>
                  </a:cubicBezTo>
                  <a:cubicBezTo>
                    <a:pt x="239" y="55"/>
                    <a:pt x="238" y="56"/>
                    <a:pt x="235" y="56"/>
                  </a:cubicBezTo>
                  <a:cubicBezTo>
                    <a:pt x="234" y="56"/>
                    <a:pt x="234" y="56"/>
                    <a:pt x="234" y="56"/>
                  </a:cubicBezTo>
                  <a:cubicBezTo>
                    <a:pt x="234" y="55"/>
                    <a:pt x="234" y="55"/>
                    <a:pt x="234" y="55"/>
                  </a:cubicBezTo>
                  <a:cubicBezTo>
                    <a:pt x="234" y="55"/>
                    <a:pt x="234" y="55"/>
                    <a:pt x="234" y="55"/>
                  </a:cubicBezTo>
                  <a:cubicBezTo>
                    <a:pt x="228" y="51"/>
                    <a:pt x="228" y="51"/>
                    <a:pt x="228" y="51"/>
                  </a:cubicBezTo>
                  <a:cubicBezTo>
                    <a:pt x="223" y="55"/>
                    <a:pt x="223" y="55"/>
                    <a:pt x="223" y="55"/>
                  </a:cubicBezTo>
                  <a:cubicBezTo>
                    <a:pt x="221" y="57"/>
                    <a:pt x="219" y="59"/>
                    <a:pt x="219" y="60"/>
                  </a:cubicBezTo>
                  <a:cubicBezTo>
                    <a:pt x="222" y="66"/>
                    <a:pt x="222" y="66"/>
                    <a:pt x="222" y="66"/>
                  </a:cubicBezTo>
                  <a:cubicBezTo>
                    <a:pt x="223" y="67"/>
                    <a:pt x="223" y="68"/>
                    <a:pt x="222" y="69"/>
                  </a:cubicBezTo>
                  <a:cubicBezTo>
                    <a:pt x="222" y="70"/>
                    <a:pt x="220" y="72"/>
                    <a:pt x="217" y="72"/>
                  </a:cubicBezTo>
                  <a:cubicBezTo>
                    <a:pt x="214" y="73"/>
                    <a:pt x="214" y="73"/>
                    <a:pt x="214" y="73"/>
                  </a:cubicBezTo>
                  <a:cubicBezTo>
                    <a:pt x="212" y="74"/>
                    <a:pt x="209" y="74"/>
                    <a:pt x="208" y="72"/>
                  </a:cubicBezTo>
                  <a:cubicBezTo>
                    <a:pt x="207" y="70"/>
                    <a:pt x="207" y="70"/>
                    <a:pt x="207" y="70"/>
                  </a:cubicBezTo>
                  <a:cubicBezTo>
                    <a:pt x="196" y="60"/>
                    <a:pt x="196" y="60"/>
                    <a:pt x="196" y="60"/>
                  </a:cubicBezTo>
                  <a:cubicBezTo>
                    <a:pt x="192" y="58"/>
                    <a:pt x="189" y="56"/>
                    <a:pt x="188" y="54"/>
                  </a:cubicBezTo>
                  <a:cubicBezTo>
                    <a:pt x="187" y="52"/>
                    <a:pt x="186" y="51"/>
                    <a:pt x="187" y="50"/>
                  </a:cubicBezTo>
                  <a:cubicBezTo>
                    <a:pt x="186" y="47"/>
                    <a:pt x="186" y="44"/>
                    <a:pt x="185" y="43"/>
                  </a:cubicBezTo>
                  <a:cubicBezTo>
                    <a:pt x="183" y="44"/>
                    <a:pt x="183" y="44"/>
                    <a:pt x="183" y="44"/>
                  </a:cubicBezTo>
                  <a:cubicBezTo>
                    <a:pt x="182" y="45"/>
                    <a:pt x="182" y="45"/>
                    <a:pt x="182" y="45"/>
                  </a:cubicBezTo>
                  <a:cubicBezTo>
                    <a:pt x="182" y="46"/>
                    <a:pt x="183" y="48"/>
                    <a:pt x="184" y="49"/>
                  </a:cubicBezTo>
                  <a:cubicBezTo>
                    <a:pt x="184" y="50"/>
                    <a:pt x="184" y="50"/>
                    <a:pt x="184" y="50"/>
                  </a:cubicBezTo>
                  <a:cubicBezTo>
                    <a:pt x="185" y="50"/>
                    <a:pt x="185" y="50"/>
                    <a:pt x="185" y="50"/>
                  </a:cubicBezTo>
                  <a:cubicBezTo>
                    <a:pt x="184" y="51"/>
                    <a:pt x="184" y="51"/>
                    <a:pt x="184" y="51"/>
                  </a:cubicBezTo>
                  <a:cubicBezTo>
                    <a:pt x="179" y="60"/>
                    <a:pt x="179" y="60"/>
                    <a:pt x="179" y="60"/>
                  </a:cubicBezTo>
                  <a:cubicBezTo>
                    <a:pt x="170" y="58"/>
                    <a:pt x="170" y="58"/>
                    <a:pt x="170" y="58"/>
                  </a:cubicBezTo>
                  <a:cubicBezTo>
                    <a:pt x="168" y="57"/>
                    <a:pt x="168" y="57"/>
                    <a:pt x="168" y="57"/>
                  </a:cubicBezTo>
                  <a:cubicBezTo>
                    <a:pt x="168" y="57"/>
                    <a:pt x="168" y="57"/>
                    <a:pt x="168" y="57"/>
                  </a:cubicBezTo>
                  <a:cubicBezTo>
                    <a:pt x="168" y="56"/>
                    <a:pt x="168" y="56"/>
                    <a:pt x="168" y="56"/>
                  </a:cubicBezTo>
                  <a:cubicBezTo>
                    <a:pt x="168" y="54"/>
                    <a:pt x="168" y="52"/>
                    <a:pt x="168" y="50"/>
                  </a:cubicBezTo>
                  <a:cubicBezTo>
                    <a:pt x="166" y="47"/>
                    <a:pt x="166" y="47"/>
                    <a:pt x="166" y="47"/>
                  </a:cubicBezTo>
                  <a:cubicBezTo>
                    <a:pt x="159" y="42"/>
                    <a:pt x="159" y="42"/>
                    <a:pt x="159" y="42"/>
                  </a:cubicBezTo>
                  <a:cubicBezTo>
                    <a:pt x="158" y="41"/>
                    <a:pt x="158" y="41"/>
                    <a:pt x="158" y="41"/>
                  </a:cubicBezTo>
                  <a:cubicBezTo>
                    <a:pt x="158" y="42"/>
                    <a:pt x="157" y="42"/>
                    <a:pt x="156" y="43"/>
                  </a:cubicBezTo>
                  <a:cubicBezTo>
                    <a:pt x="149" y="42"/>
                    <a:pt x="149" y="42"/>
                    <a:pt x="149" y="42"/>
                  </a:cubicBezTo>
                  <a:cubicBezTo>
                    <a:pt x="146" y="42"/>
                    <a:pt x="145" y="41"/>
                    <a:pt x="144" y="40"/>
                  </a:cubicBezTo>
                  <a:cubicBezTo>
                    <a:pt x="144" y="39"/>
                    <a:pt x="144" y="37"/>
                    <a:pt x="144" y="35"/>
                  </a:cubicBezTo>
                  <a:cubicBezTo>
                    <a:pt x="145" y="34"/>
                    <a:pt x="145" y="34"/>
                    <a:pt x="145" y="34"/>
                  </a:cubicBezTo>
                  <a:cubicBezTo>
                    <a:pt x="142" y="28"/>
                    <a:pt x="142" y="28"/>
                    <a:pt x="142" y="28"/>
                  </a:cubicBezTo>
                  <a:cubicBezTo>
                    <a:pt x="128" y="29"/>
                    <a:pt x="128" y="29"/>
                    <a:pt x="128" y="29"/>
                  </a:cubicBezTo>
                  <a:cubicBezTo>
                    <a:pt x="128" y="31"/>
                    <a:pt x="128" y="32"/>
                    <a:pt x="127" y="34"/>
                  </a:cubicBezTo>
                  <a:cubicBezTo>
                    <a:pt x="126" y="35"/>
                    <a:pt x="125" y="36"/>
                    <a:pt x="124" y="36"/>
                  </a:cubicBezTo>
                  <a:cubicBezTo>
                    <a:pt x="122" y="36"/>
                    <a:pt x="119" y="36"/>
                    <a:pt x="117" y="34"/>
                  </a:cubicBezTo>
                  <a:cubicBezTo>
                    <a:pt x="117" y="33"/>
                    <a:pt x="117" y="33"/>
                    <a:pt x="117" y="33"/>
                  </a:cubicBezTo>
                  <a:cubicBezTo>
                    <a:pt x="117" y="33"/>
                    <a:pt x="117" y="33"/>
                    <a:pt x="117" y="33"/>
                  </a:cubicBezTo>
                  <a:cubicBezTo>
                    <a:pt x="114" y="30"/>
                    <a:pt x="112" y="27"/>
                    <a:pt x="112" y="24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06" y="23"/>
                    <a:pt x="106" y="23"/>
                    <a:pt x="106" y="23"/>
                  </a:cubicBezTo>
                  <a:cubicBezTo>
                    <a:pt x="102" y="25"/>
                    <a:pt x="100" y="25"/>
                    <a:pt x="98" y="24"/>
                  </a:cubicBezTo>
                  <a:cubicBezTo>
                    <a:pt x="97" y="23"/>
                    <a:pt x="97" y="23"/>
                    <a:pt x="97" y="23"/>
                  </a:cubicBezTo>
                  <a:cubicBezTo>
                    <a:pt x="93" y="24"/>
                    <a:pt x="93" y="24"/>
                    <a:pt x="93" y="24"/>
                  </a:cubicBezTo>
                  <a:cubicBezTo>
                    <a:pt x="82" y="27"/>
                    <a:pt x="82" y="27"/>
                    <a:pt x="82" y="27"/>
                  </a:cubicBezTo>
                  <a:cubicBezTo>
                    <a:pt x="80" y="29"/>
                    <a:pt x="78" y="29"/>
                    <a:pt x="76" y="29"/>
                  </a:cubicBezTo>
                  <a:cubicBezTo>
                    <a:pt x="75" y="29"/>
                    <a:pt x="75" y="29"/>
                    <a:pt x="75" y="29"/>
                  </a:cubicBezTo>
                  <a:cubicBezTo>
                    <a:pt x="71" y="29"/>
                    <a:pt x="68" y="28"/>
                    <a:pt x="67" y="26"/>
                  </a:cubicBezTo>
                  <a:cubicBezTo>
                    <a:pt x="60" y="21"/>
                    <a:pt x="60" y="21"/>
                    <a:pt x="60" y="21"/>
                  </a:cubicBezTo>
                  <a:lnTo>
                    <a:pt x="52" y="9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1" name="Freeform 29"/>
            <p:cNvSpPr>
              <a:spLocks/>
            </p:cNvSpPr>
            <p:nvPr/>
          </p:nvSpPr>
          <p:spPr bwMode="auto">
            <a:xfrm>
              <a:off x="4421287" y="1049862"/>
              <a:ext cx="1496038" cy="1362589"/>
            </a:xfrm>
            <a:custGeom>
              <a:avLst/>
              <a:gdLst>
                <a:gd name="T0" fmla="*/ 353 w 360"/>
                <a:gd name="T1" fmla="*/ 153 h 328"/>
                <a:gd name="T2" fmla="*/ 346 w 360"/>
                <a:gd name="T3" fmla="*/ 119 h 328"/>
                <a:gd name="T4" fmla="*/ 314 w 360"/>
                <a:gd name="T5" fmla="*/ 153 h 328"/>
                <a:gd name="T6" fmla="*/ 309 w 360"/>
                <a:gd name="T7" fmla="*/ 162 h 328"/>
                <a:gd name="T8" fmla="*/ 268 w 360"/>
                <a:gd name="T9" fmla="*/ 169 h 328"/>
                <a:gd name="T10" fmla="*/ 259 w 360"/>
                <a:gd name="T11" fmla="*/ 153 h 328"/>
                <a:gd name="T12" fmla="*/ 248 w 360"/>
                <a:gd name="T13" fmla="*/ 142 h 328"/>
                <a:gd name="T14" fmla="*/ 235 w 360"/>
                <a:gd name="T15" fmla="*/ 131 h 328"/>
                <a:gd name="T16" fmla="*/ 168 w 360"/>
                <a:gd name="T17" fmla="*/ 119 h 328"/>
                <a:gd name="T18" fmla="*/ 129 w 360"/>
                <a:gd name="T19" fmla="*/ 57 h 328"/>
                <a:gd name="T20" fmla="*/ 54 w 360"/>
                <a:gd name="T21" fmla="*/ 8 h 328"/>
                <a:gd name="T22" fmla="*/ 4 w 360"/>
                <a:gd name="T23" fmla="*/ 14 h 328"/>
                <a:gd name="T24" fmla="*/ 4 w 360"/>
                <a:gd name="T25" fmla="*/ 21 h 328"/>
                <a:gd name="T26" fmla="*/ 1 w 360"/>
                <a:gd name="T27" fmla="*/ 28 h 328"/>
                <a:gd name="T28" fmla="*/ 5 w 360"/>
                <a:gd name="T29" fmla="*/ 45 h 328"/>
                <a:gd name="T30" fmla="*/ 21 w 360"/>
                <a:gd name="T31" fmla="*/ 37 h 328"/>
                <a:gd name="T32" fmla="*/ 37 w 360"/>
                <a:gd name="T33" fmla="*/ 49 h 328"/>
                <a:gd name="T34" fmla="*/ 60 w 360"/>
                <a:gd name="T35" fmla="*/ 77 h 328"/>
                <a:gd name="T36" fmla="*/ 74 w 360"/>
                <a:gd name="T37" fmla="*/ 66 h 328"/>
                <a:gd name="T38" fmla="*/ 97 w 360"/>
                <a:gd name="T39" fmla="*/ 52 h 328"/>
                <a:gd name="T40" fmla="*/ 115 w 360"/>
                <a:gd name="T41" fmla="*/ 71 h 328"/>
                <a:gd name="T42" fmla="*/ 119 w 360"/>
                <a:gd name="T43" fmla="*/ 100 h 328"/>
                <a:gd name="T44" fmla="*/ 121 w 360"/>
                <a:gd name="T45" fmla="*/ 131 h 328"/>
                <a:gd name="T46" fmla="*/ 116 w 360"/>
                <a:gd name="T47" fmla="*/ 144 h 328"/>
                <a:gd name="T48" fmla="*/ 112 w 360"/>
                <a:gd name="T49" fmla="*/ 149 h 328"/>
                <a:gd name="T50" fmla="*/ 114 w 360"/>
                <a:gd name="T51" fmla="*/ 168 h 328"/>
                <a:gd name="T52" fmla="*/ 109 w 360"/>
                <a:gd name="T53" fmla="*/ 184 h 328"/>
                <a:gd name="T54" fmla="*/ 95 w 360"/>
                <a:gd name="T55" fmla="*/ 181 h 328"/>
                <a:gd name="T56" fmla="*/ 84 w 360"/>
                <a:gd name="T57" fmla="*/ 204 h 328"/>
                <a:gd name="T58" fmla="*/ 68 w 360"/>
                <a:gd name="T59" fmla="*/ 219 h 328"/>
                <a:gd name="T60" fmla="*/ 80 w 360"/>
                <a:gd name="T61" fmla="*/ 236 h 328"/>
                <a:gd name="T62" fmla="*/ 90 w 360"/>
                <a:gd name="T63" fmla="*/ 249 h 328"/>
                <a:gd name="T64" fmla="*/ 109 w 360"/>
                <a:gd name="T65" fmla="*/ 253 h 328"/>
                <a:gd name="T66" fmla="*/ 118 w 360"/>
                <a:gd name="T67" fmla="*/ 272 h 328"/>
                <a:gd name="T68" fmla="*/ 133 w 360"/>
                <a:gd name="T69" fmla="*/ 284 h 328"/>
                <a:gd name="T70" fmla="*/ 154 w 360"/>
                <a:gd name="T71" fmla="*/ 278 h 328"/>
                <a:gd name="T72" fmla="*/ 167 w 360"/>
                <a:gd name="T73" fmla="*/ 275 h 328"/>
                <a:gd name="T74" fmla="*/ 177 w 360"/>
                <a:gd name="T75" fmla="*/ 289 h 328"/>
                <a:gd name="T76" fmla="*/ 180 w 360"/>
                <a:gd name="T77" fmla="*/ 289 h 328"/>
                <a:gd name="T78" fmla="*/ 200 w 360"/>
                <a:gd name="T79" fmla="*/ 283 h 328"/>
                <a:gd name="T80" fmla="*/ 206 w 360"/>
                <a:gd name="T81" fmla="*/ 292 h 328"/>
                <a:gd name="T82" fmla="*/ 211 w 360"/>
                <a:gd name="T83" fmla="*/ 297 h 328"/>
                <a:gd name="T84" fmla="*/ 229 w 360"/>
                <a:gd name="T85" fmla="*/ 308 h 328"/>
                <a:gd name="T86" fmla="*/ 235 w 360"/>
                <a:gd name="T87" fmla="*/ 303 h 328"/>
                <a:gd name="T88" fmla="*/ 243 w 360"/>
                <a:gd name="T89" fmla="*/ 297 h 328"/>
                <a:gd name="T90" fmla="*/ 255 w 360"/>
                <a:gd name="T91" fmla="*/ 315 h 328"/>
                <a:gd name="T92" fmla="*/ 269 w 360"/>
                <a:gd name="T93" fmla="*/ 328 h 328"/>
                <a:gd name="T94" fmla="*/ 278 w 360"/>
                <a:gd name="T95" fmla="*/ 311 h 328"/>
                <a:gd name="T96" fmla="*/ 296 w 360"/>
                <a:gd name="T97" fmla="*/ 301 h 328"/>
                <a:gd name="T98" fmla="*/ 306 w 360"/>
                <a:gd name="T99" fmla="*/ 305 h 328"/>
                <a:gd name="T100" fmla="*/ 315 w 360"/>
                <a:gd name="T101" fmla="*/ 315 h 328"/>
                <a:gd name="T102" fmla="*/ 318 w 360"/>
                <a:gd name="T103" fmla="*/ 288 h 328"/>
                <a:gd name="T104" fmla="*/ 325 w 360"/>
                <a:gd name="T105" fmla="*/ 243 h 328"/>
                <a:gd name="T106" fmla="*/ 336 w 360"/>
                <a:gd name="T107" fmla="*/ 245 h 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60" h="328">
                  <a:moveTo>
                    <a:pt x="358" y="193"/>
                  </a:moveTo>
                  <a:cubicBezTo>
                    <a:pt x="352" y="153"/>
                    <a:pt x="352" y="153"/>
                    <a:pt x="352" y="153"/>
                  </a:cubicBezTo>
                  <a:cubicBezTo>
                    <a:pt x="353" y="153"/>
                    <a:pt x="353" y="153"/>
                    <a:pt x="353" y="153"/>
                  </a:cubicBezTo>
                  <a:cubicBezTo>
                    <a:pt x="353" y="153"/>
                    <a:pt x="353" y="153"/>
                    <a:pt x="353" y="153"/>
                  </a:cubicBezTo>
                  <a:cubicBezTo>
                    <a:pt x="356" y="148"/>
                    <a:pt x="357" y="145"/>
                    <a:pt x="357" y="142"/>
                  </a:cubicBezTo>
                  <a:cubicBezTo>
                    <a:pt x="355" y="139"/>
                    <a:pt x="355" y="139"/>
                    <a:pt x="355" y="139"/>
                  </a:cubicBezTo>
                  <a:cubicBezTo>
                    <a:pt x="351" y="137"/>
                    <a:pt x="349" y="130"/>
                    <a:pt x="350" y="119"/>
                  </a:cubicBezTo>
                  <a:cubicBezTo>
                    <a:pt x="346" y="119"/>
                    <a:pt x="346" y="119"/>
                    <a:pt x="346" y="119"/>
                  </a:cubicBezTo>
                  <a:cubicBezTo>
                    <a:pt x="343" y="119"/>
                    <a:pt x="340" y="120"/>
                    <a:pt x="337" y="122"/>
                  </a:cubicBezTo>
                  <a:cubicBezTo>
                    <a:pt x="334" y="125"/>
                    <a:pt x="332" y="127"/>
                    <a:pt x="331" y="129"/>
                  </a:cubicBezTo>
                  <a:cubicBezTo>
                    <a:pt x="330" y="134"/>
                    <a:pt x="325" y="137"/>
                    <a:pt x="316" y="140"/>
                  </a:cubicBezTo>
                  <a:cubicBezTo>
                    <a:pt x="314" y="153"/>
                    <a:pt x="314" y="153"/>
                    <a:pt x="314" y="153"/>
                  </a:cubicBezTo>
                  <a:cubicBezTo>
                    <a:pt x="314" y="153"/>
                    <a:pt x="314" y="153"/>
                    <a:pt x="314" y="153"/>
                  </a:cubicBezTo>
                  <a:cubicBezTo>
                    <a:pt x="313" y="153"/>
                    <a:pt x="313" y="153"/>
                    <a:pt x="313" y="153"/>
                  </a:cubicBezTo>
                  <a:cubicBezTo>
                    <a:pt x="309" y="161"/>
                    <a:pt x="309" y="161"/>
                    <a:pt x="309" y="161"/>
                  </a:cubicBezTo>
                  <a:cubicBezTo>
                    <a:pt x="309" y="162"/>
                    <a:pt x="309" y="162"/>
                    <a:pt x="309" y="162"/>
                  </a:cubicBezTo>
                  <a:cubicBezTo>
                    <a:pt x="308" y="162"/>
                    <a:pt x="308" y="162"/>
                    <a:pt x="308" y="162"/>
                  </a:cubicBezTo>
                  <a:cubicBezTo>
                    <a:pt x="308" y="162"/>
                    <a:pt x="308" y="162"/>
                    <a:pt x="308" y="162"/>
                  </a:cubicBezTo>
                  <a:cubicBezTo>
                    <a:pt x="268" y="169"/>
                    <a:pt x="268" y="169"/>
                    <a:pt x="268" y="169"/>
                  </a:cubicBezTo>
                  <a:cubicBezTo>
                    <a:pt x="268" y="169"/>
                    <a:pt x="268" y="169"/>
                    <a:pt x="268" y="169"/>
                  </a:cubicBezTo>
                  <a:cubicBezTo>
                    <a:pt x="267" y="169"/>
                    <a:pt x="267" y="169"/>
                    <a:pt x="267" y="169"/>
                  </a:cubicBezTo>
                  <a:cubicBezTo>
                    <a:pt x="267" y="169"/>
                    <a:pt x="267" y="169"/>
                    <a:pt x="267" y="169"/>
                  </a:cubicBezTo>
                  <a:cubicBezTo>
                    <a:pt x="255" y="156"/>
                    <a:pt x="255" y="156"/>
                    <a:pt x="255" y="156"/>
                  </a:cubicBezTo>
                  <a:cubicBezTo>
                    <a:pt x="259" y="153"/>
                    <a:pt x="259" y="153"/>
                    <a:pt x="259" y="153"/>
                  </a:cubicBezTo>
                  <a:cubicBezTo>
                    <a:pt x="254" y="147"/>
                    <a:pt x="254" y="147"/>
                    <a:pt x="254" y="147"/>
                  </a:cubicBezTo>
                  <a:cubicBezTo>
                    <a:pt x="249" y="143"/>
                    <a:pt x="249" y="143"/>
                    <a:pt x="249" y="143"/>
                  </a:cubicBezTo>
                  <a:cubicBezTo>
                    <a:pt x="248" y="142"/>
                    <a:pt x="248" y="142"/>
                    <a:pt x="248" y="142"/>
                  </a:cubicBezTo>
                  <a:cubicBezTo>
                    <a:pt x="248" y="142"/>
                    <a:pt x="248" y="142"/>
                    <a:pt x="248" y="142"/>
                  </a:cubicBezTo>
                  <a:cubicBezTo>
                    <a:pt x="248" y="142"/>
                    <a:pt x="248" y="142"/>
                    <a:pt x="248" y="142"/>
                  </a:cubicBezTo>
                  <a:cubicBezTo>
                    <a:pt x="248" y="141"/>
                    <a:pt x="248" y="141"/>
                    <a:pt x="248" y="141"/>
                  </a:cubicBezTo>
                  <a:cubicBezTo>
                    <a:pt x="246" y="131"/>
                    <a:pt x="246" y="131"/>
                    <a:pt x="246" y="131"/>
                  </a:cubicBezTo>
                  <a:cubicBezTo>
                    <a:pt x="235" y="131"/>
                    <a:pt x="235" y="131"/>
                    <a:pt x="235" y="131"/>
                  </a:cubicBezTo>
                  <a:cubicBezTo>
                    <a:pt x="235" y="131"/>
                    <a:pt x="235" y="131"/>
                    <a:pt x="235" y="131"/>
                  </a:cubicBezTo>
                  <a:cubicBezTo>
                    <a:pt x="226" y="125"/>
                    <a:pt x="226" y="125"/>
                    <a:pt x="226" y="125"/>
                  </a:cubicBezTo>
                  <a:cubicBezTo>
                    <a:pt x="194" y="120"/>
                    <a:pt x="194" y="120"/>
                    <a:pt x="194" y="120"/>
                  </a:cubicBezTo>
                  <a:cubicBezTo>
                    <a:pt x="168" y="119"/>
                    <a:pt x="168" y="119"/>
                    <a:pt x="168" y="119"/>
                  </a:cubicBezTo>
                  <a:cubicBezTo>
                    <a:pt x="167" y="119"/>
                    <a:pt x="167" y="119"/>
                    <a:pt x="167" y="119"/>
                  </a:cubicBezTo>
                  <a:cubicBezTo>
                    <a:pt x="166" y="119"/>
                    <a:pt x="165" y="119"/>
                    <a:pt x="165" y="118"/>
                  </a:cubicBezTo>
                  <a:cubicBezTo>
                    <a:pt x="149" y="84"/>
                    <a:pt x="149" y="84"/>
                    <a:pt x="149" y="84"/>
                  </a:cubicBezTo>
                  <a:cubicBezTo>
                    <a:pt x="148" y="81"/>
                    <a:pt x="141" y="72"/>
                    <a:pt x="129" y="57"/>
                  </a:cubicBezTo>
                  <a:cubicBezTo>
                    <a:pt x="117" y="42"/>
                    <a:pt x="110" y="34"/>
                    <a:pt x="108" y="33"/>
                  </a:cubicBezTo>
                  <a:cubicBezTo>
                    <a:pt x="85" y="11"/>
                    <a:pt x="85" y="11"/>
                    <a:pt x="85" y="11"/>
                  </a:cubicBezTo>
                  <a:cubicBezTo>
                    <a:pt x="82" y="9"/>
                    <a:pt x="82" y="9"/>
                    <a:pt x="82" y="9"/>
                  </a:cubicBezTo>
                  <a:cubicBezTo>
                    <a:pt x="54" y="8"/>
                    <a:pt x="54" y="8"/>
                    <a:pt x="54" y="8"/>
                  </a:cubicBezTo>
                  <a:cubicBezTo>
                    <a:pt x="53" y="8"/>
                    <a:pt x="53" y="8"/>
                    <a:pt x="53" y="8"/>
                  </a:cubicBezTo>
                  <a:cubicBezTo>
                    <a:pt x="53" y="7"/>
                    <a:pt x="53" y="7"/>
                    <a:pt x="53" y="7"/>
                  </a:cubicBezTo>
                  <a:cubicBezTo>
                    <a:pt x="50" y="5"/>
                    <a:pt x="46" y="3"/>
                    <a:pt x="40" y="2"/>
                  </a:cubicBezTo>
                  <a:cubicBezTo>
                    <a:pt x="35" y="0"/>
                    <a:pt x="23" y="4"/>
                    <a:pt x="4" y="14"/>
                  </a:cubicBezTo>
                  <a:cubicBezTo>
                    <a:pt x="3" y="15"/>
                    <a:pt x="3" y="15"/>
                    <a:pt x="3" y="15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0"/>
                    <a:pt x="4" y="20"/>
                    <a:pt x="4" y="20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1" y="28"/>
                    <a:pt x="1" y="28"/>
                    <a:pt x="1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6"/>
                    <a:pt x="1" y="40"/>
                    <a:pt x="2" y="43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6" y="46"/>
                    <a:pt x="16" y="46"/>
                    <a:pt x="16" y="46"/>
                  </a:cubicBezTo>
                  <a:cubicBezTo>
                    <a:pt x="18" y="45"/>
                    <a:pt x="18" y="45"/>
                    <a:pt x="18" y="45"/>
                  </a:cubicBezTo>
                  <a:cubicBezTo>
                    <a:pt x="18" y="41"/>
                    <a:pt x="19" y="38"/>
                    <a:pt x="21" y="37"/>
                  </a:cubicBezTo>
                  <a:cubicBezTo>
                    <a:pt x="25" y="37"/>
                    <a:pt x="25" y="37"/>
                    <a:pt x="25" y="37"/>
                  </a:cubicBezTo>
                  <a:cubicBezTo>
                    <a:pt x="39" y="41"/>
                    <a:pt x="39" y="41"/>
                    <a:pt x="39" y="41"/>
                  </a:cubicBezTo>
                  <a:cubicBezTo>
                    <a:pt x="42" y="42"/>
                    <a:pt x="42" y="42"/>
                    <a:pt x="42" y="42"/>
                  </a:cubicBezTo>
                  <a:cubicBezTo>
                    <a:pt x="37" y="49"/>
                    <a:pt x="37" y="49"/>
                    <a:pt x="37" y="49"/>
                  </a:cubicBezTo>
                  <a:cubicBezTo>
                    <a:pt x="37" y="59"/>
                    <a:pt x="37" y="59"/>
                    <a:pt x="37" y="59"/>
                  </a:cubicBezTo>
                  <a:cubicBezTo>
                    <a:pt x="37" y="61"/>
                    <a:pt x="41" y="65"/>
                    <a:pt x="48" y="72"/>
                  </a:cubicBezTo>
                  <a:cubicBezTo>
                    <a:pt x="53" y="75"/>
                    <a:pt x="55" y="77"/>
                    <a:pt x="58" y="77"/>
                  </a:cubicBezTo>
                  <a:cubicBezTo>
                    <a:pt x="60" y="77"/>
                    <a:pt x="60" y="77"/>
                    <a:pt x="60" y="77"/>
                  </a:cubicBezTo>
                  <a:cubicBezTo>
                    <a:pt x="62" y="76"/>
                    <a:pt x="62" y="76"/>
                    <a:pt x="62" y="76"/>
                  </a:cubicBezTo>
                  <a:cubicBezTo>
                    <a:pt x="69" y="69"/>
                    <a:pt x="69" y="69"/>
                    <a:pt x="69" y="69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74" y="66"/>
                    <a:pt x="74" y="66"/>
                    <a:pt x="74" y="66"/>
                  </a:cubicBezTo>
                  <a:cubicBezTo>
                    <a:pt x="85" y="64"/>
                    <a:pt x="85" y="64"/>
                    <a:pt x="85" y="64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97" y="52"/>
                    <a:pt x="97" y="52"/>
                    <a:pt x="97" y="52"/>
                  </a:cubicBezTo>
                  <a:cubicBezTo>
                    <a:pt x="106" y="57"/>
                    <a:pt x="106" y="57"/>
                    <a:pt x="106" y="57"/>
                  </a:cubicBezTo>
                  <a:cubicBezTo>
                    <a:pt x="106" y="57"/>
                    <a:pt x="106" y="57"/>
                    <a:pt x="106" y="57"/>
                  </a:cubicBezTo>
                  <a:cubicBezTo>
                    <a:pt x="107" y="57"/>
                    <a:pt x="107" y="57"/>
                    <a:pt x="107" y="57"/>
                  </a:cubicBezTo>
                  <a:cubicBezTo>
                    <a:pt x="115" y="71"/>
                    <a:pt x="115" y="71"/>
                    <a:pt x="115" y="71"/>
                  </a:cubicBezTo>
                  <a:cubicBezTo>
                    <a:pt x="118" y="80"/>
                    <a:pt x="118" y="80"/>
                    <a:pt x="118" y="80"/>
                  </a:cubicBezTo>
                  <a:cubicBezTo>
                    <a:pt x="118" y="81"/>
                    <a:pt x="118" y="81"/>
                    <a:pt x="118" y="81"/>
                  </a:cubicBezTo>
                  <a:cubicBezTo>
                    <a:pt x="116" y="93"/>
                    <a:pt x="116" y="93"/>
                    <a:pt x="116" y="93"/>
                  </a:cubicBezTo>
                  <a:cubicBezTo>
                    <a:pt x="119" y="100"/>
                    <a:pt x="119" y="100"/>
                    <a:pt x="119" y="100"/>
                  </a:cubicBezTo>
                  <a:cubicBezTo>
                    <a:pt x="119" y="101"/>
                    <a:pt x="119" y="101"/>
                    <a:pt x="119" y="101"/>
                  </a:cubicBezTo>
                  <a:cubicBezTo>
                    <a:pt x="117" y="110"/>
                    <a:pt x="117" y="110"/>
                    <a:pt x="117" y="110"/>
                  </a:cubicBezTo>
                  <a:cubicBezTo>
                    <a:pt x="117" y="118"/>
                    <a:pt x="117" y="118"/>
                    <a:pt x="117" y="118"/>
                  </a:cubicBezTo>
                  <a:cubicBezTo>
                    <a:pt x="119" y="125"/>
                    <a:pt x="121" y="130"/>
                    <a:pt x="121" y="131"/>
                  </a:cubicBezTo>
                  <a:cubicBezTo>
                    <a:pt x="120" y="138"/>
                    <a:pt x="120" y="138"/>
                    <a:pt x="120" y="138"/>
                  </a:cubicBezTo>
                  <a:cubicBezTo>
                    <a:pt x="120" y="138"/>
                    <a:pt x="120" y="138"/>
                    <a:pt x="120" y="138"/>
                  </a:cubicBezTo>
                  <a:cubicBezTo>
                    <a:pt x="120" y="139"/>
                    <a:pt x="120" y="139"/>
                    <a:pt x="120" y="139"/>
                  </a:cubicBezTo>
                  <a:cubicBezTo>
                    <a:pt x="116" y="144"/>
                    <a:pt x="116" y="144"/>
                    <a:pt x="116" y="144"/>
                  </a:cubicBezTo>
                  <a:cubicBezTo>
                    <a:pt x="116" y="145"/>
                    <a:pt x="116" y="145"/>
                    <a:pt x="116" y="145"/>
                  </a:cubicBezTo>
                  <a:cubicBezTo>
                    <a:pt x="116" y="145"/>
                    <a:pt x="116" y="145"/>
                    <a:pt x="116" y="145"/>
                  </a:cubicBezTo>
                  <a:cubicBezTo>
                    <a:pt x="116" y="145"/>
                    <a:pt x="116" y="145"/>
                    <a:pt x="116" y="145"/>
                  </a:cubicBezTo>
                  <a:cubicBezTo>
                    <a:pt x="112" y="149"/>
                    <a:pt x="112" y="149"/>
                    <a:pt x="112" y="149"/>
                  </a:cubicBezTo>
                  <a:cubicBezTo>
                    <a:pt x="111" y="158"/>
                    <a:pt x="111" y="158"/>
                    <a:pt x="111" y="158"/>
                  </a:cubicBezTo>
                  <a:cubicBezTo>
                    <a:pt x="114" y="167"/>
                    <a:pt x="114" y="167"/>
                    <a:pt x="114" y="167"/>
                  </a:cubicBezTo>
                  <a:cubicBezTo>
                    <a:pt x="114" y="167"/>
                    <a:pt x="114" y="167"/>
                    <a:pt x="114" y="167"/>
                  </a:cubicBezTo>
                  <a:cubicBezTo>
                    <a:pt x="114" y="168"/>
                    <a:pt x="114" y="168"/>
                    <a:pt x="114" y="168"/>
                  </a:cubicBezTo>
                  <a:cubicBezTo>
                    <a:pt x="114" y="168"/>
                    <a:pt x="114" y="168"/>
                    <a:pt x="114" y="168"/>
                  </a:cubicBezTo>
                  <a:cubicBezTo>
                    <a:pt x="114" y="168"/>
                    <a:pt x="114" y="168"/>
                    <a:pt x="114" y="168"/>
                  </a:cubicBezTo>
                  <a:cubicBezTo>
                    <a:pt x="111" y="182"/>
                    <a:pt x="111" y="182"/>
                    <a:pt x="111" y="182"/>
                  </a:cubicBezTo>
                  <a:cubicBezTo>
                    <a:pt x="109" y="184"/>
                    <a:pt x="109" y="184"/>
                    <a:pt x="109" y="184"/>
                  </a:cubicBezTo>
                  <a:cubicBezTo>
                    <a:pt x="108" y="185"/>
                    <a:pt x="106" y="185"/>
                    <a:pt x="103" y="184"/>
                  </a:cubicBezTo>
                  <a:cubicBezTo>
                    <a:pt x="103" y="184"/>
                    <a:pt x="103" y="184"/>
                    <a:pt x="103" y="184"/>
                  </a:cubicBezTo>
                  <a:cubicBezTo>
                    <a:pt x="99" y="180"/>
                    <a:pt x="99" y="180"/>
                    <a:pt x="99" y="180"/>
                  </a:cubicBezTo>
                  <a:cubicBezTo>
                    <a:pt x="95" y="181"/>
                    <a:pt x="95" y="181"/>
                    <a:pt x="95" y="181"/>
                  </a:cubicBezTo>
                  <a:cubicBezTo>
                    <a:pt x="90" y="187"/>
                    <a:pt x="90" y="187"/>
                    <a:pt x="90" y="187"/>
                  </a:cubicBezTo>
                  <a:cubicBezTo>
                    <a:pt x="84" y="203"/>
                    <a:pt x="84" y="203"/>
                    <a:pt x="84" y="203"/>
                  </a:cubicBezTo>
                  <a:cubicBezTo>
                    <a:pt x="84" y="204"/>
                    <a:pt x="84" y="204"/>
                    <a:pt x="84" y="204"/>
                  </a:cubicBezTo>
                  <a:cubicBezTo>
                    <a:pt x="84" y="204"/>
                    <a:pt x="84" y="204"/>
                    <a:pt x="84" y="204"/>
                  </a:cubicBezTo>
                  <a:cubicBezTo>
                    <a:pt x="78" y="209"/>
                    <a:pt x="78" y="209"/>
                    <a:pt x="78" y="209"/>
                  </a:cubicBezTo>
                  <a:cubicBezTo>
                    <a:pt x="77" y="209"/>
                    <a:pt x="77" y="209"/>
                    <a:pt x="77" y="209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68" y="219"/>
                    <a:pt x="68" y="219"/>
                    <a:pt x="68" y="219"/>
                  </a:cubicBezTo>
                  <a:cubicBezTo>
                    <a:pt x="71" y="225"/>
                    <a:pt x="71" y="225"/>
                    <a:pt x="71" y="225"/>
                  </a:cubicBezTo>
                  <a:cubicBezTo>
                    <a:pt x="72" y="225"/>
                    <a:pt x="72" y="225"/>
                    <a:pt x="72" y="225"/>
                  </a:cubicBezTo>
                  <a:cubicBezTo>
                    <a:pt x="80" y="235"/>
                    <a:pt x="80" y="235"/>
                    <a:pt x="80" y="235"/>
                  </a:cubicBezTo>
                  <a:cubicBezTo>
                    <a:pt x="80" y="236"/>
                    <a:pt x="80" y="236"/>
                    <a:pt x="80" y="236"/>
                  </a:cubicBezTo>
                  <a:cubicBezTo>
                    <a:pt x="80" y="239"/>
                    <a:pt x="80" y="239"/>
                    <a:pt x="80" y="239"/>
                  </a:cubicBezTo>
                  <a:cubicBezTo>
                    <a:pt x="89" y="240"/>
                    <a:pt x="89" y="240"/>
                    <a:pt x="89" y="240"/>
                  </a:cubicBezTo>
                  <a:cubicBezTo>
                    <a:pt x="90" y="248"/>
                    <a:pt x="90" y="248"/>
                    <a:pt x="90" y="248"/>
                  </a:cubicBezTo>
                  <a:cubicBezTo>
                    <a:pt x="90" y="249"/>
                    <a:pt x="90" y="249"/>
                    <a:pt x="90" y="249"/>
                  </a:cubicBezTo>
                  <a:cubicBezTo>
                    <a:pt x="91" y="258"/>
                    <a:pt x="91" y="258"/>
                    <a:pt x="91" y="258"/>
                  </a:cubicBezTo>
                  <a:cubicBezTo>
                    <a:pt x="94" y="260"/>
                    <a:pt x="94" y="260"/>
                    <a:pt x="94" y="260"/>
                  </a:cubicBezTo>
                  <a:cubicBezTo>
                    <a:pt x="102" y="258"/>
                    <a:pt x="102" y="258"/>
                    <a:pt x="102" y="258"/>
                  </a:cubicBezTo>
                  <a:cubicBezTo>
                    <a:pt x="109" y="253"/>
                    <a:pt x="109" y="253"/>
                    <a:pt x="109" y="253"/>
                  </a:cubicBezTo>
                  <a:cubicBezTo>
                    <a:pt x="111" y="253"/>
                    <a:pt x="111" y="253"/>
                    <a:pt x="111" y="253"/>
                  </a:cubicBezTo>
                  <a:cubicBezTo>
                    <a:pt x="113" y="266"/>
                    <a:pt x="113" y="266"/>
                    <a:pt x="113" y="266"/>
                  </a:cubicBezTo>
                  <a:cubicBezTo>
                    <a:pt x="117" y="271"/>
                    <a:pt x="117" y="271"/>
                    <a:pt x="117" y="271"/>
                  </a:cubicBezTo>
                  <a:cubicBezTo>
                    <a:pt x="118" y="272"/>
                    <a:pt x="118" y="272"/>
                    <a:pt x="118" y="272"/>
                  </a:cubicBezTo>
                  <a:cubicBezTo>
                    <a:pt x="121" y="277"/>
                    <a:pt x="121" y="277"/>
                    <a:pt x="121" y="277"/>
                  </a:cubicBezTo>
                  <a:cubicBezTo>
                    <a:pt x="127" y="282"/>
                    <a:pt x="127" y="282"/>
                    <a:pt x="127" y="282"/>
                  </a:cubicBezTo>
                  <a:cubicBezTo>
                    <a:pt x="127" y="283"/>
                    <a:pt x="129" y="283"/>
                    <a:pt x="131" y="283"/>
                  </a:cubicBezTo>
                  <a:cubicBezTo>
                    <a:pt x="133" y="284"/>
                    <a:pt x="133" y="284"/>
                    <a:pt x="133" y="284"/>
                  </a:cubicBezTo>
                  <a:cubicBezTo>
                    <a:pt x="137" y="282"/>
                    <a:pt x="137" y="282"/>
                    <a:pt x="137" y="282"/>
                  </a:cubicBezTo>
                  <a:cubicBezTo>
                    <a:pt x="140" y="281"/>
                    <a:pt x="143" y="280"/>
                    <a:pt x="146" y="279"/>
                  </a:cubicBezTo>
                  <a:cubicBezTo>
                    <a:pt x="148" y="278"/>
                    <a:pt x="148" y="278"/>
                    <a:pt x="148" y="278"/>
                  </a:cubicBezTo>
                  <a:cubicBezTo>
                    <a:pt x="154" y="278"/>
                    <a:pt x="154" y="278"/>
                    <a:pt x="154" y="278"/>
                  </a:cubicBezTo>
                  <a:cubicBezTo>
                    <a:pt x="156" y="278"/>
                    <a:pt x="157" y="278"/>
                    <a:pt x="158" y="279"/>
                  </a:cubicBezTo>
                  <a:cubicBezTo>
                    <a:pt x="166" y="274"/>
                    <a:pt x="166" y="274"/>
                    <a:pt x="166" y="274"/>
                  </a:cubicBezTo>
                  <a:cubicBezTo>
                    <a:pt x="167" y="274"/>
                    <a:pt x="167" y="274"/>
                    <a:pt x="167" y="274"/>
                  </a:cubicBezTo>
                  <a:cubicBezTo>
                    <a:pt x="167" y="275"/>
                    <a:pt x="167" y="275"/>
                    <a:pt x="167" y="275"/>
                  </a:cubicBezTo>
                  <a:cubicBezTo>
                    <a:pt x="168" y="274"/>
                    <a:pt x="168" y="274"/>
                    <a:pt x="168" y="274"/>
                  </a:cubicBezTo>
                  <a:cubicBezTo>
                    <a:pt x="169" y="275"/>
                    <a:pt x="169" y="275"/>
                    <a:pt x="169" y="275"/>
                  </a:cubicBezTo>
                  <a:cubicBezTo>
                    <a:pt x="172" y="279"/>
                    <a:pt x="173" y="282"/>
                    <a:pt x="173" y="283"/>
                  </a:cubicBezTo>
                  <a:cubicBezTo>
                    <a:pt x="177" y="289"/>
                    <a:pt x="177" y="289"/>
                    <a:pt x="177" y="289"/>
                  </a:cubicBezTo>
                  <a:cubicBezTo>
                    <a:pt x="180" y="290"/>
                    <a:pt x="180" y="290"/>
                    <a:pt x="180" y="290"/>
                  </a:cubicBezTo>
                  <a:cubicBezTo>
                    <a:pt x="180" y="290"/>
                    <a:pt x="180" y="290"/>
                    <a:pt x="180" y="290"/>
                  </a:cubicBezTo>
                  <a:cubicBezTo>
                    <a:pt x="181" y="290"/>
                    <a:pt x="181" y="290"/>
                    <a:pt x="181" y="290"/>
                  </a:cubicBezTo>
                  <a:cubicBezTo>
                    <a:pt x="180" y="289"/>
                    <a:pt x="180" y="289"/>
                    <a:pt x="180" y="289"/>
                  </a:cubicBezTo>
                  <a:cubicBezTo>
                    <a:pt x="179" y="287"/>
                    <a:pt x="179" y="286"/>
                    <a:pt x="180" y="285"/>
                  </a:cubicBezTo>
                  <a:cubicBezTo>
                    <a:pt x="181" y="284"/>
                    <a:pt x="182" y="283"/>
                    <a:pt x="185" y="283"/>
                  </a:cubicBezTo>
                  <a:cubicBezTo>
                    <a:pt x="199" y="283"/>
                    <a:pt x="199" y="283"/>
                    <a:pt x="199" y="283"/>
                  </a:cubicBezTo>
                  <a:cubicBezTo>
                    <a:pt x="200" y="283"/>
                    <a:pt x="200" y="283"/>
                    <a:pt x="200" y="283"/>
                  </a:cubicBezTo>
                  <a:cubicBezTo>
                    <a:pt x="201" y="283"/>
                    <a:pt x="201" y="283"/>
                    <a:pt x="201" y="283"/>
                  </a:cubicBezTo>
                  <a:cubicBezTo>
                    <a:pt x="201" y="283"/>
                    <a:pt x="201" y="283"/>
                    <a:pt x="201" y="283"/>
                  </a:cubicBezTo>
                  <a:cubicBezTo>
                    <a:pt x="201" y="283"/>
                    <a:pt x="201" y="283"/>
                    <a:pt x="201" y="283"/>
                  </a:cubicBezTo>
                  <a:cubicBezTo>
                    <a:pt x="206" y="292"/>
                    <a:pt x="206" y="292"/>
                    <a:pt x="206" y="292"/>
                  </a:cubicBezTo>
                  <a:cubicBezTo>
                    <a:pt x="205" y="296"/>
                    <a:pt x="205" y="296"/>
                    <a:pt x="205" y="296"/>
                  </a:cubicBezTo>
                  <a:cubicBezTo>
                    <a:pt x="205" y="296"/>
                    <a:pt x="205" y="296"/>
                    <a:pt x="205" y="296"/>
                  </a:cubicBezTo>
                  <a:cubicBezTo>
                    <a:pt x="211" y="297"/>
                    <a:pt x="211" y="297"/>
                    <a:pt x="211" y="297"/>
                  </a:cubicBezTo>
                  <a:cubicBezTo>
                    <a:pt x="211" y="297"/>
                    <a:pt x="211" y="297"/>
                    <a:pt x="211" y="297"/>
                  </a:cubicBezTo>
                  <a:cubicBezTo>
                    <a:pt x="211" y="296"/>
                    <a:pt x="211" y="295"/>
                    <a:pt x="211" y="295"/>
                  </a:cubicBezTo>
                  <a:cubicBezTo>
                    <a:pt x="213" y="294"/>
                    <a:pt x="213" y="294"/>
                    <a:pt x="213" y="294"/>
                  </a:cubicBezTo>
                  <a:cubicBezTo>
                    <a:pt x="227" y="303"/>
                    <a:pt x="227" y="303"/>
                    <a:pt x="227" y="303"/>
                  </a:cubicBezTo>
                  <a:cubicBezTo>
                    <a:pt x="228" y="305"/>
                    <a:pt x="229" y="306"/>
                    <a:pt x="229" y="308"/>
                  </a:cubicBezTo>
                  <a:cubicBezTo>
                    <a:pt x="229" y="314"/>
                    <a:pt x="229" y="314"/>
                    <a:pt x="229" y="314"/>
                  </a:cubicBezTo>
                  <a:cubicBezTo>
                    <a:pt x="234" y="315"/>
                    <a:pt x="234" y="315"/>
                    <a:pt x="234" y="315"/>
                  </a:cubicBezTo>
                  <a:cubicBezTo>
                    <a:pt x="237" y="310"/>
                    <a:pt x="237" y="310"/>
                    <a:pt x="237" y="310"/>
                  </a:cubicBezTo>
                  <a:cubicBezTo>
                    <a:pt x="235" y="307"/>
                    <a:pt x="235" y="305"/>
                    <a:pt x="235" y="303"/>
                  </a:cubicBezTo>
                  <a:cubicBezTo>
                    <a:pt x="235" y="302"/>
                    <a:pt x="236" y="301"/>
                    <a:pt x="237" y="300"/>
                  </a:cubicBezTo>
                  <a:cubicBezTo>
                    <a:pt x="239" y="299"/>
                    <a:pt x="239" y="299"/>
                    <a:pt x="239" y="299"/>
                  </a:cubicBezTo>
                  <a:cubicBezTo>
                    <a:pt x="239" y="298"/>
                    <a:pt x="239" y="297"/>
                    <a:pt x="240" y="297"/>
                  </a:cubicBezTo>
                  <a:cubicBezTo>
                    <a:pt x="243" y="297"/>
                    <a:pt x="243" y="297"/>
                    <a:pt x="243" y="297"/>
                  </a:cubicBezTo>
                  <a:cubicBezTo>
                    <a:pt x="245" y="299"/>
                    <a:pt x="247" y="303"/>
                    <a:pt x="248" y="309"/>
                  </a:cubicBezTo>
                  <a:cubicBezTo>
                    <a:pt x="248" y="310"/>
                    <a:pt x="248" y="310"/>
                    <a:pt x="248" y="310"/>
                  </a:cubicBezTo>
                  <a:cubicBezTo>
                    <a:pt x="249" y="311"/>
                    <a:pt x="249" y="311"/>
                    <a:pt x="249" y="311"/>
                  </a:cubicBezTo>
                  <a:cubicBezTo>
                    <a:pt x="249" y="312"/>
                    <a:pt x="251" y="313"/>
                    <a:pt x="255" y="315"/>
                  </a:cubicBezTo>
                  <a:cubicBezTo>
                    <a:pt x="255" y="315"/>
                    <a:pt x="255" y="315"/>
                    <a:pt x="255" y="315"/>
                  </a:cubicBezTo>
                  <a:cubicBezTo>
                    <a:pt x="256" y="315"/>
                    <a:pt x="256" y="315"/>
                    <a:pt x="256" y="315"/>
                  </a:cubicBezTo>
                  <a:cubicBezTo>
                    <a:pt x="269" y="328"/>
                    <a:pt x="269" y="328"/>
                    <a:pt x="269" y="328"/>
                  </a:cubicBezTo>
                  <a:cubicBezTo>
                    <a:pt x="269" y="328"/>
                    <a:pt x="269" y="328"/>
                    <a:pt x="269" y="328"/>
                  </a:cubicBezTo>
                  <a:cubicBezTo>
                    <a:pt x="275" y="326"/>
                    <a:pt x="275" y="326"/>
                    <a:pt x="275" y="326"/>
                  </a:cubicBezTo>
                  <a:cubicBezTo>
                    <a:pt x="274" y="324"/>
                    <a:pt x="274" y="324"/>
                    <a:pt x="274" y="324"/>
                  </a:cubicBezTo>
                  <a:cubicBezTo>
                    <a:pt x="272" y="322"/>
                    <a:pt x="272" y="320"/>
                    <a:pt x="272" y="319"/>
                  </a:cubicBezTo>
                  <a:cubicBezTo>
                    <a:pt x="272" y="316"/>
                    <a:pt x="274" y="313"/>
                    <a:pt x="278" y="311"/>
                  </a:cubicBezTo>
                  <a:cubicBezTo>
                    <a:pt x="285" y="305"/>
                    <a:pt x="285" y="305"/>
                    <a:pt x="285" y="305"/>
                  </a:cubicBezTo>
                  <a:cubicBezTo>
                    <a:pt x="293" y="310"/>
                    <a:pt x="293" y="310"/>
                    <a:pt x="293" y="310"/>
                  </a:cubicBezTo>
                  <a:cubicBezTo>
                    <a:pt x="294" y="310"/>
                    <a:pt x="294" y="310"/>
                    <a:pt x="294" y="310"/>
                  </a:cubicBezTo>
                  <a:cubicBezTo>
                    <a:pt x="296" y="301"/>
                    <a:pt x="296" y="301"/>
                    <a:pt x="296" y="301"/>
                  </a:cubicBezTo>
                  <a:cubicBezTo>
                    <a:pt x="296" y="300"/>
                    <a:pt x="296" y="300"/>
                    <a:pt x="296" y="300"/>
                  </a:cubicBezTo>
                  <a:cubicBezTo>
                    <a:pt x="297" y="299"/>
                    <a:pt x="297" y="299"/>
                    <a:pt x="297" y="299"/>
                  </a:cubicBezTo>
                  <a:cubicBezTo>
                    <a:pt x="304" y="300"/>
                    <a:pt x="304" y="300"/>
                    <a:pt x="304" y="300"/>
                  </a:cubicBezTo>
                  <a:cubicBezTo>
                    <a:pt x="305" y="301"/>
                    <a:pt x="306" y="303"/>
                    <a:pt x="306" y="305"/>
                  </a:cubicBezTo>
                  <a:cubicBezTo>
                    <a:pt x="306" y="306"/>
                    <a:pt x="305" y="308"/>
                    <a:pt x="303" y="310"/>
                  </a:cubicBezTo>
                  <a:cubicBezTo>
                    <a:pt x="305" y="311"/>
                    <a:pt x="305" y="311"/>
                    <a:pt x="305" y="311"/>
                  </a:cubicBezTo>
                  <a:cubicBezTo>
                    <a:pt x="309" y="313"/>
                    <a:pt x="312" y="314"/>
                    <a:pt x="314" y="315"/>
                  </a:cubicBezTo>
                  <a:cubicBezTo>
                    <a:pt x="315" y="315"/>
                    <a:pt x="315" y="315"/>
                    <a:pt x="315" y="315"/>
                  </a:cubicBezTo>
                  <a:cubicBezTo>
                    <a:pt x="315" y="315"/>
                    <a:pt x="315" y="315"/>
                    <a:pt x="315" y="315"/>
                  </a:cubicBezTo>
                  <a:cubicBezTo>
                    <a:pt x="320" y="317"/>
                    <a:pt x="320" y="317"/>
                    <a:pt x="320" y="317"/>
                  </a:cubicBezTo>
                  <a:cubicBezTo>
                    <a:pt x="324" y="317"/>
                    <a:pt x="324" y="317"/>
                    <a:pt x="324" y="317"/>
                  </a:cubicBezTo>
                  <a:cubicBezTo>
                    <a:pt x="318" y="288"/>
                    <a:pt x="318" y="288"/>
                    <a:pt x="318" y="288"/>
                  </a:cubicBezTo>
                  <a:cubicBezTo>
                    <a:pt x="314" y="285"/>
                    <a:pt x="310" y="281"/>
                    <a:pt x="307" y="275"/>
                  </a:cubicBezTo>
                  <a:cubicBezTo>
                    <a:pt x="304" y="270"/>
                    <a:pt x="305" y="263"/>
                    <a:pt x="312" y="255"/>
                  </a:cubicBezTo>
                  <a:cubicBezTo>
                    <a:pt x="315" y="251"/>
                    <a:pt x="320" y="247"/>
                    <a:pt x="325" y="243"/>
                  </a:cubicBezTo>
                  <a:cubicBezTo>
                    <a:pt x="325" y="243"/>
                    <a:pt x="325" y="243"/>
                    <a:pt x="325" y="243"/>
                  </a:cubicBezTo>
                  <a:cubicBezTo>
                    <a:pt x="325" y="243"/>
                    <a:pt x="325" y="243"/>
                    <a:pt x="325" y="243"/>
                  </a:cubicBezTo>
                  <a:cubicBezTo>
                    <a:pt x="331" y="243"/>
                    <a:pt x="331" y="243"/>
                    <a:pt x="331" y="243"/>
                  </a:cubicBezTo>
                  <a:cubicBezTo>
                    <a:pt x="331" y="243"/>
                    <a:pt x="331" y="243"/>
                    <a:pt x="331" y="243"/>
                  </a:cubicBezTo>
                  <a:cubicBezTo>
                    <a:pt x="336" y="245"/>
                    <a:pt x="336" y="245"/>
                    <a:pt x="336" y="245"/>
                  </a:cubicBezTo>
                  <a:cubicBezTo>
                    <a:pt x="346" y="245"/>
                    <a:pt x="346" y="245"/>
                    <a:pt x="346" y="245"/>
                  </a:cubicBezTo>
                  <a:cubicBezTo>
                    <a:pt x="350" y="243"/>
                    <a:pt x="353" y="237"/>
                    <a:pt x="357" y="228"/>
                  </a:cubicBezTo>
                  <a:cubicBezTo>
                    <a:pt x="360" y="222"/>
                    <a:pt x="360" y="211"/>
                    <a:pt x="358" y="19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2" name="Freeform 30"/>
            <p:cNvSpPr>
              <a:spLocks/>
            </p:cNvSpPr>
            <p:nvPr/>
          </p:nvSpPr>
          <p:spPr bwMode="auto">
            <a:xfrm>
              <a:off x="4126294" y="3488825"/>
              <a:ext cx="900783" cy="565404"/>
            </a:xfrm>
            <a:custGeom>
              <a:avLst/>
              <a:gdLst>
                <a:gd name="T0" fmla="*/ 198 w 217"/>
                <a:gd name="T1" fmla="*/ 4 h 136"/>
                <a:gd name="T2" fmla="*/ 179 w 217"/>
                <a:gd name="T3" fmla="*/ 6 h 136"/>
                <a:gd name="T4" fmla="*/ 135 w 217"/>
                <a:gd name="T5" fmla="*/ 21 h 136"/>
                <a:gd name="T6" fmla="*/ 136 w 217"/>
                <a:gd name="T7" fmla="*/ 30 h 136"/>
                <a:gd name="T8" fmla="*/ 106 w 217"/>
                <a:gd name="T9" fmla="*/ 26 h 136"/>
                <a:gd name="T10" fmla="*/ 84 w 217"/>
                <a:gd name="T11" fmla="*/ 0 h 136"/>
                <a:gd name="T12" fmla="*/ 75 w 217"/>
                <a:gd name="T13" fmla="*/ 10 h 136"/>
                <a:gd name="T14" fmla="*/ 64 w 217"/>
                <a:gd name="T15" fmla="*/ 4 h 136"/>
                <a:gd name="T16" fmla="*/ 59 w 217"/>
                <a:gd name="T17" fmla="*/ 10 h 136"/>
                <a:gd name="T18" fmla="*/ 51 w 217"/>
                <a:gd name="T19" fmla="*/ 12 h 136"/>
                <a:gd name="T20" fmla="*/ 6 w 217"/>
                <a:gd name="T21" fmla="*/ 64 h 136"/>
                <a:gd name="T22" fmla="*/ 11 w 217"/>
                <a:gd name="T23" fmla="*/ 76 h 136"/>
                <a:gd name="T24" fmla="*/ 10 w 217"/>
                <a:gd name="T25" fmla="*/ 76 h 136"/>
                <a:gd name="T26" fmla="*/ 17 w 217"/>
                <a:gd name="T27" fmla="*/ 103 h 136"/>
                <a:gd name="T28" fmla="*/ 0 w 217"/>
                <a:gd name="T29" fmla="*/ 114 h 136"/>
                <a:gd name="T30" fmla="*/ 8 w 217"/>
                <a:gd name="T31" fmla="*/ 122 h 136"/>
                <a:gd name="T32" fmla="*/ 9 w 217"/>
                <a:gd name="T33" fmla="*/ 124 h 136"/>
                <a:gd name="T34" fmla="*/ 32 w 217"/>
                <a:gd name="T35" fmla="*/ 136 h 136"/>
                <a:gd name="T36" fmla="*/ 42 w 217"/>
                <a:gd name="T37" fmla="*/ 126 h 136"/>
                <a:gd name="T38" fmla="*/ 57 w 217"/>
                <a:gd name="T39" fmla="*/ 119 h 136"/>
                <a:gd name="T40" fmla="*/ 59 w 217"/>
                <a:gd name="T41" fmla="*/ 121 h 136"/>
                <a:gd name="T42" fmla="*/ 59 w 217"/>
                <a:gd name="T43" fmla="*/ 122 h 136"/>
                <a:gd name="T44" fmla="*/ 74 w 217"/>
                <a:gd name="T45" fmla="*/ 132 h 136"/>
                <a:gd name="T46" fmla="*/ 92 w 217"/>
                <a:gd name="T47" fmla="*/ 126 h 136"/>
                <a:gd name="T48" fmla="*/ 106 w 217"/>
                <a:gd name="T49" fmla="*/ 125 h 136"/>
                <a:gd name="T50" fmla="*/ 108 w 217"/>
                <a:gd name="T51" fmla="*/ 124 h 136"/>
                <a:gd name="T52" fmla="*/ 119 w 217"/>
                <a:gd name="T53" fmla="*/ 110 h 136"/>
                <a:gd name="T54" fmla="*/ 125 w 217"/>
                <a:gd name="T55" fmla="*/ 106 h 136"/>
                <a:gd name="T56" fmla="*/ 126 w 217"/>
                <a:gd name="T57" fmla="*/ 107 h 136"/>
                <a:gd name="T58" fmla="*/ 129 w 217"/>
                <a:gd name="T59" fmla="*/ 108 h 136"/>
                <a:gd name="T60" fmla="*/ 134 w 217"/>
                <a:gd name="T61" fmla="*/ 88 h 136"/>
                <a:gd name="T62" fmla="*/ 140 w 217"/>
                <a:gd name="T63" fmla="*/ 86 h 136"/>
                <a:gd name="T64" fmla="*/ 148 w 217"/>
                <a:gd name="T65" fmla="*/ 69 h 136"/>
                <a:gd name="T66" fmla="*/ 151 w 217"/>
                <a:gd name="T67" fmla="*/ 60 h 136"/>
                <a:gd name="T68" fmla="*/ 161 w 217"/>
                <a:gd name="T69" fmla="*/ 56 h 136"/>
                <a:gd name="T70" fmla="*/ 161 w 217"/>
                <a:gd name="T71" fmla="*/ 54 h 136"/>
                <a:gd name="T72" fmla="*/ 169 w 217"/>
                <a:gd name="T73" fmla="*/ 48 h 136"/>
                <a:gd name="T74" fmla="*/ 164 w 217"/>
                <a:gd name="T75" fmla="*/ 47 h 136"/>
                <a:gd name="T76" fmla="*/ 164 w 217"/>
                <a:gd name="T77" fmla="*/ 44 h 136"/>
                <a:gd name="T78" fmla="*/ 166 w 217"/>
                <a:gd name="T79" fmla="*/ 43 h 136"/>
                <a:gd name="T80" fmla="*/ 176 w 217"/>
                <a:gd name="T81" fmla="*/ 38 h 136"/>
                <a:gd name="T82" fmla="*/ 202 w 217"/>
                <a:gd name="T83" fmla="*/ 20 h 136"/>
                <a:gd name="T84" fmla="*/ 214 w 217"/>
                <a:gd name="T85" fmla="*/ 24 h 136"/>
                <a:gd name="T86" fmla="*/ 212 w 217"/>
                <a:gd name="T87" fmla="*/ 14 h 136"/>
                <a:gd name="T88" fmla="*/ 212 w 217"/>
                <a:gd name="T89" fmla="*/ 14 h 136"/>
                <a:gd name="T90" fmla="*/ 216 w 217"/>
                <a:gd name="T91" fmla="*/ 6 h 136"/>
                <a:gd name="T92" fmla="*/ 213 w 217"/>
                <a:gd name="T93" fmla="*/ 7 h 136"/>
                <a:gd name="T94" fmla="*/ 204 w 217"/>
                <a:gd name="T95" fmla="*/ 8 h 136"/>
                <a:gd name="T96" fmla="*/ 202 w 217"/>
                <a:gd name="T97" fmla="*/ 8 h 136"/>
                <a:gd name="T98" fmla="*/ 202 w 217"/>
                <a:gd name="T99" fmla="*/ 6 h 136"/>
                <a:gd name="T100" fmla="*/ 198 w 217"/>
                <a:gd name="T101" fmla="*/ 4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17" h="136">
                  <a:moveTo>
                    <a:pt x="198" y="4"/>
                  </a:moveTo>
                  <a:cubicBezTo>
                    <a:pt x="198" y="4"/>
                    <a:pt x="198" y="4"/>
                    <a:pt x="198" y="4"/>
                  </a:cubicBezTo>
                  <a:cubicBezTo>
                    <a:pt x="198" y="6"/>
                    <a:pt x="196" y="7"/>
                    <a:pt x="194" y="7"/>
                  </a:cubicBezTo>
                  <a:cubicBezTo>
                    <a:pt x="179" y="6"/>
                    <a:pt x="179" y="6"/>
                    <a:pt x="179" y="6"/>
                  </a:cubicBezTo>
                  <a:cubicBezTo>
                    <a:pt x="168" y="4"/>
                    <a:pt x="161" y="2"/>
                    <a:pt x="157" y="0"/>
                  </a:cubicBezTo>
                  <a:cubicBezTo>
                    <a:pt x="135" y="21"/>
                    <a:pt x="135" y="21"/>
                    <a:pt x="135" y="21"/>
                  </a:cubicBezTo>
                  <a:cubicBezTo>
                    <a:pt x="136" y="30"/>
                    <a:pt x="136" y="30"/>
                    <a:pt x="136" y="30"/>
                  </a:cubicBezTo>
                  <a:cubicBezTo>
                    <a:pt x="136" y="30"/>
                    <a:pt x="136" y="30"/>
                    <a:pt x="136" y="30"/>
                  </a:cubicBezTo>
                  <a:cubicBezTo>
                    <a:pt x="134" y="31"/>
                    <a:pt x="134" y="31"/>
                    <a:pt x="134" y="31"/>
                  </a:cubicBezTo>
                  <a:cubicBezTo>
                    <a:pt x="117" y="33"/>
                    <a:pt x="108" y="32"/>
                    <a:pt x="106" y="26"/>
                  </a:cubicBezTo>
                  <a:cubicBezTo>
                    <a:pt x="104" y="1"/>
                    <a:pt x="104" y="1"/>
                    <a:pt x="104" y="1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6" y="18"/>
                    <a:pt x="76" y="18"/>
                    <a:pt x="76" y="18"/>
                  </a:cubicBezTo>
                  <a:cubicBezTo>
                    <a:pt x="75" y="10"/>
                    <a:pt x="75" y="10"/>
                    <a:pt x="75" y="10"/>
                  </a:cubicBezTo>
                  <a:cubicBezTo>
                    <a:pt x="75" y="4"/>
                    <a:pt x="74" y="0"/>
                    <a:pt x="72" y="0"/>
                  </a:cubicBezTo>
                  <a:cubicBezTo>
                    <a:pt x="64" y="4"/>
                    <a:pt x="64" y="4"/>
                    <a:pt x="64" y="4"/>
                  </a:cubicBezTo>
                  <a:cubicBezTo>
                    <a:pt x="60" y="9"/>
                    <a:pt x="60" y="9"/>
                    <a:pt x="60" y="9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59" y="10"/>
                    <a:pt x="59" y="10"/>
                    <a:pt x="59" y="10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42" y="20"/>
                    <a:pt x="34" y="27"/>
                    <a:pt x="28" y="35"/>
                  </a:cubicBezTo>
                  <a:cubicBezTo>
                    <a:pt x="6" y="64"/>
                    <a:pt x="6" y="64"/>
                    <a:pt x="6" y="64"/>
                  </a:cubicBezTo>
                  <a:cubicBezTo>
                    <a:pt x="11" y="74"/>
                    <a:pt x="11" y="74"/>
                    <a:pt x="11" y="74"/>
                  </a:cubicBezTo>
                  <a:cubicBezTo>
                    <a:pt x="11" y="76"/>
                    <a:pt x="11" y="76"/>
                    <a:pt x="11" y="76"/>
                  </a:cubicBezTo>
                  <a:cubicBezTo>
                    <a:pt x="11" y="76"/>
                    <a:pt x="11" y="76"/>
                    <a:pt x="11" y="76"/>
                  </a:cubicBezTo>
                  <a:cubicBezTo>
                    <a:pt x="10" y="76"/>
                    <a:pt x="10" y="76"/>
                    <a:pt x="10" y="76"/>
                  </a:cubicBezTo>
                  <a:cubicBezTo>
                    <a:pt x="9" y="78"/>
                    <a:pt x="10" y="82"/>
                    <a:pt x="12" y="86"/>
                  </a:cubicBezTo>
                  <a:cubicBezTo>
                    <a:pt x="15" y="91"/>
                    <a:pt x="17" y="97"/>
                    <a:pt x="17" y="103"/>
                  </a:cubicBezTo>
                  <a:cubicBezTo>
                    <a:pt x="17" y="104"/>
                    <a:pt x="17" y="104"/>
                    <a:pt x="17" y="104"/>
                  </a:cubicBezTo>
                  <a:cubicBezTo>
                    <a:pt x="0" y="114"/>
                    <a:pt x="0" y="114"/>
                    <a:pt x="0" y="114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9" y="123"/>
                    <a:pt x="9" y="124"/>
                  </a:cubicBezTo>
                  <a:cubicBezTo>
                    <a:pt x="9" y="124"/>
                    <a:pt x="9" y="124"/>
                    <a:pt x="9" y="124"/>
                  </a:cubicBezTo>
                  <a:cubicBezTo>
                    <a:pt x="8" y="126"/>
                    <a:pt x="12" y="129"/>
                    <a:pt x="18" y="132"/>
                  </a:cubicBezTo>
                  <a:cubicBezTo>
                    <a:pt x="32" y="136"/>
                    <a:pt x="32" y="136"/>
                    <a:pt x="32" y="136"/>
                  </a:cubicBezTo>
                  <a:cubicBezTo>
                    <a:pt x="37" y="133"/>
                    <a:pt x="37" y="133"/>
                    <a:pt x="37" y="133"/>
                  </a:cubicBezTo>
                  <a:cubicBezTo>
                    <a:pt x="42" y="126"/>
                    <a:pt x="42" y="126"/>
                    <a:pt x="42" y="126"/>
                  </a:cubicBezTo>
                  <a:cubicBezTo>
                    <a:pt x="46" y="115"/>
                    <a:pt x="46" y="115"/>
                    <a:pt x="46" y="115"/>
                  </a:cubicBezTo>
                  <a:cubicBezTo>
                    <a:pt x="57" y="119"/>
                    <a:pt x="57" y="119"/>
                    <a:pt x="57" y="119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1"/>
                    <a:pt x="59" y="121"/>
                    <a:pt x="59" y="121"/>
                  </a:cubicBezTo>
                  <a:cubicBezTo>
                    <a:pt x="59" y="121"/>
                    <a:pt x="59" y="121"/>
                    <a:pt x="59" y="121"/>
                  </a:cubicBezTo>
                  <a:cubicBezTo>
                    <a:pt x="59" y="122"/>
                    <a:pt x="59" y="122"/>
                    <a:pt x="59" y="122"/>
                  </a:cubicBezTo>
                  <a:cubicBezTo>
                    <a:pt x="57" y="126"/>
                    <a:pt x="58" y="130"/>
                    <a:pt x="62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9" y="131"/>
                    <a:pt x="82" y="130"/>
                    <a:pt x="85" y="128"/>
                  </a:cubicBezTo>
                  <a:cubicBezTo>
                    <a:pt x="86" y="126"/>
                    <a:pt x="89" y="125"/>
                    <a:pt x="92" y="126"/>
                  </a:cubicBezTo>
                  <a:cubicBezTo>
                    <a:pt x="97" y="126"/>
                    <a:pt x="101" y="128"/>
                    <a:pt x="104" y="132"/>
                  </a:cubicBezTo>
                  <a:cubicBezTo>
                    <a:pt x="106" y="125"/>
                    <a:pt x="106" y="125"/>
                    <a:pt x="106" y="125"/>
                  </a:cubicBezTo>
                  <a:cubicBezTo>
                    <a:pt x="107" y="124"/>
                    <a:pt x="107" y="124"/>
                    <a:pt x="107" y="124"/>
                  </a:cubicBezTo>
                  <a:cubicBezTo>
                    <a:pt x="108" y="124"/>
                    <a:pt x="108" y="124"/>
                    <a:pt x="108" y="124"/>
                  </a:cubicBezTo>
                  <a:cubicBezTo>
                    <a:pt x="110" y="122"/>
                    <a:pt x="111" y="120"/>
                    <a:pt x="112" y="118"/>
                  </a:cubicBezTo>
                  <a:cubicBezTo>
                    <a:pt x="114" y="115"/>
                    <a:pt x="116" y="112"/>
                    <a:pt x="119" y="110"/>
                  </a:cubicBezTo>
                  <a:cubicBezTo>
                    <a:pt x="124" y="107"/>
                    <a:pt x="124" y="107"/>
                    <a:pt x="124" y="107"/>
                  </a:cubicBezTo>
                  <a:cubicBezTo>
                    <a:pt x="125" y="106"/>
                    <a:pt x="125" y="106"/>
                    <a:pt x="125" y="106"/>
                  </a:cubicBezTo>
                  <a:cubicBezTo>
                    <a:pt x="125" y="107"/>
                    <a:pt x="125" y="107"/>
                    <a:pt x="125" y="107"/>
                  </a:cubicBezTo>
                  <a:cubicBezTo>
                    <a:pt x="126" y="107"/>
                    <a:pt x="126" y="107"/>
                    <a:pt x="126" y="107"/>
                  </a:cubicBezTo>
                  <a:cubicBezTo>
                    <a:pt x="129" y="108"/>
                    <a:pt x="129" y="108"/>
                    <a:pt x="129" y="108"/>
                  </a:cubicBezTo>
                  <a:cubicBezTo>
                    <a:pt x="129" y="108"/>
                    <a:pt x="129" y="108"/>
                    <a:pt x="129" y="108"/>
                  </a:cubicBezTo>
                  <a:cubicBezTo>
                    <a:pt x="130" y="108"/>
                    <a:pt x="130" y="108"/>
                    <a:pt x="130" y="108"/>
                  </a:cubicBezTo>
                  <a:cubicBezTo>
                    <a:pt x="134" y="88"/>
                    <a:pt x="134" y="88"/>
                    <a:pt x="134" y="88"/>
                  </a:cubicBezTo>
                  <a:cubicBezTo>
                    <a:pt x="134" y="88"/>
                    <a:pt x="134" y="88"/>
                    <a:pt x="134" y="88"/>
                  </a:cubicBezTo>
                  <a:cubicBezTo>
                    <a:pt x="140" y="86"/>
                    <a:pt x="140" y="86"/>
                    <a:pt x="140" y="86"/>
                  </a:cubicBezTo>
                  <a:cubicBezTo>
                    <a:pt x="147" y="82"/>
                    <a:pt x="150" y="78"/>
                    <a:pt x="150" y="75"/>
                  </a:cubicBezTo>
                  <a:cubicBezTo>
                    <a:pt x="148" y="69"/>
                    <a:pt x="148" y="69"/>
                    <a:pt x="148" y="69"/>
                  </a:cubicBezTo>
                  <a:cubicBezTo>
                    <a:pt x="147" y="65"/>
                    <a:pt x="147" y="62"/>
                    <a:pt x="148" y="61"/>
                  </a:cubicBezTo>
                  <a:cubicBezTo>
                    <a:pt x="149" y="60"/>
                    <a:pt x="150" y="60"/>
                    <a:pt x="151" y="60"/>
                  </a:cubicBezTo>
                  <a:cubicBezTo>
                    <a:pt x="154" y="60"/>
                    <a:pt x="157" y="60"/>
                    <a:pt x="160" y="62"/>
                  </a:cubicBezTo>
                  <a:cubicBezTo>
                    <a:pt x="161" y="56"/>
                    <a:pt x="161" y="56"/>
                    <a:pt x="161" y="56"/>
                  </a:cubicBezTo>
                  <a:cubicBezTo>
                    <a:pt x="161" y="55"/>
                    <a:pt x="161" y="55"/>
                    <a:pt x="161" y="55"/>
                  </a:cubicBezTo>
                  <a:cubicBezTo>
                    <a:pt x="161" y="54"/>
                    <a:pt x="161" y="54"/>
                    <a:pt x="161" y="54"/>
                  </a:cubicBezTo>
                  <a:cubicBezTo>
                    <a:pt x="168" y="51"/>
                    <a:pt x="168" y="51"/>
                    <a:pt x="168" y="51"/>
                  </a:cubicBezTo>
                  <a:cubicBezTo>
                    <a:pt x="169" y="48"/>
                    <a:pt x="169" y="48"/>
                    <a:pt x="169" y="48"/>
                  </a:cubicBezTo>
                  <a:cubicBezTo>
                    <a:pt x="165" y="48"/>
                    <a:pt x="165" y="48"/>
                    <a:pt x="165" y="48"/>
                  </a:cubicBezTo>
                  <a:cubicBezTo>
                    <a:pt x="164" y="47"/>
                    <a:pt x="164" y="47"/>
                    <a:pt x="164" y="47"/>
                  </a:cubicBezTo>
                  <a:cubicBezTo>
                    <a:pt x="164" y="45"/>
                    <a:pt x="164" y="45"/>
                    <a:pt x="164" y="45"/>
                  </a:cubicBezTo>
                  <a:cubicBezTo>
                    <a:pt x="164" y="44"/>
                    <a:pt x="164" y="44"/>
                    <a:pt x="164" y="44"/>
                  </a:cubicBezTo>
                  <a:cubicBezTo>
                    <a:pt x="165" y="43"/>
                    <a:pt x="165" y="43"/>
                    <a:pt x="165" y="43"/>
                  </a:cubicBezTo>
                  <a:cubicBezTo>
                    <a:pt x="166" y="43"/>
                    <a:pt x="166" y="43"/>
                    <a:pt x="166" y="43"/>
                  </a:cubicBezTo>
                  <a:cubicBezTo>
                    <a:pt x="167" y="43"/>
                    <a:pt x="167" y="43"/>
                    <a:pt x="167" y="43"/>
                  </a:cubicBezTo>
                  <a:cubicBezTo>
                    <a:pt x="170" y="43"/>
                    <a:pt x="173" y="42"/>
                    <a:pt x="176" y="38"/>
                  </a:cubicBezTo>
                  <a:cubicBezTo>
                    <a:pt x="202" y="20"/>
                    <a:pt x="202" y="20"/>
                    <a:pt x="202" y="20"/>
                  </a:cubicBezTo>
                  <a:cubicBezTo>
                    <a:pt x="202" y="20"/>
                    <a:pt x="202" y="20"/>
                    <a:pt x="202" y="20"/>
                  </a:cubicBezTo>
                  <a:cubicBezTo>
                    <a:pt x="210" y="24"/>
                    <a:pt x="210" y="24"/>
                    <a:pt x="210" y="24"/>
                  </a:cubicBezTo>
                  <a:cubicBezTo>
                    <a:pt x="214" y="24"/>
                    <a:pt x="214" y="24"/>
                    <a:pt x="214" y="24"/>
                  </a:cubicBezTo>
                  <a:cubicBezTo>
                    <a:pt x="212" y="15"/>
                    <a:pt x="212" y="15"/>
                    <a:pt x="212" y="15"/>
                  </a:cubicBezTo>
                  <a:cubicBezTo>
                    <a:pt x="212" y="14"/>
                    <a:pt x="212" y="14"/>
                    <a:pt x="212" y="14"/>
                  </a:cubicBezTo>
                  <a:cubicBezTo>
                    <a:pt x="212" y="14"/>
                    <a:pt x="212" y="14"/>
                    <a:pt x="212" y="14"/>
                  </a:cubicBezTo>
                  <a:cubicBezTo>
                    <a:pt x="212" y="14"/>
                    <a:pt x="212" y="14"/>
                    <a:pt x="212" y="14"/>
                  </a:cubicBezTo>
                  <a:cubicBezTo>
                    <a:pt x="217" y="6"/>
                    <a:pt x="217" y="6"/>
                    <a:pt x="217" y="6"/>
                  </a:cubicBezTo>
                  <a:cubicBezTo>
                    <a:pt x="216" y="6"/>
                    <a:pt x="216" y="6"/>
                    <a:pt x="216" y="6"/>
                  </a:cubicBezTo>
                  <a:cubicBezTo>
                    <a:pt x="213" y="6"/>
                    <a:pt x="213" y="6"/>
                    <a:pt x="213" y="6"/>
                  </a:cubicBezTo>
                  <a:cubicBezTo>
                    <a:pt x="213" y="7"/>
                    <a:pt x="213" y="7"/>
                    <a:pt x="213" y="7"/>
                  </a:cubicBezTo>
                  <a:cubicBezTo>
                    <a:pt x="212" y="7"/>
                    <a:pt x="212" y="7"/>
                    <a:pt x="212" y="7"/>
                  </a:cubicBezTo>
                  <a:cubicBezTo>
                    <a:pt x="204" y="8"/>
                    <a:pt x="204" y="8"/>
                    <a:pt x="204" y="8"/>
                  </a:cubicBezTo>
                  <a:cubicBezTo>
                    <a:pt x="202" y="8"/>
                    <a:pt x="202" y="8"/>
                    <a:pt x="202" y="8"/>
                  </a:cubicBezTo>
                  <a:cubicBezTo>
                    <a:pt x="202" y="8"/>
                    <a:pt x="202" y="8"/>
                    <a:pt x="202" y="8"/>
                  </a:cubicBezTo>
                  <a:cubicBezTo>
                    <a:pt x="202" y="8"/>
                    <a:pt x="202" y="8"/>
                    <a:pt x="202" y="8"/>
                  </a:cubicBezTo>
                  <a:cubicBezTo>
                    <a:pt x="202" y="6"/>
                    <a:pt x="202" y="6"/>
                    <a:pt x="202" y="6"/>
                  </a:cubicBezTo>
                  <a:cubicBezTo>
                    <a:pt x="200" y="4"/>
                    <a:pt x="200" y="4"/>
                    <a:pt x="200" y="4"/>
                  </a:cubicBezTo>
                  <a:lnTo>
                    <a:pt x="198" y="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4" name="Freeform 32"/>
            <p:cNvSpPr>
              <a:spLocks/>
            </p:cNvSpPr>
            <p:nvPr/>
          </p:nvSpPr>
          <p:spPr bwMode="auto">
            <a:xfrm>
              <a:off x="4308909" y="3950630"/>
              <a:ext cx="784893" cy="605790"/>
            </a:xfrm>
            <a:custGeom>
              <a:avLst/>
              <a:gdLst>
                <a:gd name="T0" fmla="*/ 120 w 189"/>
                <a:gd name="T1" fmla="*/ 23 h 146"/>
                <a:gd name="T2" fmla="*/ 85 w 189"/>
                <a:gd name="T3" fmla="*/ 9 h 146"/>
                <a:gd name="T4" fmla="*/ 85 w 189"/>
                <a:gd name="T5" fmla="*/ 1 h 146"/>
                <a:gd name="T6" fmla="*/ 82 w 189"/>
                <a:gd name="T7" fmla="*/ 0 h 146"/>
                <a:gd name="T8" fmla="*/ 66 w 189"/>
                <a:gd name="T9" fmla="*/ 16 h 146"/>
                <a:gd name="T10" fmla="*/ 58 w 189"/>
                <a:gd name="T11" fmla="*/ 24 h 146"/>
                <a:gd name="T12" fmla="*/ 48 w 189"/>
                <a:gd name="T13" fmla="*/ 19 h 146"/>
                <a:gd name="T14" fmla="*/ 31 w 189"/>
                <a:gd name="T15" fmla="*/ 25 h 146"/>
                <a:gd name="T16" fmla="*/ 10 w 189"/>
                <a:gd name="T17" fmla="*/ 11 h 146"/>
                <a:gd name="T18" fmla="*/ 2 w 189"/>
                <a:gd name="T19" fmla="*/ 17 h 146"/>
                <a:gd name="T20" fmla="*/ 2 w 189"/>
                <a:gd name="T21" fmla="*/ 18 h 146"/>
                <a:gd name="T22" fmla="*/ 0 w 189"/>
                <a:gd name="T23" fmla="*/ 20 h 146"/>
                <a:gd name="T24" fmla="*/ 4 w 189"/>
                <a:gd name="T25" fmla="*/ 21 h 146"/>
                <a:gd name="T26" fmla="*/ 5 w 189"/>
                <a:gd name="T27" fmla="*/ 21 h 146"/>
                <a:gd name="T28" fmla="*/ 34 w 189"/>
                <a:gd name="T29" fmla="*/ 43 h 146"/>
                <a:gd name="T30" fmla="*/ 62 w 189"/>
                <a:gd name="T31" fmla="*/ 75 h 146"/>
                <a:gd name="T32" fmla="*/ 90 w 189"/>
                <a:gd name="T33" fmla="*/ 72 h 146"/>
                <a:gd name="T34" fmla="*/ 91 w 189"/>
                <a:gd name="T35" fmla="*/ 71 h 146"/>
                <a:gd name="T36" fmla="*/ 99 w 189"/>
                <a:gd name="T37" fmla="*/ 73 h 146"/>
                <a:gd name="T38" fmla="*/ 100 w 189"/>
                <a:gd name="T39" fmla="*/ 75 h 146"/>
                <a:gd name="T40" fmla="*/ 93 w 189"/>
                <a:gd name="T41" fmla="*/ 93 h 146"/>
                <a:gd name="T42" fmla="*/ 84 w 189"/>
                <a:gd name="T43" fmla="*/ 93 h 146"/>
                <a:gd name="T44" fmla="*/ 74 w 189"/>
                <a:gd name="T45" fmla="*/ 117 h 146"/>
                <a:gd name="T46" fmla="*/ 89 w 189"/>
                <a:gd name="T47" fmla="*/ 127 h 146"/>
                <a:gd name="T48" fmla="*/ 93 w 189"/>
                <a:gd name="T49" fmla="*/ 133 h 146"/>
                <a:gd name="T50" fmla="*/ 100 w 189"/>
                <a:gd name="T51" fmla="*/ 133 h 146"/>
                <a:gd name="T52" fmla="*/ 115 w 189"/>
                <a:gd name="T53" fmla="*/ 139 h 146"/>
                <a:gd name="T54" fmla="*/ 118 w 189"/>
                <a:gd name="T55" fmla="*/ 143 h 146"/>
                <a:gd name="T56" fmla="*/ 132 w 189"/>
                <a:gd name="T57" fmla="*/ 144 h 146"/>
                <a:gd name="T58" fmla="*/ 152 w 189"/>
                <a:gd name="T59" fmla="*/ 143 h 146"/>
                <a:gd name="T60" fmla="*/ 159 w 189"/>
                <a:gd name="T61" fmla="*/ 139 h 146"/>
                <a:gd name="T62" fmla="*/ 158 w 189"/>
                <a:gd name="T63" fmla="*/ 131 h 146"/>
                <a:gd name="T64" fmla="*/ 162 w 189"/>
                <a:gd name="T65" fmla="*/ 119 h 146"/>
                <a:gd name="T66" fmla="*/ 170 w 189"/>
                <a:gd name="T67" fmla="*/ 111 h 146"/>
                <a:gd name="T68" fmla="*/ 186 w 189"/>
                <a:gd name="T69" fmla="*/ 111 h 146"/>
                <a:gd name="T70" fmla="*/ 181 w 189"/>
                <a:gd name="T71" fmla="*/ 98 h 146"/>
                <a:gd name="T72" fmla="*/ 174 w 189"/>
                <a:gd name="T73" fmla="*/ 97 h 146"/>
                <a:gd name="T74" fmla="*/ 174 w 189"/>
                <a:gd name="T75" fmla="*/ 97 h 146"/>
                <a:gd name="T76" fmla="*/ 156 w 189"/>
                <a:gd name="T77" fmla="*/ 86 h 146"/>
                <a:gd name="T78" fmla="*/ 147 w 189"/>
                <a:gd name="T79" fmla="*/ 83 h 146"/>
                <a:gd name="T80" fmla="*/ 132 w 189"/>
                <a:gd name="T81" fmla="*/ 4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9" h="146">
                  <a:moveTo>
                    <a:pt x="132" y="43"/>
                  </a:moveTo>
                  <a:cubicBezTo>
                    <a:pt x="128" y="39"/>
                    <a:pt x="124" y="33"/>
                    <a:pt x="120" y="23"/>
                  </a:cubicBezTo>
                  <a:cubicBezTo>
                    <a:pt x="109" y="23"/>
                    <a:pt x="102" y="21"/>
                    <a:pt x="99" y="17"/>
                  </a:cubicBezTo>
                  <a:cubicBezTo>
                    <a:pt x="96" y="13"/>
                    <a:pt x="92" y="11"/>
                    <a:pt x="85" y="9"/>
                  </a:cubicBezTo>
                  <a:cubicBezTo>
                    <a:pt x="83" y="8"/>
                    <a:pt x="83" y="8"/>
                    <a:pt x="83" y="8"/>
                  </a:cubicBezTo>
                  <a:cubicBezTo>
                    <a:pt x="85" y="1"/>
                    <a:pt x="85" y="1"/>
                    <a:pt x="85" y="1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77" y="3"/>
                    <a:pt x="74" y="5"/>
                    <a:pt x="72" y="8"/>
                  </a:cubicBezTo>
                  <a:cubicBezTo>
                    <a:pt x="71" y="11"/>
                    <a:pt x="69" y="14"/>
                    <a:pt x="66" y="16"/>
                  </a:cubicBezTo>
                  <a:cubicBezTo>
                    <a:pt x="64" y="23"/>
                    <a:pt x="62" y="26"/>
                    <a:pt x="60" y="26"/>
                  </a:cubicBezTo>
                  <a:cubicBezTo>
                    <a:pt x="59" y="26"/>
                    <a:pt x="58" y="25"/>
                    <a:pt x="58" y="24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2" y="20"/>
                    <a:pt x="50" y="19"/>
                    <a:pt x="48" y="19"/>
                  </a:cubicBezTo>
                  <a:cubicBezTo>
                    <a:pt x="44" y="20"/>
                    <a:pt x="44" y="20"/>
                    <a:pt x="44" y="20"/>
                  </a:cubicBezTo>
                  <a:cubicBezTo>
                    <a:pt x="41" y="23"/>
                    <a:pt x="37" y="25"/>
                    <a:pt x="31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1" y="22"/>
                    <a:pt x="9" y="17"/>
                    <a:pt x="10" y="11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2" y="31"/>
                    <a:pt x="17" y="37"/>
                    <a:pt x="20" y="38"/>
                  </a:cubicBezTo>
                  <a:cubicBezTo>
                    <a:pt x="21" y="39"/>
                    <a:pt x="26" y="41"/>
                    <a:pt x="34" y="43"/>
                  </a:cubicBezTo>
                  <a:cubicBezTo>
                    <a:pt x="49" y="48"/>
                    <a:pt x="49" y="48"/>
                    <a:pt x="49" y="48"/>
                  </a:cubicBezTo>
                  <a:cubicBezTo>
                    <a:pt x="53" y="50"/>
                    <a:pt x="58" y="59"/>
                    <a:pt x="62" y="75"/>
                  </a:cubicBezTo>
                  <a:cubicBezTo>
                    <a:pt x="69" y="79"/>
                    <a:pt x="73" y="81"/>
                    <a:pt x="76" y="81"/>
                  </a:cubicBezTo>
                  <a:cubicBezTo>
                    <a:pt x="78" y="79"/>
                    <a:pt x="83" y="77"/>
                    <a:pt x="90" y="72"/>
                  </a:cubicBezTo>
                  <a:cubicBezTo>
                    <a:pt x="90" y="72"/>
                    <a:pt x="90" y="72"/>
                    <a:pt x="90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2" y="72"/>
                    <a:pt x="92" y="72"/>
                    <a:pt x="92" y="72"/>
                  </a:cubicBezTo>
                  <a:cubicBezTo>
                    <a:pt x="99" y="73"/>
                    <a:pt x="99" y="73"/>
                    <a:pt x="99" y="73"/>
                  </a:cubicBezTo>
                  <a:cubicBezTo>
                    <a:pt x="100" y="73"/>
                    <a:pt x="100" y="73"/>
                    <a:pt x="100" y="73"/>
                  </a:cubicBezTo>
                  <a:cubicBezTo>
                    <a:pt x="100" y="75"/>
                    <a:pt x="100" y="75"/>
                    <a:pt x="100" y="75"/>
                  </a:cubicBezTo>
                  <a:cubicBezTo>
                    <a:pt x="99" y="76"/>
                    <a:pt x="99" y="76"/>
                    <a:pt x="99" y="76"/>
                  </a:cubicBezTo>
                  <a:cubicBezTo>
                    <a:pt x="97" y="85"/>
                    <a:pt x="95" y="91"/>
                    <a:pt x="93" y="93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84" y="97"/>
                    <a:pt x="81" y="103"/>
                    <a:pt x="76" y="111"/>
                  </a:cubicBezTo>
                  <a:cubicBezTo>
                    <a:pt x="74" y="113"/>
                    <a:pt x="74" y="115"/>
                    <a:pt x="74" y="117"/>
                  </a:cubicBezTo>
                  <a:cubicBezTo>
                    <a:pt x="83" y="123"/>
                    <a:pt x="83" y="123"/>
                    <a:pt x="83" y="123"/>
                  </a:cubicBezTo>
                  <a:cubicBezTo>
                    <a:pt x="85" y="126"/>
                    <a:pt x="87" y="127"/>
                    <a:pt x="89" y="127"/>
                  </a:cubicBezTo>
                  <a:cubicBezTo>
                    <a:pt x="91" y="127"/>
                    <a:pt x="91" y="127"/>
                    <a:pt x="91" y="127"/>
                  </a:cubicBezTo>
                  <a:cubicBezTo>
                    <a:pt x="93" y="133"/>
                    <a:pt x="93" y="133"/>
                    <a:pt x="93" y="133"/>
                  </a:cubicBezTo>
                  <a:cubicBezTo>
                    <a:pt x="97" y="135"/>
                    <a:pt x="97" y="135"/>
                    <a:pt x="97" y="135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1" y="131"/>
                    <a:pt x="102" y="131"/>
                    <a:pt x="104" y="131"/>
                  </a:cubicBezTo>
                  <a:cubicBezTo>
                    <a:pt x="108" y="131"/>
                    <a:pt x="111" y="133"/>
                    <a:pt x="115" y="139"/>
                  </a:cubicBezTo>
                  <a:cubicBezTo>
                    <a:pt x="115" y="139"/>
                    <a:pt x="115" y="139"/>
                    <a:pt x="115" y="139"/>
                  </a:cubicBezTo>
                  <a:cubicBezTo>
                    <a:pt x="118" y="143"/>
                    <a:pt x="118" y="143"/>
                    <a:pt x="118" y="143"/>
                  </a:cubicBezTo>
                  <a:cubicBezTo>
                    <a:pt x="119" y="143"/>
                    <a:pt x="119" y="143"/>
                    <a:pt x="119" y="143"/>
                  </a:cubicBezTo>
                  <a:cubicBezTo>
                    <a:pt x="121" y="141"/>
                    <a:pt x="126" y="142"/>
                    <a:pt x="132" y="144"/>
                  </a:cubicBezTo>
                  <a:cubicBezTo>
                    <a:pt x="142" y="146"/>
                    <a:pt x="142" y="146"/>
                    <a:pt x="142" y="146"/>
                  </a:cubicBezTo>
                  <a:cubicBezTo>
                    <a:pt x="152" y="143"/>
                    <a:pt x="152" y="143"/>
                    <a:pt x="152" y="143"/>
                  </a:cubicBezTo>
                  <a:cubicBezTo>
                    <a:pt x="156" y="141"/>
                    <a:pt x="156" y="141"/>
                    <a:pt x="156" y="141"/>
                  </a:cubicBezTo>
                  <a:cubicBezTo>
                    <a:pt x="159" y="139"/>
                    <a:pt x="159" y="139"/>
                    <a:pt x="159" y="139"/>
                  </a:cubicBezTo>
                  <a:cubicBezTo>
                    <a:pt x="156" y="136"/>
                    <a:pt x="156" y="136"/>
                    <a:pt x="156" y="136"/>
                  </a:cubicBezTo>
                  <a:cubicBezTo>
                    <a:pt x="156" y="135"/>
                    <a:pt x="156" y="133"/>
                    <a:pt x="158" y="131"/>
                  </a:cubicBezTo>
                  <a:cubicBezTo>
                    <a:pt x="161" y="129"/>
                    <a:pt x="162" y="127"/>
                    <a:pt x="162" y="124"/>
                  </a:cubicBezTo>
                  <a:cubicBezTo>
                    <a:pt x="162" y="119"/>
                    <a:pt x="162" y="119"/>
                    <a:pt x="162" y="119"/>
                  </a:cubicBezTo>
                  <a:cubicBezTo>
                    <a:pt x="162" y="117"/>
                    <a:pt x="162" y="115"/>
                    <a:pt x="163" y="115"/>
                  </a:cubicBezTo>
                  <a:cubicBezTo>
                    <a:pt x="164" y="113"/>
                    <a:pt x="166" y="112"/>
                    <a:pt x="170" y="111"/>
                  </a:cubicBezTo>
                  <a:cubicBezTo>
                    <a:pt x="175" y="111"/>
                    <a:pt x="181" y="113"/>
                    <a:pt x="189" y="119"/>
                  </a:cubicBezTo>
                  <a:cubicBezTo>
                    <a:pt x="186" y="111"/>
                    <a:pt x="186" y="111"/>
                    <a:pt x="186" y="111"/>
                  </a:cubicBezTo>
                  <a:cubicBezTo>
                    <a:pt x="182" y="105"/>
                    <a:pt x="182" y="105"/>
                    <a:pt x="182" y="105"/>
                  </a:cubicBezTo>
                  <a:cubicBezTo>
                    <a:pt x="181" y="98"/>
                    <a:pt x="181" y="98"/>
                    <a:pt x="181" y="98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56" y="86"/>
                    <a:pt x="156" y="86"/>
                    <a:pt x="156" y="86"/>
                  </a:cubicBezTo>
                  <a:cubicBezTo>
                    <a:pt x="147" y="85"/>
                    <a:pt x="147" y="85"/>
                    <a:pt x="147" y="85"/>
                  </a:cubicBezTo>
                  <a:cubicBezTo>
                    <a:pt x="147" y="83"/>
                    <a:pt x="147" y="83"/>
                    <a:pt x="147" y="83"/>
                  </a:cubicBezTo>
                  <a:cubicBezTo>
                    <a:pt x="146" y="73"/>
                    <a:pt x="146" y="73"/>
                    <a:pt x="146" y="73"/>
                  </a:cubicBezTo>
                  <a:cubicBezTo>
                    <a:pt x="140" y="57"/>
                    <a:pt x="136" y="46"/>
                    <a:pt x="132" y="4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5" name="Freeform 33"/>
            <p:cNvSpPr>
              <a:spLocks/>
            </p:cNvSpPr>
            <p:nvPr/>
          </p:nvSpPr>
          <p:spPr bwMode="auto">
            <a:xfrm>
              <a:off x="3898025" y="2789971"/>
              <a:ext cx="730459" cy="1043012"/>
            </a:xfrm>
            <a:custGeom>
              <a:avLst/>
              <a:gdLst>
                <a:gd name="T0" fmla="*/ 158 w 176"/>
                <a:gd name="T1" fmla="*/ 74 h 251"/>
                <a:gd name="T2" fmla="*/ 140 w 176"/>
                <a:gd name="T3" fmla="*/ 69 h 251"/>
                <a:gd name="T4" fmla="*/ 139 w 176"/>
                <a:gd name="T5" fmla="*/ 52 h 251"/>
                <a:gd name="T6" fmla="*/ 134 w 176"/>
                <a:gd name="T7" fmla="*/ 46 h 251"/>
                <a:gd name="T8" fmla="*/ 117 w 176"/>
                <a:gd name="T9" fmla="*/ 38 h 251"/>
                <a:gd name="T10" fmla="*/ 117 w 176"/>
                <a:gd name="T11" fmla="*/ 24 h 251"/>
                <a:gd name="T12" fmla="*/ 113 w 176"/>
                <a:gd name="T13" fmla="*/ 20 h 251"/>
                <a:gd name="T14" fmla="*/ 105 w 176"/>
                <a:gd name="T15" fmla="*/ 15 h 251"/>
                <a:gd name="T16" fmla="*/ 100 w 176"/>
                <a:gd name="T17" fmla="*/ 0 h 251"/>
                <a:gd name="T18" fmla="*/ 89 w 176"/>
                <a:gd name="T19" fmla="*/ 8 h 251"/>
                <a:gd name="T20" fmla="*/ 78 w 176"/>
                <a:gd name="T21" fmla="*/ 24 h 251"/>
                <a:gd name="T22" fmla="*/ 71 w 176"/>
                <a:gd name="T23" fmla="*/ 33 h 251"/>
                <a:gd name="T24" fmla="*/ 59 w 176"/>
                <a:gd name="T25" fmla="*/ 39 h 251"/>
                <a:gd name="T26" fmla="*/ 45 w 176"/>
                <a:gd name="T27" fmla="*/ 39 h 251"/>
                <a:gd name="T28" fmla="*/ 32 w 176"/>
                <a:gd name="T29" fmla="*/ 50 h 251"/>
                <a:gd name="T30" fmla="*/ 24 w 176"/>
                <a:gd name="T31" fmla="*/ 45 h 251"/>
                <a:gd name="T32" fmla="*/ 17 w 176"/>
                <a:gd name="T33" fmla="*/ 32 h 251"/>
                <a:gd name="T34" fmla="*/ 8 w 176"/>
                <a:gd name="T35" fmla="*/ 48 h 251"/>
                <a:gd name="T36" fmla="*/ 7 w 176"/>
                <a:gd name="T37" fmla="*/ 48 h 251"/>
                <a:gd name="T38" fmla="*/ 15 w 176"/>
                <a:gd name="T39" fmla="*/ 84 h 251"/>
                <a:gd name="T40" fmla="*/ 18 w 176"/>
                <a:gd name="T41" fmla="*/ 94 h 251"/>
                <a:gd name="T42" fmla="*/ 6 w 176"/>
                <a:gd name="T43" fmla="*/ 100 h 251"/>
                <a:gd name="T44" fmla="*/ 24 w 176"/>
                <a:gd name="T45" fmla="*/ 120 h 251"/>
                <a:gd name="T46" fmla="*/ 24 w 176"/>
                <a:gd name="T47" fmla="*/ 120 h 251"/>
                <a:gd name="T48" fmla="*/ 19 w 176"/>
                <a:gd name="T49" fmla="*/ 140 h 251"/>
                <a:gd name="T50" fmla="*/ 8 w 176"/>
                <a:gd name="T51" fmla="*/ 147 h 251"/>
                <a:gd name="T52" fmla="*/ 18 w 176"/>
                <a:gd name="T53" fmla="*/ 179 h 251"/>
                <a:gd name="T54" fmla="*/ 24 w 176"/>
                <a:gd name="T55" fmla="*/ 189 h 251"/>
                <a:gd name="T56" fmla="*/ 16 w 176"/>
                <a:gd name="T57" fmla="*/ 208 h 251"/>
                <a:gd name="T58" fmla="*/ 10 w 176"/>
                <a:gd name="T59" fmla="*/ 225 h 251"/>
                <a:gd name="T60" fmla="*/ 11 w 176"/>
                <a:gd name="T61" fmla="*/ 238 h 251"/>
                <a:gd name="T62" fmla="*/ 13 w 176"/>
                <a:gd name="T63" fmla="*/ 241 h 251"/>
                <a:gd name="T64" fmla="*/ 14 w 176"/>
                <a:gd name="T65" fmla="*/ 244 h 251"/>
                <a:gd name="T66" fmla="*/ 14 w 176"/>
                <a:gd name="T67" fmla="*/ 244 h 251"/>
                <a:gd name="T68" fmla="*/ 47 w 176"/>
                <a:gd name="T69" fmla="*/ 248 h 251"/>
                <a:gd name="T70" fmla="*/ 56 w 176"/>
                <a:gd name="T71" fmla="*/ 232 h 251"/>
                <a:gd name="T72" fmla="*/ 104 w 176"/>
                <a:gd name="T73" fmla="*/ 176 h 251"/>
                <a:gd name="T74" fmla="*/ 125 w 176"/>
                <a:gd name="T75" fmla="*/ 164 h 251"/>
                <a:gd name="T76" fmla="*/ 117 w 176"/>
                <a:gd name="T77" fmla="*/ 156 h 251"/>
                <a:gd name="T78" fmla="*/ 115 w 176"/>
                <a:gd name="T79" fmla="*/ 147 h 251"/>
                <a:gd name="T80" fmla="*/ 87 w 176"/>
                <a:gd name="T81" fmla="*/ 119 h 251"/>
                <a:gd name="T82" fmla="*/ 61 w 176"/>
                <a:gd name="T83" fmla="*/ 114 h 251"/>
                <a:gd name="T84" fmla="*/ 51 w 176"/>
                <a:gd name="T85" fmla="*/ 100 h 251"/>
                <a:gd name="T86" fmla="*/ 67 w 176"/>
                <a:gd name="T87" fmla="*/ 74 h 251"/>
                <a:gd name="T88" fmla="*/ 71 w 176"/>
                <a:gd name="T89" fmla="*/ 61 h 251"/>
                <a:gd name="T90" fmla="*/ 104 w 176"/>
                <a:gd name="T91" fmla="*/ 67 h 251"/>
                <a:gd name="T92" fmla="*/ 101 w 176"/>
                <a:gd name="T93" fmla="*/ 80 h 251"/>
                <a:gd name="T94" fmla="*/ 120 w 176"/>
                <a:gd name="T95" fmla="*/ 95 h 251"/>
                <a:gd name="T96" fmla="*/ 150 w 176"/>
                <a:gd name="T97" fmla="*/ 122 h 251"/>
                <a:gd name="T98" fmla="*/ 166 w 176"/>
                <a:gd name="T99" fmla="*/ 102 h 251"/>
                <a:gd name="T100" fmla="*/ 168 w 176"/>
                <a:gd name="T101" fmla="*/ 92 h 251"/>
                <a:gd name="T102" fmla="*/ 175 w 176"/>
                <a:gd name="T103" fmla="*/ 87 h 251"/>
                <a:gd name="T104" fmla="*/ 163 w 176"/>
                <a:gd name="T105" fmla="*/ 7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6" h="251">
                  <a:moveTo>
                    <a:pt x="162" y="76"/>
                  </a:moveTo>
                  <a:cubicBezTo>
                    <a:pt x="159" y="74"/>
                    <a:pt x="159" y="74"/>
                    <a:pt x="159" y="74"/>
                  </a:cubicBezTo>
                  <a:cubicBezTo>
                    <a:pt x="159" y="74"/>
                    <a:pt x="159" y="74"/>
                    <a:pt x="159" y="74"/>
                  </a:cubicBezTo>
                  <a:cubicBezTo>
                    <a:pt x="158" y="74"/>
                    <a:pt x="158" y="74"/>
                    <a:pt x="158" y="74"/>
                  </a:cubicBezTo>
                  <a:cubicBezTo>
                    <a:pt x="156" y="72"/>
                    <a:pt x="156" y="72"/>
                    <a:pt x="156" y="72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2" y="68"/>
                    <a:pt x="142" y="68"/>
                    <a:pt x="142" y="68"/>
                  </a:cubicBezTo>
                  <a:cubicBezTo>
                    <a:pt x="140" y="69"/>
                    <a:pt x="140" y="69"/>
                    <a:pt x="140" y="69"/>
                  </a:cubicBezTo>
                  <a:cubicBezTo>
                    <a:pt x="135" y="61"/>
                    <a:pt x="135" y="61"/>
                    <a:pt x="135" y="61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9" y="56"/>
                    <a:pt x="139" y="56"/>
                    <a:pt x="139" y="56"/>
                  </a:cubicBezTo>
                  <a:cubicBezTo>
                    <a:pt x="139" y="52"/>
                    <a:pt x="139" y="52"/>
                    <a:pt x="139" y="52"/>
                  </a:cubicBezTo>
                  <a:cubicBezTo>
                    <a:pt x="139" y="51"/>
                    <a:pt x="139" y="51"/>
                    <a:pt x="139" y="51"/>
                  </a:cubicBezTo>
                  <a:cubicBezTo>
                    <a:pt x="141" y="48"/>
                    <a:pt x="141" y="48"/>
                    <a:pt x="141" y="48"/>
                  </a:cubicBezTo>
                  <a:cubicBezTo>
                    <a:pt x="140" y="47"/>
                    <a:pt x="140" y="47"/>
                    <a:pt x="140" y="47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23" y="44"/>
                    <a:pt x="123" y="44"/>
                    <a:pt x="123" y="44"/>
                  </a:cubicBezTo>
                  <a:cubicBezTo>
                    <a:pt x="123" y="44"/>
                    <a:pt x="123" y="44"/>
                    <a:pt x="123" y="44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17" y="24"/>
                    <a:pt x="117" y="24"/>
                    <a:pt x="117" y="24"/>
                  </a:cubicBezTo>
                  <a:cubicBezTo>
                    <a:pt x="117" y="18"/>
                    <a:pt x="117" y="18"/>
                    <a:pt x="117" y="18"/>
                  </a:cubicBezTo>
                  <a:cubicBezTo>
                    <a:pt x="117" y="16"/>
                    <a:pt x="117" y="16"/>
                    <a:pt x="117" y="16"/>
                  </a:cubicBezTo>
                  <a:cubicBezTo>
                    <a:pt x="114" y="20"/>
                    <a:pt x="114" y="20"/>
                    <a:pt x="114" y="20"/>
                  </a:cubicBezTo>
                  <a:cubicBezTo>
                    <a:pt x="113" y="20"/>
                    <a:pt x="113" y="20"/>
                    <a:pt x="113" y="20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1" y="20"/>
                    <a:pt x="111" y="20"/>
                    <a:pt x="111" y="20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4" y="14"/>
                    <a:pt x="104" y="14"/>
                    <a:pt x="104" y="14"/>
                  </a:cubicBezTo>
                  <a:cubicBezTo>
                    <a:pt x="104" y="13"/>
                    <a:pt x="104" y="13"/>
                    <a:pt x="104" y="13"/>
                  </a:cubicBezTo>
                  <a:cubicBezTo>
                    <a:pt x="103" y="4"/>
                    <a:pt x="103" y="4"/>
                    <a:pt x="103" y="4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90" y="8"/>
                    <a:pt x="90" y="8"/>
                    <a:pt x="90" y="8"/>
                  </a:cubicBezTo>
                  <a:cubicBezTo>
                    <a:pt x="89" y="8"/>
                    <a:pt x="89" y="8"/>
                    <a:pt x="89" y="8"/>
                  </a:cubicBezTo>
                  <a:cubicBezTo>
                    <a:pt x="80" y="6"/>
                    <a:pt x="80" y="6"/>
                    <a:pt x="80" y="6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1" y="33"/>
                    <a:pt x="71" y="33"/>
                    <a:pt x="71" y="33"/>
                  </a:cubicBezTo>
                  <a:cubicBezTo>
                    <a:pt x="65" y="34"/>
                    <a:pt x="65" y="34"/>
                    <a:pt x="65" y="34"/>
                  </a:cubicBezTo>
                  <a:cubicBezTo>
                    <a:pt x="59" y="38"/>
                    <a:pt x="59" y="38"/>
                    <a:pt x="59" y="38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57" y="39"/>
                    <a:pt x="57" y="39"/>
                    <a:pt x="57" y="39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39" y="49"/>
                    <a:pt x="38" y="50"/>
                    <a:pt x="37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7" y="48"/>
                    <a:pt x="7" y="48"/>
                    <a:pt x="7" y="48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5"/>
                    <a:pt x="3" y="58"/>
                    <a:pt x="0" y="61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9" y="92"/>
                    <a:pt x="19" y="92"/>
                    <a:pt x="19" y="92"/>
                  </a:cubicBezTo>
                  <a:cubicBezTo>
                    <a:pt x="19" y="93"/>
                    <a:pt x="19" y="93"/>
                    <a:pt x="19" y="93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5" y="98"/>
                    <a:pt x="15" y="98"/>
                    <a:pt x="15" y="98"/>
                  </a:cubicBezTo>
                  <a:cubicBezTo>
                    <a:pt x="14" y="98"/>
                    <a:pt x="14" y="98"/>
                    <a:pt x="14" y="98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7" y="106"/>
                    <a:pt x="7" y="106"/>
                    <a:pt x="7" y="106"/>
                  </a:cubicBezTo>
                  <a:cubicBezTo>
                    <a:pt x="13" y="110"/>
                    <a:pt x="13" y="110"/>
                    <a:pt x="13" y="110"/>
                  </a:cubicBezTo>
                  <a:cubicBezTo>
                    <a:pt x="21" y="112"/>
                    <a:pt x="21" y="112"/>
                    <a:pt x="21" y="112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19" y="140"/>
                    <a:pt x="19" y="140"/>
                    <a:pt x="19" y="140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8" y="142"/>
                    <a:pt x="18" y="142"/>
                    <a:pt x="18" y="142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8" y="147"/>
                    <a:pt x="8" y="147"/>
                    <a:pt x="8" y="147"/>
                  </a:cubicBezTo>
                  <a:cubicBezTo>
                    <a:pt x="5" y="156"/>
                    <a:pt x="5" y="156"/>
                    <a:pt x="5" y="156"/>
                  </a:cubicBezTo>
                  <a:cubicBezTo>
                    <a:pt x="4" y="166"/>
                    <a:pt x="4" y="166"/>
                    <a:pt x="4" y="166"/>
                  </a:cubicBezTo>
                  <a:cubicBezTo>
                    <a:pt x="6" y="172"/>
                    <a:pt x="6" y="172"/>
                    <a:pt x="6" y="172"/>
                  </a:cubicBezTo>
                  <a:cubicBezTo>
                    <a:pt x="18" y="179"/>
                    <a:pt x="18" y="179"/>
                    <a:pt x="18" y="179"/>
                  </a:cubicBezTo>
                  <a:cubicBezTo>
                    <a:pt x="19" y="180"/>
                    <a:pt x="19" y="180"/>
                    <a:pt x="19" y="180"/>
                  </a:cubicBezTo>
                  <a:cubicBezTo>
                    <a:pt x="24" y="188"/>
                    <a:pt x="24" y="188"/>
                    <a:pt x="24" y="188"/>
                  </a:cubicBezTo>
                  <a:cubicBezTo>
                    <a:pt x="24" y="189"/>
                    <a:pt x="24" y="189"/>
                    <a:pt x="24" y="189"/>
                  </a:cubicBezTo>
                  <a:cubicBezTo>
                    <a:pt x="24" y="189"/>
                    <a:pt x="24" y="189"/>
                    <a:pt x="24" y="189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17" y="204"/>
                    <a:pt x="17" y="204"/>
                    <a:pt x="17" y="204"/>
                  </a:cubicBezTo>
                  <a:cubicBezTo>
                    <a:pt x="16" y="208"/>
                    <a:pt x="16" y="208"/>
                    <a:pt x="16" y="208"/>
                  </a:cubicBezTo>
                  <a:cubicBezTo>
                    <a:pt x="16" y="208"/>
                    <a:pt x="16" y="208"/>
                    <a:pt x="16" y="208"/>
                  </a:cubicBezTo>
                  <a:cubicBezTo>
                    <a:pt x="12" y="217"/>
                    <a:pt x="12" y="217"/>
                    <a:pt x="12" y="217"/>
                  </a:cubicBezTo>
                  <a:cubicBezTo>
                    <a:pt x="10" y="224"/>
                    <a:pt x="10" y="224"/>
                    <a:pt x="10" y="224"/>
                  </a:cubicBezTo>
                  <a:cubicBezTo>
                    <a:pt x="10" y="225"/>
                    <a:pt x="10" y="225"/>
                    <a:pt x="10" y="225"/>
                  </a:cubicBezTo>
                  <a:cubicBezTo>
                    <a:pt x="10" y="225"/>
                    <a:pt x="10" y="225"/>
                    <a:pt x="10" y="225"/>
                  </a:cubicBezTo>
                  <a:cubicBezTo>
                    <a:pt x="8" y="227"/>
                    <a:pt x="7" y="228"/>
                    <a:pt x="6" y="231"/>
                  </a:cubicBezTo>
                  <a:cubicBezTo>
                    <a:pt x="5" y="232"/>
                    <a:pt x="5" y="232"/>
                    <a:pt x="6" y="233"/>
                  </a:cubicBezTo>
                  <a:cubicBezTo>
                    <a:pt x="7" y="234"/>
                    <a:pt x="7" y="234"/>
                    <a:pt x="7" y="234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4" y="242"/>
                    <a:pt x="14" y="242"/>
                    <a:pt x="14" y="242"/>
                  </a:cubicBezTo>
                  <a:cubicBezTo>
                    <a:pt x="14" y="242"/>
                    <a:pt x="14" y="242"/>
                    <a:pt x="14" y="242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5" y="246"/>
                    <a:pt x="15" y="246"/>
                    <a:pt x="15" y="246"/>
                  </a:cubicBezTo>
                  <a:cubicBezTo>
                    <a:pt x="18" y="248"/>
                    <a:pt x="18" y="248"/>
                    <a:pt x="18" y="248"/>
                  </a:cubicBezTo>
                  <a:cubicBezTo>
                    <a:pt x="33" y="251"/>
                    <a:pt x="33" y="251"/>
                    <a:pt x="33" y="251"/>
                  </a:cubicBezTo>
                  <a:cubicBezTo>
                    <a:pt x="37" y="251"/>
                    <a:pt x="42" y="250"/>
                    <a:pt x="47" y="248"/>
                  </a:cubicBezTo>
                  <a:cubicBezTo>
                    <a:pt x="51" y="246"/>
                    <a:pt x="56" y="245"/>
                    <a:pt x="61" y="246"/>
                  </a:cubicBezTo>
                  <a:cubicBezTo>
                    <a:pt x="61" y="243"/>
                    <a:pt x="61" y="243"/>
                    <a:pt x="61" y="243"/>
                  </a:cubicBezTo>
                  <a:cubicBezTo>
                    <a:pt x="57" y="232"/>
                    <a:pt x="57" y="232"/>
                    <a:pt x="57" y="232"/>
                  </a:cubicBezTo>
                  <a:cubicBezTo>
                    <a:pt x="56" y="232"/>
                    <a:pt x="56" y="232"/>
                    <a:pt x="56" y="232"/>
                  </a:cubicBezTo>
                  <a:cubicBezTo>
                    <a:pt x="57" y="232"/>
                    <a:pt x="57" y="232"/>
                    <a:pt x="57" y="232"/>
                  </a:cubicBezTo>
                  <a:cubicBezTo>
                    <a:pt x="79" y="200"/>
                    <a:pt x="79" y="200"/>
                    <a:pt x="79" y="200"/>
                  </a:cubicBezTo>
                  <a:cubicBezTo>
                    <a:pt x="104" y="176"/>
                    <a:pt x="104" y="176"/>
                    <a:pt x="104" y="176"/>
                  </a:cubicBezTo>
                  <a:cubicBezTo>
                    <a:pt x="104" y="176"/>
                    <a:pt x="104" y="176"/>
                    <a:pt x="104" y="176"/>
                  </a:cubicBezTo>
                  <a:cubicBezTo>
                    <a:pt x="112" y="174"/>
                    <a:pt x="112" y="174"/>
                    <a:pt x="112" y="174"/>
                  </a:cubicBezTo>
                  <a:cubicBezTo>
                    <a:pt x="116" y="169"/>
                    <a:pt x="116" y="169"/>
                    <a:pt x="116" y="169"/>
                  </a:cubicBezTo>
                  <a:cubicBezTo>
                    <a:pt x="116" y="169"/>
                    <a:pt x="116" y="169"/>
                    <a:pt x="116" y="169"/>
                  </a:cubicBezTo>
                  <a:cubicBezTo>
                    <a:pt x="119" y="166"/>
                    <a:pt x="122" y="165"/>
                    <a:pt x="125" y="164"/>
                  </a:cubicBezTo>
                  <a:cubicBezTo>
                    <a:pt x="123" y="162"/>
                    <a:pt x="123" y="162"/>
                    <a:pt x="123" y="162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3" y="151"/>
                    <a:pt x="113" y="151"/>
                    <a:pt x="113" y="151"/>
                  </a:cubicBezTo>
                  <a:cubicBezTo>
                    <a:pt x="113" y="150"/>
                    <a:pt x="113" y="150"/>
                    <a:pt x="113" y="150"/>
                  </a:cubicBezTo>
                  <a:cubicBezTo>
                    <a:pt x="113" y="150"/>
                    <a:pt x="113" y="150"/>
                    <a:pt x="113" y="150"/>
                  </a:cubicBezTo>
                  <a:cubicBezTo>
                    <a:pt x="115" y="147"/>
                    <a:pt x="115" y="147"/>
                    <a:pt x="115" y="147"/>
                  </a:cubicBezTo>
                  <a:cubicBezTo>
                    <a:pt x="109" y="148"/>
                    <a:pt x="109" y="148"/>
                    <a:pt x="109" y="148"/>
                  </a:cubicBezTo>
                  <a:cubicBezTo>
                    <a:pt x="98" y="146"/>
                    <a:pt x="98" y="146"/>
                    <a:pt x="98" y="146"/>
                  </a:cubicBezTo>
                  <a:cubicBezTo>
                    <a:pt x="94" y="144"/>
                    <a:pt x="91" y="141"/>
                    <a:pt x="90" y="138"/>
                  </a:cubicBezTo>
                  <a:cubicBezTo>
                    <a:pt x="88" y="131"/>
                    <a:pt x="87" y="125"/>
                    <a:pt x="87" y="119"/>
                  </a:cubicBezTo>
                  <a:cubicBezTo>
                    <a:pt x="86" y="121"/>
                    <a:pt x="84" y="122"/>
                    <a:pt x="82" y="122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1" y="114"/>
                    <a:pt x="61" y="114"/>
                    <a:pt x="61" y="114"/>
                  </a:cubicBezTo>
                  <a:cubicBezTo>
                    <a:pt x="58" y="114"/>
                    <a:pt x="58" y="114"/>
                    <a:pt x="58" y="114"/>
                  </a:cubicBezTo>
                  <a:cubicBezTo>
                    <a:pt x="56" y="114"/>
                    <a:pt x="53" y="113"/>
                    <a:pt x="52" y="112"/>
                  </a:cubicBezTo>
                  <a:cubicBezTo>
                    <a:pt x="49" y="110"/>
                    <a:pt x="48" y="108"/>
                    <a:pt x="48" y="107"/>
                  </a:cubicBezTo>
                  <a:cubicBezTo>
                    <a:pt x="47" y="104"/>
                    <a:pt x="48" y="102"/>
                    <a:pt x="51" y="100"/>
                  </a:cubicBezTo>
                  <a:cubicBezTo>
                    <a:pt x="53" y="98"/>
                    <a:pt x="57" y="94"/>
                    <a:pt x="59" y="90"/>
                  </a:cubicBezTo>
                  <a:cubicBezTo>
                    <a:pt x="57" y="87"/>
                    <a:pt x="55" y="83"/>
                    <a:pt x="57" y="80"/>
                  </a:cubicBezTo>
                  <a:cubicBezTo>
                    <a:pt x="57" y="79"/>
                    <a:pt x="57" y="79"/>
                    <a:pt x="57" y="79"/>
                  </a:cubicBezTo>
                  <a:cubicBezTo>
                    <a:pt x="57" y="77"/>
                    <a:pt x="61" y="76"/>
                    <a:pt x="67" y="74"/>
                  </a:cubicBezTo>
                  <a:cubicBezTo>
                    <a:pt x="67" y="72"/>
                    <a:pt x="68" y="70"/>
                    <a:pt x="69" y="70"/>
                  </a:cubicBezTo>
                  <a:cubicBezTo>
                    <a:pt x="75" y="70"/>
                    <a:pt x="75" y="70"/>
                    <a:pt x="75" y="70"/>
                  </a:cubicBezTo>
                  <a:cubicBezTo>
                    <a:pt x="74" y="70"/>
                    <a:pt x="74" y="70"/>
                    <a:pt x="74" y="70"/>
                  </a:cubicBezTo>
                  <a:cubicBezTo>
                    <a:pt x="70" y="67"/>
                    <a:pt x="69" y="64"/>
                    <a:pt x="71" y="61"/>
                  </a:cubicBezTo>
                  <a:cubicBezTo>
                    <a:pt x="74" y="59"/>
                    <a:pt x="74" y="59"/>
                    <a:pt x="74" y="59"/>
                  </a:cubicBezTo>
                  <a:cubicBezTo>
                    <a:pt x="77" y="58"/>
                    <a:pt x="82" y="58"/>
                    <a:pt x="86" y="60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104" y="67"/>
                    <a:pt x="104" y="67"/>
                    <a:pt x="104" y="67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107" y="72"/>
                    <a:pt x="107" y="72"/>
                    <a:pt x="107" y="72"/>
                  </a:cubicBezTo>
                  <a:cubicBezTo>
                    <a:pt x="107" y="74"/>
                    <a:pt x="106" y="76"/>
                    <a:pt x="105" y="76"/>
                  </a:cubicBezTo>
                  <a:cubicBezTo>
                    <a:pt x="103" y="76"/>
                    <a:pt x="102" y="78"/>
                    <a:pt x="101" y="80"/>
                  </a:cubicBezTo>
                  <a:cubicBezTo>
                    <a:pt x="105" y="90"/>
                    <a:pt x="105" y="90"/>
                    <a:pt x="105" y="90"/>
                  </a:cubicBezTo>
                  <a:cubicBezTo>
                    <a:pt x="108" y="86"/>
                    <a:pt x="110" y="84"/>
                    <a:pt x="113" y="84"/>
                  </a:cubicBezTo>
                  <a:cubicBezTo>
                    <a:pt x="114" y="84"/>
                    <a:pt x="115" y="84"/>
                    <a:pt x="117" y="86"/>
                  </a:cubicBezTo>
                  <a:cubicBezTo>
                    <a:pt x="118" y="88"/>
                    <a:pt x="119" y="92"/>
                    <a:pt x="120" y="95"/>
                  </a:cubicBezTo>
                  <a:cubicBezTo>
                    <a:pt x="120" y="100"/>
                    <a:pt x="121" y="103"/>
                    <a:pt x="123" y="105"/>
                  </a:cubicBezTo>
                  <a:cubicBezTo>
                    <a:pt x="126" y="110"/>
                    <a:pt x="126" y="110"/>
                    <a:pt x="126" y="110"/>
                  </a:cubicBezTo>
                  <a:cubicBezTo>
                    <a:pt x="131" y="116"/>
                    <a:pt x="133" y="120"/>
                    <a:pt x="134" y="124"/>
                  </a:cubicBezTo>
                  <a:cubicBezTo>
                    <a:pt x="150" y="122"/>
                    <a:pt x="150" y="122"/>
                    <a:pt x="150" y="122"/>
                  </a:cubicBezTo>
                  <a:cubicBezTo>
                    <a:pt x="157" y="118"/>
                    <a:pt x="157" y="118"/>
                    <a:pt x="157" y="118"/>
                  </a:cubicBezTo>
                  <a:cubicBezTo>
                    <a:pt x="163" y="110"/>
                    <a:pt x="163" y="110"/>
                    <a:pt x="163" y="110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8" y="94"/>
                    <a:pt x="168" y="94"/>
                    <a:pt x="168" y="94"/>
                  </a:cubicBezTo>
                  <a:cubicBezTo>
                    <a:pt x="168" y="93"/>
                    <a:pt x="168" y="93"/>
                    <a:pt x="168" y="93"/>
                  </a:cubicBezTo>
                  <a:cubicBezTo>
                    <a:pt x="168" y="92"/>
                    <a:pt x="168" y="92"/>
                    <a:pt x="168" y="92"/>
                  </a:cubicBezTo>
                  <a:cubicBezTo>
                    <a:pt x="169" y="92"/>
                    <a:pt x="169" y="92"/>
                    <a:pt x="169" y="92"/>
                  </a:cubicBezTo>
                  <a:cubicBezTo>
                    <a:pt x="175" y="88"/>
                    <a:pt x="175" y="88"/>
                    <a:pt x="175" y="88"/>
                  </a:cubicBezTo>
                  <a:cubicBezTo>
                    <a:pt x="176" y="88"/>
                    <a:pt x="176" y="88"/>
                    <a:pt x="176" y="88"/>
                  </a:cubicBezTo>
                  <a:cubicBezTo>
                    <a:pt x="175" y="87"/>
                    <a:pt x="175" y="87"/>
                    <a:pt x="175" y="87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3" y="78"/>
                    <a:pt x="163" y="78"/>
                    <a:pt x="163" y="78"/>
                  </a:cubicBezTo>
                  <a:lnTo>
                    <a:pt x="162" y="76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6" name="Freeform 35"/>
            <p:cNvSpPr>
              <a:spLocks/>
            </p:cNvSpPr>
            <p:nvPr/>
          </p:nvSpPr>
          <p:spPr bwMode="auto">
            <a:xfrm>
              <a:off x="5011274" y="5416818"/>
              <a:ext cx="219490" cy="532041"/>
            </a:xfrm>
            <a:custGeom>
              <a:avLst/>
              <a:gdLst>
                <a:gd name="T0" fmla="*/ 40 w 53"/>
                <a:gd name="T1" fmla="*/ 0 h 128"/>
                <a:gd name="T2" fmla="*/ 12 w 53"/>
                <a:gd name="T3" fmla="*/ 35 h 128"/>
                <a:gd name="T4" fmla="*/ 0 w 53"/>
                <a:gd name="T5" fmla="*/ 54 h 128"/>
                <a:gd name="T6" fmla="*/ 3 w 53"/>
                <a:gd name="T7" fmla="*/ 76 h 128"/>
                <a:gd name="T8" fmla="*/ 3 w 53"/>
                <a:gd name="T9" fmla="*/ 77 h 128"/>
                <a:gd name="T10" fmla="*/ 3 w 53"/>
                <a:gd name="T11" fmla="*/ 77 h 128"/>
                <a:gd name="T12" fmla="*/ 1 w 53"/>
                <a:gd name="T13" fmla="*/ 92 h 128"/>
                <a:gd name="T14" fmla="*/ 2 w 53"/>
                <a:gd name="T15" fmla="*/ 101 h 128"/>
                <a:gd name="T16" fmla="*/ 18 w 53"/>
                <a:gd name="T17" fmla="*/ 112 h 128"/>
                <a:gd name="T18" fmla="*/ 18 w 53"/>
                <a:gd name="T19" fmla="*/ 112 h 128"/>
                <a:gd name="T20" fmla="*/ 19 w 53"/>
                <a:gd name="T21" fmla="*/ 112 h 128"/>
                <a:gd name="T22" fmla="*/ 19 w 53"/>
                <a:gd name="T23" fmla="*/ 113 h 128"/>
                <a:gd name="T24" fmla="*/ 19 w 53"/>
                <a:gd name="T25" fmla="*/ 113 h 128"/>
                <a:gd name="T26" fmla="*/ 25 w 53"/>
                <a:gd name="T27" fmla="*/ 124 h 128"/>
                <a:gd name="T28" fmla="*/ 31 w 53"/>
                <a:gd name="T29" fmla="*/ 128 h 128"/>
                <a:gd name="T30" fmla="*/ 33 w 53"/>
                <a:gd name="T31" fmla="*/ 102 h 128"/>
                <a:gd name="T32" fmla="*/ 33 w 53"/>
                <a:gd name="T33" fmla="*/ 101 h 128"/>
                <a:gd name="T34" fmla="*/ 45 w 53"/>
                <a:gd name="T35" fmla="*/ 73 h 128"/>
                <a:gd name="T36" fmla="*/ 49 w 53"/>
                <a:gd name="T37" fmla="*/ 40 h 128"/>
                <a:gd name="T38" fmla="*/ 49 w 53"/>
                <a:gd name="T39" fmla="*/ 39 h 128"/>
                <a:gd name="T40" fmla="*/ 49 w 53"/>
                <a:gd name="T41" fmla="*/ 39 h 128"/>
                <a:gd name="T42" fmla="*/ 53 w 53"/>
                <a:gd name="T43" fmla="*/ 30 h 128"/>
                <a:gd name="T44" fmla="*/ 50 w 53"/>
                <a:gd name="T45" fmla="*/ 22 h 128"/>
                <a:gd name="T46" fmla="*/ 50 w 53"/>
                <a:gd name="T47" fmla="*/ 22 h 128"/>
                <a:gd name="T48" fmla="*/ 49 w 53"/>
                <a:gd name="T49" fmla="*/ 22 h 128"/>
                <a:gd name="T50" fmla="*/ 49 w 53"/>
                <a:gd name="T51" fmla="*/ 12 h 128"/>
                <a:gd name="T52" fmla="*/ 49 w 53"/>
                <a:gd name="T53" fmla="*/ 11 h 128"/>
                <a:gd name="T54" fmla="*/ 49 w 53"/>
                <a:gd name="T55" fmla="*/ 11 h 128"/>
                <a:gd name="T56" fmla="*/ 51 w 53"/>
                <a:gd name="T57" fmla="*/ 8 h 128"/>
                <a:gd name="T58" fmla="*/ 53 w 53"/>
                <a:gd name="T59" fmla="*/ 6 h 128"/>
                <a:gd name="T60" fmla="*/ 40 w 53"/>
                <a:gd name="T61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3" h="128">
                  <a:moveTo>
                    <a:pt x="40" y="0"/>
                  </a:moveTo>
                  <a:cubicBezTo>
                    <a:pt x="27" y="9"/>
                    <a:pt x="18" y="21"/>
                    <a:pt x="12" y="35"/>
                  </a:cubicBezTo>
                  <a:cubicBezTo>
                    <a:pt x="7" y="47"/>
                    <a:pt x="3" y="53"/>
                    <a:pt x="0" y="54"/>
                  </a:cubicBezTo>
                  <a:cubicBezTo>
                    <a:pt x="3" y="76"/>
                    <a:pt x="3" y="76"/>
                    <a:pt x="3" y="76"/>
                  </a:cubicBez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0" y="97"/>
                    <a:pt x="1" y="100"/>
                    <a:pt x="2" y="101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8" y="112"/>
                    <a:pt x="18" y="112"/>
                    <a:pt x="18" y="112"/>
                  </a:cubicBezTo>
                  <a:cubicBezTo>
                    <a:pt x="19" y="112"/>
                    <a:pt x="19" y="112"/>
                    <a:pt x="19" y="112"/>
                  </a:cubicBezTo>
                  <a:cubicBezTo>
                    <a:pt x="19" y="113"/>
                    <a:pt x="19" y="113"/>
                    <a:pt x="19" y="113"/>
                  </a:cubicBezTo>
                  <a:cubicBezTo>
                    <a:pt x="19" y="113"/>
                    <a:pt x="19" y="113"/>
                    <a:pt x="19" y="113"/>
                  </a:cubicBezTo>
                  <a:cubicBezTo>
                    <a:pt x="20" y="116"/>
                    <a:pt x="22" y="120"/>
                    <a:pt x="25" y="124"/>
                  </a:cubicBezTo>
                  <a:cubicBezTo>
                    <a:pt x="27" y="126"/>
                    <a:pt x="29" y="127"/>
                    <a:pt x="31" y="128"/>
                  </a:cubicBezTo>
                  <a:cubicBezTo>
                    <a:pt x="33" y="102"/>
                    <a:pt x="33" y="102"/>
                    <a:pt x="33" y="102"/>
                  </a:cubicBezTo>
                  <a:cubicBezTo>
                    <a:pt x="33" y="101"/>
                    <a:pt x="33" y="101"/>
                    <a:pt x="33" y="101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9" y="40"/>
                    <a:pt x="49" y="40"/>
                    <a:pt x="49" y="40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53" y="30"/>
                    <a:pt x="53" y="30"/>
                    <a:pt x="53" y="30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50" y="22"/>
                    <a:pt x="50" y="22"/>
                    <a:pt x="50" y="22"/>
                  </a:cubicBezTo>
                  <a:cubicBezTo>
                    <a:pt x="49" y="22"/>
                    <a:pt x="49" y="22"/>
                    <a:pt x="49" y="22"/>
                  </a:cubicBezTo>
                  <a:cubicBezTo>
                    <a:pt x="49" y="12"/>
                    <a:pt x="49" y="12"/>
                    <a:pt x="49" y="12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49" y="11"/>
                    <a:pt x="49" y="11"/>
                    <a:pt x="49" y="11"/>
                  </a:cubicBezTo>
                  <a:cubicBezTo>
                    <a:pt x="51" y="8"/>
                    <a:pt x="51" y="8"/>
                    <a:pt x="51" y="8"/>
                  </a:cubicBezTo>
                  <a:cubicBezTo>
                    <a:pt x="53" y="6"/>
                    <a:pt x="53" y="6"/>
                    <a:pt x="53" y="6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7" name="Freeform 36"/>
            <p:cNvSpPr>
              <a:spLocks/>
            </p:cNvSpPr>
            <p:nvPr/>
          </p:nvSpPr>
          <p:spPr bwMode="auto">
            <a:xfrm>
              <a:off x="3385298" y="6359743"/>
              <a:ext cx="342403" cy="291481"/>
            </a:xfrm>
            <a:custGeom>
              <a:avLst/>
              <a:gdLst>
                <a:gd name="T0" fmla="*/ 37 w 82"/>
                <a:gd name="T1" fmla="*/ 7 h 70"/>
                <a:gd name="T2" fmla="*/ 36 w 82"/>
                <a:gd name="T3" fmla="*/ 9 h 70"/>
                <a:gd name="T4" fmla="*/ 36 w 82"/>
                <a:gd name="T5" fmla="*/ 9 h 70"/>
                <a:gd name="T6" fmla="*/ 35 w 82"/>
                <a:gd name="T7" fmla="*/ 10 h 70"/>
                <a:gd name="T8" fmla="*/ 19 w 82"/>
                <a:gd name="T9" fmla="*/ 14 h 70"/>
                <a:gd name="T10" fmla="*/ 20 w 82"/>
                <a:gd name="T11" fmla="*/ 16 h 70"/>
                <a:gd name="T12" fmla="*/ 25 w 82"/>
                <a:gd name="T13" fmla="*/ 22 h 70"/>
                <a:gd name="T14" fmla="*/ 23 w 82"/>
                <a:gd name="T15" fmla="*/ 23 h 70"/>
                <a:gd name="T16" fmla="*/ 16 w 82"/>
                <a:gd name="T17" fmla="*/ 27 h 70"/>
                <a:gd name="T18" fmla="*/ 4 w 82"/>
                <a:gd name="T19" fmla="*/ 36 h 70"/>
                <a:gd name="T20" fmla="*/ 6 w 82"/>
                <a:gd name="T21" fmla="*/ 63 h 70"/>
                <a:gd name="T22" fmla="*/ 18 w 82"/>
                <a:gd name="T23" fmla="*/ 64 h 70"/>
                <a:gd name="T24" fmla="*/ 19 w 82"/>
                <a:gd name="T25" fmla="*/ 64 h 70"/>
                <a:gd name="T26" fmla="*/ 19 w 82"/>
                <a:gd name="T27" fmla="*/ 64 h 70"/>
                <a:gd name="T28" fmla="*/ 31 w 82"/>
                <a:gd name="T29" fmla="*/ 70 h 70"/>
                <a:gd name="T30" fmla="*/ 44 w 82"/>
                <a:gd name="T31" fmla="*/ 68 h 70"/>
                <a:gd name="T32" fmla="*/ 62 w 82"/>
                <a:gd name="T33" fmla="*/ 53 h 70"/>
                <a:gd name="T34" fmla="*/ 63 w 82"/>
                <a:gd name="T35" fmla="*/ 53 h 70"/>
                <a:gd name="T36" fmla="*/ 64 w 82"/>
                <a:gd name="T37" fmla="*/ 52 h 70"/>
                <a:gd name="T38" fmla="*/ 69 w 82"/>
                <a:gd name="T39" fmla="*/ 50 h 70"/>
                <a:gd name="T40" fmla="*/ 68 w 82"/>
                <a:gd name="T41" fmla="*/ 33 h 70"/>
                <a:gd name="T42" fmla="*/ 68 w 82"/>
                <a:gd name="T43" fmla="*/ 33 h 70"/>
                <a:gd name="T44" fmla="*/ 75 w 82"/>
                <a:gd name="T45" fmla="*/ 22 h 70"/>
                <a:gd name="T46" fmla="*/ 75 w 82"/>
                <a:gd name="T47" fmla="*/ 22 h 70"/>
                <a:gd name="T48" fmla="*/ 75 w 82"/>
                <a:gd name="T49" fmla="*/ 22 h 70"/>
                <a:gd name="T50" fmla="*/ 81 w 82"/>
                <a:gd name="T51" fmla="*/ 17 h 70"/>
                <a:gd name="T52" fmla="*/ 79 w 82"/>
                <a:gd name="T53" fmla="*/ 5 h 70"/>
                <a:gd name="T54" fmla="*/ 74 w 82"/>
                <a:gd name="T55" fmla="*/ 0 h 70"/>
                <a:gd name="T56" fmla="*/ 74 w 82"/>
                <a:gd name="T57" fmla="*/ 6 h 70"/>
                <a:gd name="T58" fmla="*/ 64 w 82"/>
                <a:gd name="T59" fmla="*/ 4 h 70"/>
                <a:gd name="T60" fmla="*/ 59 w 82"/>
                <a:gd name="T61" fmla="*/ 7 h 70"/>
                <a:gd name="T62" fmla="*/ 58 w 82"/>
                <a:gd name="T63" fmla="*/ 7 h 70"/>
                <a:gd name="T64" fmla="*/ 58 w 82"/>
                <a:gd name="T65" fmla="*/ 7 h 70"/>
                <a:gd name="T66" fmla="*/ 37 w 82"/>
                <a:gd name="T67" fmla="*/ 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2" h="70">
                  <a:moveTo>
                    <a:pt x="37" y="7"/>
                  </a:moveTo>
                  <a:cubicBezTo>
                    <a:pt x="36" y="9"/>
                    <a:pt x="36" y="9"/>
                    <a:pt x="36" y="9"/>
                  </a:cubicBezTo>
                  <a:cubicBezTo>
                    <a:pt x="36" y="9"/>
                    <a:pt x="36" y="9"/>
                    <a:pt x="36" y="9"/>
                  </a:cubicBezTo>
                  <a:cubicBezTo>
                    <a:pt x="35" y="10"/>
                    <a:pt x="35" y="10"/>
                    <a:pt x="35" y="10"/>
                  </a:cubicBezTo>
                  <a:cubicBezTo>
                    <a:pt x="19" y="14"/>
                    <a:pt x="19" y="14"/>
                    <a:pt x="19" y="1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5" y="22"/>
                    <a:pt x="25" y="22"/>
                    <a:pt x="25" y="22"/>
                  </a:cubicBezTo>
                  <a:cubicBezTo>
                    <a:pt x="24" y="22"/>
                    <a:pt x="24" y="23"/>
                    <a:pt x="23" y="23"/>
                  </a:cubicBezTo>
                  <a:cubicBezTo>
                    <a:pt x="16" y="27"/>
                    <a:pt x="16" y="27"/>
                    <a:pt x="16" y="27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0" y="41"/>
                    <a:pt x="0" y="49"/>
                    <a:pt x="6" y="63"/>
                  </a:cubicBezTo>
                  <a:cubicBezTo>
                    <a:pt x="18" y="64"/>
                    <a:pt x="18" y="64"/>
                    <a:pt x="18" y="64"/>
                  </a:cubicBezTo>
                  <a:cubicBezTo>
                    <a:pt x="19" y="64"/>
                    <a:pt x="19" y="64"/>
                    <a:pt x="19" y="64"/>
                  </a:cubicBezTo>
                  <a:cubicBezTo>
                    <a:pt x="19" y="64"/>
                    <a:pt x="19" y="64"/>
                    <a:pt x="19" y="64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44" y="68"/>
                    <a:pt x="44" y="68"/>
                    <a:pt x="44" y="68"/>
                  </a:cubicBezTo>
                  <a:cubicBezTo>
                    <a:pt x="49" y="67"/>
                    <a:pt x="55" y="62"/>
                    <a:pt x="62" y="53"/>
                  </a:cubicBezTo>
                  <a:cubicBezTo>
                    <a:pt x="63" y="53"/>
                    <a:pt x="63" y="53"/>
                    <a:pt x="63" y="53"/>
                  </a:cubicBezTo>
                  <a:cubicBezTo>
                    <a:pt x="64" y="52"/>
                    <a:pt x="64" y="52"/>
                    <a:pt x="64" y="52"/>
                  </a:cubicBezTo>
                  <a:cubicBezTo>
                    <a:pt x="69" y="50"/>
                    <a:pt x="69" y="50"/>
                    <a:pt x="69" y="50"/>
                  </a:cubicBezTo>
                  <a:cubicBezTo>
                    <a:pt x="68" y="33"/>
                    <a:pt x="68" y="33"/>
                    <a:pt x="68" y="33"/>
                  </a:cubicBezTo>
                  <a:cubicBezTo>
                    <a:pt x="68" y="33"/>
                    <a:pt x="68" y="33"/>
                    <a:pt x="68" y="33"/>
                  </a:cubicBezTo>
                  <a:cubicBezTo>
                    <a:pt x="75" y="22"/>
                    <a:pt x="75" y="22"/>
                    <a:pt x="75" y="22"/>
                  </a:cubicBezTo>
                  <a:cubicBezTo>
                    <a:pt x="75" y="22"/>
                    <a:pt x="75" y="22"/>
                    <a:pt x="75" y="22"/>
                  </a:cubicBezTo>
                  <a:cubicBezTo>
                    <a:pt x="75" y="22"/>
                    <a:pt x="75" y="22"/>
                    <a:pt x="75" y="22"/>
                  </a:cubicBezTo>
                  <a:cubicBezTo>
                    <a:pt x="81" y="17"/>
                    <a:pt x="81" y="17"/>
                    <a:pt x="81" y="17"/>
                  </a:cubicBezTo>
                  <a:cubicBezTo>
                    <a:pt x="82" y="13"/>
                    <a:pt x="81" y="8"/>
                    <a:pt x="79" y="5"/>
                  </a:cubicBezTo>
                  <a:cubicBezTo>
                    <a:pt x="78" y="1"/>
                    <a:pt x="76" y="0"/>
                    <a:pt x="74" y="0"/>
                  </a:cubicBezTo>
                  <a:cubicBezTo>
                    <a:pt x="74" y="6"/>
                    <a:pt x="74" y="6"/>
                    <a:pt x="74" y="6"/>
                  </a:cubicBezTo>
                  <a:cubicBezTo>
                    <a:pt x="64" y="4"/>
                    <a:pt x="64" y="4"/>
                    <a:pt x="64" y="4"/>
                  </a:cubicBezTo>
                  <a:cubicBezTo>
                    <a:pt x="59" y="7"/>
                    <a:pt x="59" y="7"/>
                    <a:pt x="59" y="7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58" y="7"/>
                    <a:pt x="58" y="7"/>
                    <a:pt x="58" y="7"/>
                  </a:cubicBezTo>
                  <a:lnTo>
                    <a:pt x="37" y="7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8" name="Freeform 6"/>
            <p:cNvSpPr>
              <a:spLocks/>
            </p:cNvSpPr>
            <p:nvPr/>
          </p:nvSpPr>
          <p:spPr bwMode="auto">
            <a:xfrm>
              <a:off x="1415017" y="2832113"/>
              <a:ext cx="1896386" cy="1604904"/>
            </a:xfrm>
            <a:custGeom>
              <a:avLst/>
              <a:gdLst>
                <a:gd name="T0" fmla="*/ 268 w 456"/>
                <a:gd name="T1" fmla="*/ 154 h 386"/>
                <a:gd name="T2" fmla="*/ 258 w 456"/>
                <a:gd name="T3" fmla="*/ 160 h 386"/>
                <a:gd name="T4" fmla="*/ 222 w 456"/>
                <a:gd name="T5" fmla="*/ 128 h 386"/>
                <a:gd name="T6" fmla="*/ 196 w 456"/>
                <a:gd name="T7" fmla="*/ 107 h 386"/>
                <a:gd name="T8" fmla="*/ 199 w 456"/>
                <a:gd name="T9" fmla="*/ 78 h 386"/>
                <a:gd name="T10" fmla="*/ 170 w 456"/>
                <a:gd name="T11" fmla="*/ 86 h 386"/>
                <a:gd name="T12" fmla="*/ 148 w 456"/>
                <a:gd name="T13" fmla="*/ 58 h 386"/>
                <a:gd name="T14" fmla="*/ 138 w 456"/>
                <a:gd name="T15" fmla="*/ 24 h 386"/>
                <a:gd name="T16" fmla="*/ 128 w 456"/>
                <a:gd name="T17" fmla="*/ 7 h 386"/>
                <a:gd name="T18" fmla="*/ 105 w 456"/>
                <a:gd name="T19" fmla="*/ 15 h 386"/>
                <a:gd name="T20" fmla="*/ 89 w 456"/>
                <a:gd name="T21" fmla="*/ 32 h 386"/>
                <a:gd name="T22" fmla="*/ 49 w 456"/>
                <a:gd name="T23" fmla="*/ 44 h 386"/>
                <a:gd name="T24" fmla="*/ 25 w 456"/>
                <a:gd name="T25" fmla="*/ 73 h 386"/>
                <a:gd name="T26" fmla="*/ 2 w 456"/>
                <a:gd name="T27" fmla="*/ 92 h 386"/>
                <a:gd name="T28" fmla="*/ 33 w 456"/>
                <a:gd name="T29" fmla="*/ 119 h 386"/>
                <a:gd name="T30" fmla="*/ 56 w 456"/>
                <a:gd name="T31" fmla="*/ 127 h 386"/>
                <a:gd name="T32" fmla="*/ 112 w 456"/>
                <a:gd name="T33" fmla="*/ 150 h 386"/>
                <a:gd name="T34" fmla="*/ 152 w 456"/>
                <a:gd name="T35" fmla="*/ 142 h 386"/>
                <a:gd name="T36" fmla="*/ 186 w 456"/>
                <a:gd name="T37" fmla="*/ 156 h 386"/>
                <a:gd name="T38" fmla="*/ 216 w 456"/>
                <a:gd name="T39" fmla="*/ 168 h 386"/>
                <a:gd name="T40" fmla="*/ 262 w 456"/>
                <a:gd name="T41" fmla="*/ 203 h 386"/>
                <a:gd name="T42" fmla="*/ 274 w 456"/>
                <a:gd name="T43" fmla="*/ 220 h 386"/>
                <a:gd name="T44" fmla="*/ 271 w 456"/>
                <a:gd name="T45" fmla="*/ 288 h 386"/>
                <a:gd name="T46" fmla="*/ 252 w 456"/>
                <a:gd name="T47" fmla="*/ 322 h 386"/>
                <a:gd name="T48" fmla="*/ 224 w 456"/>
                <a:gd name="T49" fmla="*/ 333 h 386"/>
                <a:gd name="T50" fmla="*/ 250 w 456"/>
                <a:gd name="T51" fmla="*/ 352 h 386"/>
                <a:gd name="T52" fmla="*/ 262 w 456"/>
                <a:gd name="T53" fmla="*/ 348 h 386"/>
                <a:gd name="T54" fmla="*/ 263 w 456"/>
                <a:gd name="T55" fmla="*/ 335 h 386"/>
                <a:gd name="T56" fmla="*/ 276 w 456"/>
                <a:gd name="T57" fmla="*/ 322 h 386"/>
                <a:gd name="T58" fmla="*/ 288 w 456"/>
                <a:gd name="T59" fmla="*/ 332 h 386"/>
                <a:gd name="T60" fmla="*/ 322 w 456"/>
                <a:gd name="T61" fmla="*/ 346 h 386"/>
                <a:gd name="T62" fmla="*/ 334 w 456"/>
                <a:gd name="T63" fmla="*/ 366 h 386"/>
                <a:gd name="T64" fmla="*/ 364 w 456"/>
                <a:gd name="T65" fmla="*/ 375 h 386"/>
                <a:gd name="T66" fmla="*/ 364 w 456"/>
                <a:gd name="T67" fmla="*/ 357 h 386"/>
                <a:gd name="T68" fmla="*/ 368 w 456"/>
                <a:gd name="T69" fmla="*/ 350 h 386"/>
                <a:gd name="T70" fmla="*/ 383 w 456"/>
                <a:gd name="T71" fmla="*/ 324 h 386"/>
                <a:gd name="T72" fmla="*/ 385 w 456"/>
                <a:gd name="T73" fmla="*/ 307 h 386"/>
                <a:gd name="T74" fmla="*/ 400 w 456"/>
                <a:gd name="T75" fmla="*/ 290 h 386"/>
                <a:gd name="T76" fmla="*/ 423 w 456"/>
                <a:gd name="T77" fmla="*/ 286 h 386"/>
                <a:gd name="T78" fmla="*/ 446 w 456"/>
                <a:gd name="T79" fmla="*/ 278 h 386"/>
                <a:gd name="T80" fmla="*/ 453 w 456"/>
                <a:gd name="T81" fmla="*/ 244 h 386"/>
                <a:gd name="T82" fmla="*/ 412 w 456"/>
                <a:gd name="T83" fmla="*/ 218 h 386"/>
                <a:gd name="T84" fmla="*/ 396 w 456"/>
                <a:gd name="T85" fmla="*/ 246 h 386"/>
                <a:gd name="T86" fmla="*/ 408 w 456"/>
                <a:gd name="T87" fmla="*/ 255 h 386"/>
                <a:gd name="T88" fmla="*/ 406 w 456"/>
                <a:gd name="T89" fmla="*/ 270 h 386"/>
                <a:gd name="T90" fmla="*/ 389 w 456"/>
                <a:gd name="T91" fmla="*/ 275 h 386"/>
                <a:gd name="T92" fmla="*/ 374 w 456"/>
                <a:gd name="T93" fmla="*/ 284 h 386"/>
                <a:gd name="T94" fmla="*/ 363 w 456"/>
                <a:gd name="T95" fmla="*/ 273 h 386"/>
                <a:gd name="T96" fmla="*/ 356 w 456"/>
                <a:gd name="T97" fmla="*/ 256 h 386"/>
                <a:gd name="T98" fmla="*/ 350 w 456"/>
                <a:gd name="T99" fmla="*/ 238 h 386"/>
                <a:gd name="T100" fmla="*/ 326 w 456"/>
                <a:gd name="T101" fmla="*/ 208 h 386"/>
                <a:gd name="T102" fmla="*/ 299 w 456"/>
                <a:gd name="T103" fmla="*/ 188 h 386"/>
                <a:gd name="T104" fmla="*/ 300 w 456"/>
                <a:gd name="T105" fmla="*/ 168 h 386"/>
                <a:gd name="T106" fmla="*/ 325 w 456"/>
                <a:gd name="T107" fmla="*/ 142 h 386"/>
                <a:gd name="T108" fmla="*/ 296 w 456"/>
                <a:gd name="T109" fmla="*/ 143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56" h="386">
                  <a:moveTo>
                    <a:pt x="271" y="140"/>
                  </a:moveTo>
                  <a:cubicBezTo>
                    <a:pt x="265" y="140"/>
                    <a:pt x="265" y="140"/>
                    <a:pt x="265" y="140"/>
                  </a:cubicBezTo>
                  <a:cubicBezTo>
                    <a:pt x="263" y="144"/>
                    <a:pt x="263" y="144"/>
                    <a:pt x="263" y="144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8" y="154"/>
                    <a:pt x="268" y="154"/>
                    <a:pt x="268" y="154"/>
                  </a:cubicBezTo>
                  <a:cubicBezTo>
                    <a:pt x="268" y="154"/>
                    <a:pt x="268" y="154"/>
                    <a:pt x="268" y="154"/>
                  </a:cubicBezTo>
                  <a:cubicBezTo>
                    <a:pt x="268" y="155"/>
                    <a:pt x="268" y="155"/>
                    <a:pt x="268" y="155"/>
                  </a:cubicBezTo>
                  <a:cubicBezTo>
                    <a:pt x="268" y="156"/>
                    <a:pt x="268" y="156"/>
                    <a:pt x="268" y="156"/>
                  </a:cubicBezTo>
                  <a:cubicBezTo>
                    <a:pt x="259" y="160"/>
                    <a:pt x="259" y="160"/>
                    <a:pt x="259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1" y="160"/>
                    <a:pt x="247" y="158"/>
                    <a:pt x="246" y="155"/>
                  </a:cubicBezTo>
                  <a:cubicBezTo>
                    <a:pt x="244" y="150"/>
                    <a:pt x="244" y="150"/>
                    <a:pt x="244" y="150"/>
                  </a:cubicBezTo>
                  <a:cubicBezTo>
                    <a:pt x="232" y="148"/>
                    <a:pt x="232" y="148"/>
                    <a:pt x="232" y="148"/>
                  </a:cubicBezTo>
                  <a:cubicBezTo>
                    <a:pt x="228" y="132"/>
                    <a:pt x="228" y="132"/>
                    <a:pt x="228" y="132"/>
                  </a:cubicBezTo>
                  <a:cubicBezTo>
                    <a:pt x="226" y="132"/>
                    <a:pt x="224" y="131"/>
                    <a:pt x="223" y="129"/>
                  </a:cubicBezTo>
                  <a:cubicBezTo>
                    <a:pt x="222" y="128"/>
                    <a:pt x="222" y="128"/>
                    <a:pt x="222" y="128"/>
                  </a:cubicBezTo>
                  <a:cubicBezTo>
                    <a:pt x="220" y="126"/>
                    <a:pt x="219" y="124"/>
                    <a:pt x="216" y="124"/>
                  </a:cubicBezTo>
                  <a:cubicBezTo>
                    <a:pt x="213" y="122"/>
                    <a:pt x="210" y="120"/>
                    <a:pt x="208" y="116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196" y="107"/>
                    <a:pt x="196" y="107"/>
                    <a:pt x="196" y="107"/>
                  </a:cubicBezTo>
                  <a:cubicBezTo>
                    <a:pt x="196" y="107"/>
                    <a:pt x="196" y="107"/>
                    <a:pt x="196" y="107"/>
                  </a:cubicBezTo>
                  <a:cubicBezTo>
                    <a:pt x="195" y="102"/>
                    <a:pt x="195" y="102"/>
                    <a:pt x="195" y="102"/>
                  </a:cubicBezTo>
                  <a:cubicBezTo>
                    <a:pt x="195" y="101"/>
                    <a:pt x="195" y="101"/>
                    <a:pt x="195" y="101"/>
                  </a:cubicBezTo>
                  <a:cubicBezTo>
                    <a:pt x="208" y="84"/>
                    <a:pt x="208" y="84"/>
                    <a:pt x="208" y="84"/>
                  </a:cubicBezTo>
                  <a:cubicBezTo>
                    <a:pt x="208" y="82"/>
                    <a:pt x="208" y="82"/>
                    <a:pt x="208" y="81"/>
                  </a:cubicBezTo>
                  <a:cubicBezTo>
                    <a:pt x="206" y="76"/>
                    <a:pt x="206" y="76"/>
                    <a:pt x="206" y="76"/>
                  </a:cubicBezTo>
                  <a:cubicBezTo>
                    <a:pt x="199" y="78"/>
                    <a:pt x="199" y="78"/>
                    <a:pt x="199" y="78"/>
                  </a:cubicBezTo>
                  <a:cubicBezTo>
                    <a:pt x="198" y="78"/>
                    <a:pt x="198" y="78"/>
                    <a:pt x="198" y="78"/>
                  </a:cubicBezTo>
                  <a:cubicBezTo>
                    <a:pt x="198" y="79"/>
                    <a:pt x="198" y="79"/>
                    <a:pt x="198" y="79"/>
                  </a:cubicBezTo>
                  <a:cubicBezTo>
                    <a:pt x="198" y="79"/>
                    <a:pt x="198" y="79"/>
                    <a:pt x="198" y="79"/>
                  </a:cubicBezTo>
                  <a:cubicBezTo>
                    <a:pt x="180" y="80"/>
                    <a:pt x="180" y="80"/>
                    <a:pt x="180" y="80"/>
                  </a:cubicBezTo>
                  <a:cubicBezTo>
                    <a:pt x="174" y="82"/>
                    <a:pt x="174" y="82"/>
                    <a:pt x="174" y="82"/>
                  </a:cubicBezTo>
                  <a:cubicBezTo>
                    <a:pt x="171" y="84"/>
                    <a:pt x="171" y="84"/>
                    <a:pt x="171" y="84"/>
                  </a:cubicBezTo>
                  <a:cubicBezTo>
                    <a:pt x="170" y="86"/>
                    <a:pt x="170" y="86"/>
                    <a:pt x="170" y="86"/>
                  </a:cubicBezTo>
                  <a:cubicBezTo>
                    <a:pt x="168" y="88"/>
                    <a:pt x="166" y="90"/>
                    <a:pt x="162" y="89"/>
                  </a:cubicBezTo>
                  <a:cubicBezTo>
                    <a:pt x="162" y="89"/>
                    <a:pt x="162" y="89"/>
                    <a:pt x="162" y="89"/>
                  </a:cubicBezTo>
                  <a:cubicBezTo>
                    <a:pt x="162" y="88"/>
                    <a:pt x="162" y="88"/>
                    <a:pt x="162" y="88"/>
                  </a:cubicBezTo>
                  <a:cubicBezTo>
                    <a:pt x="156" y="84"/>
                    <a:pt x="156" y="84"/>
                    <a:pt x="156" y="8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52" y="72"/>
                    <a:pt x="150" y="69"/>
                    <a:pt x="150" y="67"/>
                  </a:cubicBezTo>
                  <a:cubicBezTo>
                    <a:pt x="148" y="58"/>
                    <a:pt x="148" y="58"/>
                    <a:pt x="148" y="58"/>
                  </a:cubicBezTo>
                  <a:cubicBezTo>
                    <a:pt x="144" y="54"/>
                    <a:pt x="144" y="54"/>
                    <a:pt x="144" y="54"/>
                  </a:cubicBezTo>
                  <a:cubicBezTo>
                    <a:pt x="140" y="50"/>
                    <a:pt x="140" y="50"/>
                    <a:pt x="140" y="50"/>
                  </a:cubicBezTo>
                  <a:cubicBezTo>
                    <a:pt x="138" y="49"/>
                    <a:pt x="138" y="49"/>
                    <a:pt x="138" y="49"/>
                  </a:cubicBezTo>
                  <a:cubicBezTo>
                    <a:pt x="145" y="40"/>
                    <a:pt x="145" y="40"/>
                    <a:pt x="145" y="40"/>
                  </a:cubicBezTo>
                  <a:cubicBezTo>
                    <a:pt x="146" y="34"/>
                    <a:pt x="146" y="34"/>
                    <a:pt x="146" y="3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2"/>
                    <a:pt x="134" y="12"/>
                    <a:pt x="134" y="12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08" y="2"/>
                    <a:pt x="108" y="2"/>
                    <a:pt x="108" y="2"/>
                  </a:cubicBezTo>
                  <a:cubicBezTo>
                    <a:pt x="106" y="4"/>
                    <a:pt x="106" y="4"/>
                    <a:pt x="106" y="4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6" y="34"/>
                    <a:pt x="82" y="36"/>
                    <a:pt x="77" y="37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62" y="34"/>
                    <a:pt x="62" y="34"/>
                    <a:pt x="62" y="34"/>
                  </a:cubicBezTo>
                  <a:cubicBezTo>
                    <a:pt x="57" y="40"/>
                    <a:pt x="57" y="40"/>
                    <a:pt x="57" y="40"/>
                  </a:cubicBezTo>
                  <a:cubicBezTo>
                    <a:pt x="56" y="42"/>
                    <a:pt x="53" y="44"/>
                    <a:pt x="49" y="44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34" y="62"/>
                    <a:pt x="32" y="65"/>
                    <a:pt x="30" y="66"/>
                  </a:cubicBezTo>
                  <a:cubicBezTo>
                    <a:pt x="25" y="72"/>
                    <a:pt x="25" y="72"/>
                    <a:pt x="25" y="72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2" y="75"/>
                    <a:pt x="22" y="75"/>
                    <a:pt x="22" y="75"/>
                  </a:cubicBezTo>
                  <a:cubicBezTo>
                    <a:pt x="20" y="76"/>
                    <a:pt x="18" y="76"/>
                    <a:pt x="16" y="76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4" y="79"/>
                    <a:pt x="4" y="79"/>
                    <a:pt x="4" y="79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1" y="108"/>
                    <a:pt x="1" y="108"/>
                    <a:pt x="1" y="108"/>
                  </a:cubicBezTo>
                  <a:cubicBezTo>
                    <a:pt x="4" y="112"/>
                    <a:pt x="4" y="112"/>
                    <a:pt x="4" y="112"/>
                  </a:cubicBezTo>
                  <a:cubicBezTo>
                    <a:pt x="4" y="113"/>
                    <a:pt x="4" y="113"/>
                    <a:pt x="4" y="113"/>
                  </a:cubicBezTo>
                  <a:cubicBezTo>
                    <a:pt x="5" y="116"/>
                    <a:pt x="5" y="116"/>
                    <a:pt x="5" y="116"/>
                  </a:cubicBezTo>
                  <a:cubicBezTo>
                    <a:pt x="11" y="116"/>
                    <a:pt x="11" y="116"/>
                    <a:pt x="11" y="116"/>
                  </a:cubicBezTo>
                  <a:cubicBezTo>
                    <a:pt x="20" y="118"/>
                    <a:pt x="20" y="118"/>
                    <a:pt x="20" y="118"/>
                  </a:cubicBezTo>
                  <a:cubicBezTo>
                    <a:pt x="33" y="119"/>
                    <a:pt x="33" y="119"/>
                    <a:pt x="33" y="119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9" y="118"/>
                    <a:pt x="39" y="118"/>
                    <a:pt x="39" y="118"/>
                  </a:cubicBezTo>
                  <a:cubicBezTo>
                    <a:pt x="40" y="118"/>
                    <a:pt x="40" y="118"/>
                    <a:pt x="40" y="118"/>
                  </a:cubicBezTo>
                  <a:cubicBezTo>
                    <a:pt x="50" y="122"/>
                    <a:pt x="50" y="122"/>
                    <a:pt x="50" y="122"/>
                  </a:cubicBezTo>
                  <a:cubicBezTo>
                    <a:pt x="50" y="122"/>
                    <a:pt x="50" y="122"/>
                    <a:pt x="50" y="122"/>
                  </a:cubicBezTo>
                  <a:cubicBezTo>
                    <a:pt x="51" y="122"/>
                    <a:pt x="51" y="122"/>
                    <a:pt x="51" y="122"/>
                  </a:cubicBezTo>
                  <a:cubicBezTo>
                    <a:pt x="56" y="127"/>
                    <a:pt x="56" y="127"/>
                    <a:pt x="56" y="127"/>
                  </a:cubicBezTo>
                  <a:cubicBezTo>
                    <a:pt x="68" y="131"/>
                    <a:pt x="68" y="131"/>
                    <a:pt x="68" y="131"/>
                  </a:cubicBezTo>
                  <a:cubicBezTo>
                    <a:pt x="69" y="131"/>
                    <a:pt x="69" y="131"/>
                    <a:pt x="69" y="131"/>
                  </a:cubicBezTo>
                  <a:cubicBezTo>
                    <a:pt x="77" y="136"/>
                    <a:pt x="77" y="136"/>
                    <a:pt x="77" y="136"/>
                  </a:cubicBezTo>
                  <a:cubicBezTo>
                    <a:pt x="96" y="154"/>
                    <a:pt x="96" y="154"/>
                    <a:pt x="96" y="154"/>
                  </a:cubicBezTo>
                  <a:cubicBezTo>
                    <a:pt x="105" y="158"/>
                    <a:pt x="105" y="158"/>
                    <a:pt x="105" y="158"/>
                  </a:cubicBezTo>
                  <a:cubicBezTo>
                    <a:pt x="109" y="156"/>
                    <a:pt x="109" y="156"/>
                    <a:pt x="109" y="156"/>
                  </a:cubicBezTo>
                  <a:cubicBezTo>
                    <a:pt x="112" y="150"/>
                    <a:pt x="112" y="150"/>
                    <a:pt x="112" y="150"/>
                  </a:cubicBezTo>
                  <a:cubicBezTo>
                    <a:pt x="110" y="139"/>
                    <a:pt x="110" y="139"/>
                    <a:pt x="110" y="139"/>
                  </a:cubicBezTo>
                  <a:cubicBezTo>
                    <a:pt x="110" y="136"/>
                    <a:pt x="113" y="134"/>
                    <a:pt x="118" y="132"/>
                  </a:cubicBezTo>
                  <a:cubicBezTo>
                    <a:pt x="118" y="131"/>
                    <a:pt x="118" y="131"/>
                    <a:pt x="118" y="131"/>
                  </a:cubicBezTo>
                  <a:cubicBezTo>
                    <a:pt x="143" y="146"/>
                    <a:pt x="143" y="146"/>
                    <a:pt x="143" y="146"/>
                  </a:cubicBezTo>
                  <a:cubicBezTo>
                    <a:pt x="146" y="145"/>
                    <a:pt x="146" y="145"/>
                    <a:pt x="146" y="145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2" y="142"/>
                    <a:pt x="152" y="142"/>
                    <a:pt x="152" y="142"/>
                  </a:cubicBezTo>
                  <a:cubicBezTo>
                    <a:pt x="155" y="142"/>
                    <a:pt x="155" y="142"/>
                    <a:pt x="155" y="142"/>
                  </a:cubicBezTo>
                  <a:cubicBezTo>
                    <a:pt x="160" y="138"/>
                    <a:pt x="160" y="138"/>
                    <a:pt x="160" y="138"/>
                  </a:cubicBezTo>
                  <a:cubicBezTo>
                    <a:pt x="161" y="138"/>
                    <a:pt x="161" y="138"/>
                    <a:pt x="161" y="138"/>
                  </a:cubicBezTo>
                  <a:cubicBezTo>
                    <a:pt x="162" y="138"/>
                    <a:pt x="162" y="138"/>
                    <a:pt x="162" y="138"/>
                  </a:cubicBezTo>
                  <a:cubicBezTo>
                    <a:pt x="176" y="148"/>
                    <a:pt x="176" y="148"/>
                    <a:pt x="176" y="148"/>
                  </a:cubicBezTo>
                  <a:cubicBezTo>
                    <a:pt x="177" y="149"/>
                    <a:pt x="177" y="149"/>
                    <a:pt x="177" y="149"/>
                  </a:cubicBezTo>
                  <a:cubicBezTo>
                    <a:pt x="186" y="156"/>
                    <a:pt x="186" y="156"/>
                    <a:pt x="186" y="156"/>
                  </a:cubicBezTo>
                  <a:cubicBezTo>
                    <a:pt x="188" y="158"/>
                    <a:pt x="192" y="161"/>
                    <a:pt x="194" y="165"/>
                  </a:cubicBezTo>
                  <a:cubicBezTo>
                    <a:pt x="199" y="170"/>
                    <a:pt x="199" y="170"/>
                    <a:pt x="199" y="170"/>
                  </a:cubicBezTo>
                  <a:cubicBezTo>
                    <a:pt x="202" y="169"/>
                    <a:pt x="202" y="169"/>
                    <a:pt x="202" y="169"/>
                  </a:cubicBezTo>
                  <a:cubicBezTo>
                    <a:pt x="206" y="162"/>
                    <a:pt x="206" y="162"/>
                    <a:pt x="206" y="162"/>
                  </a:cubicBezTo>
                  <a:cubicBezTo>
                    <a:pt x="215" y="168"/>
                    <a:pt x="215" y="168"/>
                    <a:pt x="215" y="168"/>
                  </a:cubicBezTo>
                  <a:cubicBezTo>
                    <a:pt x="215" y="168"/>
                    <a:pt x="215" y="168"/>
                    <a:pt x="215" y="168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22" y="176"/>
                    <a:pt x="222" y="176"/>
                    <a:pt x="222" y="176"/>
                  </a:cubicBezTo>
                  <a:cubicBezTo>
                    <a:pt x="240" y="190"/>
                    <a:pt x="240" y="190"/>
                    <a:pt x="240" y="190"/>
                  </a:cubicBezTo>
                  <a:cubicBezTo>
                    <a:pt x="240" y="190"/>
                    <a:pt x="240" y="190"/>
                    <a:pt x="240" y="190"/>
                  </a:cubicBezTo>
                  <a:cubicBezTo>
                    <a:pt x="246" y="196"/>
                    <a:pt x="246" y="196"/>
                    <a:pt x="246" y="196"/>
                  </a:cubicBezTo>
                  <a:cubicBezTo>
                    <a:pt x="261" y="191"/>
                    <a:pt x="261" y="191"/>
                    <a:pt x="261" y="191"/>
                  </a:cubicBezTo>
                  <a:cubicBezTo>
                    <a:pt x="262" y="203"/>
                    <a:pt x="262" y="203"/>
                    <a:pt x="262" y="203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74" y="218"/>
                    <a:pt x="274" y="218"/>
                    <a:pt x="274" y="218"/>
                  </a:cubicBezTo>
                  <a:cubicBezTo>
                    <a:pt x="274" y="219"/>
                    <a:pt x="274" y="219"/>
                    <a:pt x="274" y="219"/>
                  </a:cubicBezTo>
                  <a:cubicBezTo>
                    <a:pt x="274" y="219"/>
                    <a:pt x="274" y="219"/>
                    <a:pt x="274" y="219"/>
                  </a:cubicBezTo>
                  <a:cubicBezTo>
                    <a:pt x="274" y="220"/>
                    <a:pt x="274" y="220"/>
                    <a:pt x="274" y="220"/>
                  </a:cubicBezTo>
                  <a:cubicBezTo>
                    <a:pt x="280" y="247"/>
                    <a:pt x="280" y="247"/>
                    <a:pt x="280" y="247"/>
                  </a:cubicBezTo>
                  <a:cubicBezTo>
                    <a:pt x="286" y="258"/>
                    <a:pt x="286" y="258"/>
                    <a:pt x="286" y="258"/>
                  </a:cubicBezTo>
                  <a:cubicBezTo>
                    <a:pt x="278" y="279"/>
                    <a:pt x="278" y="279"/>
                    <a:pt x="278" y="279"/>
                  </a:cubicBezTo>
                  <a:cubicBezTo>
                    <a:pt x="278" y="280"/>
                    <a:pt x="278" y="280"/>
                    <a:pt x="278" y="280"/>
                  </a:cubicBezTo>
                  <a:cubicBezTo>
                    <a:pt x="272" y="282"/>
                    <a:pt x="272" y="282"/>
                    <a:pt x="272" y="282"/>
                  </a:cubicBezTo>
                  <a:cubicBezTo>
                    <a:pt x="272" y="288"/>
                    <a:pt x="272" y="288"/>
                    <a:pt x="272" y="288"/>
                  </a:cubicBezTo>
                  <a:cubicBezTo>
                    <a:pt x="271" y="288"/>
                    <a:pt x="271" y="288"/>
                    <a:pt x="271" y="288"/>
                  </a:cubicBezTo>
                  <a:cubicBezTo>
                    <a:pt x="264" y="299"/>
                    <a:pt x="264" y="299"/>
                    <a:pt x="264" y="299"/>
                  </a:cubicBezTo>
                  <a:cubicBezTo>
                    <a:pt x="264" y="299"/>
                    <a:pt x="264" y="299"/>
                    <a:pt x="264" y="299"/>
                  </a:cubicBezTo>
                  <a:cubicBezTo>
                    <a:pt x="254" y="300"/>
                    <a:pt x="254" y="300"/>
                    <a:pt x="254" y="300"/>
                  </a:cubicBezTo>
                  <a:cubicBezTo>
                    <a:pt x="244" y="308"/>
                    <a:pt x="244" y="308"/>
                    <a:pt x="244" y="308"/>
                  </a:cubicBezTo>
                  <a:cubicBezTo>
                    <a:pt x="246" y="309"/>
                    <a:pt x="247" y="310"/>
                    <a:pt x="250" y="311"/>
                  </a:cubicBezTo>
                  <a:cubicBezTo>
                    <a:pt x="254" y="312"/>
                    <a:pt x="254" y="316"/>
                    <a:pt x="252" y="321"/>
                  </a:cubicBezTo>
                  <a:cubicBezTo>
                    <a:pt x="252" y="322"/>
                    <a:pt x="252" y="322"/>
                    <a:pt x="252" y="322"/>
                  </a:cubicBezTo>
                  <a:cubicBezTo>
                    <a:pt x="246" y="328"/>
                    <a:pt x="246" y="328"/>
                    <a:pt x="246" y="328"/>
                  </a:cubicBezTo>
                  <a:cubicBezTo>
                    <a:pt x="245" y="328"/>
                    <a:pt x="245" y="328"/>
                    <a:pt x="245" y="328"/>
                  </a:cubicBezTo>
                  <a:cubicBezTo>
                    <a:pt x="245" y="329"/>
                    <a:pt x="245" y="329"/>
                    <a:pt x="245" y="329"/>
                  </a:cubicBezTo>
                  <a:cubicBezTo>
                    <a:pt x="244" y="329"/>
                    <a:pt x="244" y="329"/>
                    <a:pt x="244" y="329"/>
                  </a:cubicBezTo>
                  <a:cubicBezTo>
                    <a:pt x="244" y="329"/>
                    <a:pt x="244" y="329"/>
                    <a:pt x="244" y="329"/>
                  </a:cubicBezTo>
                  <a:cubicBezTo>
                    <a:pt x="225" y="326"/>
                    <a:pt x="225" y="326"/>
                    <a:pt x="225" y="326"/>
                  </a:cubicBezTo>
                  <a:cubicBezTo>
                    <a:pt x="224" y="333"/>
                    <a:pt x="224" y="333"/>
                    <a:pt x="224" y="333"/>
                  </a:cubicBezTo>
                  <a:cubicBezTo>
                    <a:pt x="226" y="348"/>
                    <a:pt x="226" y="348"/>
                    <a:pt x="226" y="348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2" y="355"/>
                    <a:pt x="242" y="355"/>
                    <a:pt x="242" y="355"/>
                  </a:cubicBezTo>
                  <a:cubicBezTo>
                    <a:pt x="242" y="355"/>
                    <a:pt x="242" y="355"/>
                    <a:pt x="242" y="355"/>
                  </a:cubicBezTo>
                  <a:cubicBezTo>
                    <a:pt x="248" y="353"/>
                    <a:pt x="248" y="353"/>
                    <a:pt x="248" y="353"/>
                  </a:cubicBezTo>
                  <a:cubicBezTo>
                    <a:pt x="249" y="353"/>
                    <a:pt x="249" y="353"/>
                    <a:pt x="249" y="353"/>
                  </a:cubicBezTo>
                  <a:cubicBezTo>
                    <a:pt x="250" y="352"/>
                    <a:pt x="250" y="352"/>
                    <a:pt x="250" y="352"/>
                  </a:cubicBezTo>
                  <a:cubicBezTo>
                    <a:pt x="250" y="353"/>
                    <a:pt x="250" y="353"/>
                    <a:pt x="250" y="353"/>
                  </a:cubicBezTo>
                  <a:cubicBezTo>
                    <a:pt x="250" y="353"/>
                    <a:pt x="250" y="353"/>
                    <a:pt x="250" y="353"/>
                  </a:cubicBezTo>
                  <a:cubicBezTo>
                    <a:pt x="255" y="356"/>
                    <a:pt x="255" y="356"/>
                    <a:pt x="255" y="356"/>
                  </a:cubicBezTo>
                  <a:cubicBezTo>
                    <a:pt x="262" y="356"/>
                    <a:pt x="262" y="356"/>
                    <a:pt x="262" y="356"/>
                  </a:cubicBezTo>
                  <a:cubicBezTo>
                    <a:pt x="264" y="355"/>
                    <a:pt x="264" y="355"/>
                    <a:pt x="264" y="355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0" y="340"/>
                    <a:pt x="260" y="340"/>
                    <a:pt x="260" y="340"/>
                  </a:cubicBezTo>
                  <a:cubicBezTo>
                    <a:pt x="260" y="339"/>
                    <a:pt x="260" y="339"/>
                    <a:pt x="260" y="339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3" y="335"/>
                    <a:pt x="263" y="335"/>
                    <a:pt x="263" y="335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8" y="328"/>
                    <a:pt x="268" y="328"/>
                    <a:pt x="268" y="328"/>
                  </a:cubicBezTo>
                  <a:cubicBezTo>
                    <a:pt x="269" y="327"/>
                    <a:pt x="269" y="327"/>
                    <a:pt x="269" y="327"/>
                  </a:cubicBezTo>
                  <a:cubicBezTo>
                    <a:pt x="276" y="322"/>
                    <a:pt x="276" y="322"/>
                    <a:pt x="276" y="322"/>
                  </a:cubicBezTo>
                  <a:cubicBezTo>
                    <a:pt x="276" y="322"/>
                    <a:pt x="276" y="322"/>
                    <a:pt x="276" y="322"/>
                  </a:cubicBezTo>
                  <a:cubicBezTo>
                    <a:pt x="276" y="321"/>
                    <a:pt x="276" y="321"/>
                    <a:pt x="276" y="321"/>
                  </a:cubicBezTo>
                  <a:cubicBezTo>
                    <a:pt x="277" y="321"/>
                    <a:pt x="277" y="321"/>
                    <a:pt x="277" y="321"/>
                  </a:cubicBezTo>
                  <a:cubicBezTo>
                    <a:pt x="277" y="321"/>
                    <a:pt x="277" y="321"/>
                    <a:pt x="277" y="321"/>
                  </a:cubicBezTo>
                  <a:cubicBezTo>
                    <a:pt x="286" y="320"/>
                    <a:pt x="286" y="320"/>
                    <a:pt x="286" y="320"/>
                  </a:cubicBezTo>
                  <a:cubicBezTo>
                    <a:pt x="286" y="322"/>
                    <a:pt x="286" y="322"/>
                    <a:pt x="286" y="322"/>
                  </a:cubicBezTo>
                  <a:cubicBezTo>
                    <a:pt x="286" y="325"/>
                    <a:pt x="286" y="327"/>
                    <a:pt x="286" y="328"/>
                  </a:cubicBezTo>
                  <a:cubicBezTo>
                    <a:pt x="288" y="332"/>
                    <a:pt x="288" y="332"/>
                    <a:pt x="288" y="332"/>
                  </a:cubicBezTo>
                  <a:cubicBezTo>
                    <a:pt x="290" y="337"/>
                    <a:pt x="290" y="337"/>
                    <a:pt x="290" y="337"/>
                  </a:cubicBezTo>
                  <a:cubicBezTo>
                    <a:pt x="298" y="342"/>
                    <a:pt x="298" y="342"/>
                    <a:pt x="298" y="342"/>
                  </a:cubicBezTo>
                  <a:cubicBezTo>
                    <a:pt x="320" y="344"/>
                    <a:pt x="320" y="344"/>
                    <a:pt x="320" y="344"/>
                  </a:cubicBezTo>
                  <a:cubicBezTo>
                    <a:pt x="321" y="344"/>
                    <a:pt x="321" y="344"/>
                    <a:pt x="321" y="344"/>
                  </a:cubicBezTo>
                  <a:cubicBezTo>
                    <a:pt x="322" y="344"/>
                    <a:pt x="322" y="344"/>
                    <a:pt x="322" y="344"/>
                  </a:cubicBezTo>
                  <a:cubicBezTo>
                    <a:pt x="322" y="345"/>
                    <a:pt x="322" y="345"/>
                    <a:pt x="322" y="345"/>
                  </a:cubicBezTo>
                  <a:cubicBezTo>
                    <a:pt x="322" y="346"/>
                    <a:pt x="322" y="346"/>
                    <a:pt x="322" y="346"/>
                  </a:cubicBezTo>
                  <a:cubicBezTo>
                    <a:pt x="322" y="353"/>
                    <a:pt x="322" y="353"/>
                    <a:pt x="322" y="353"/>
                  </a:cubicBezTo>
                  <a:cubicBezTo>
                    <a:pt x="328" y="360"/>
                    <a:pt x="328" y="360"/>
                    <a:pt x="328" y="360"/>
                  </a:cubicBezTo>
                  <a:cubicBezTo>
                    <a:pt x="333" y="362"/>
                    <a:pt x="333" y="362"/>
                    <a:pt x="333" y="362"/>
                  </a:cubicBezTo>
                  <a:cubicBezTo>
                    <a:pt x="334" y="362"/>
                    <a:pt x="334" y="362"/>
                    <a:pt x="334" y="362"/>
                  </a:cubicBezTo>
                  <a:cubicBezTo>
                    <a:pt x="334" y="362"/>
                    <a:pt x="334" y="362"/>
                    <a:pt x="334" y="362"/>
                  </a:cubicBezTo>
                  <a:cubicBezTo>
                    <a:pt x="334" y="363"/>
                    <a:pt x="334" y="363"/>
                    <a:pt x="334" y="363"/>
                  </a:cubicBezTo>
                  <a:cubicBezTo>
                    <a:pt x="334" y="366"/>
                    <a:pt x="334" y="366"/>
                    <a:pt x="334" y="366"/>
                  </a:cubicBezTo>
                  <a:cubicBezTo>
                    <a:pt x="334" y="370"/>
                    <a:pt x="334" y="370"/>
                    <a:pt x="334" y="370"/>
                  </a:cubicBezTo>
                  <a:cubicBezTo>
                    <a:pt x="332" y="378"/>
                    <a:pt x="332" y="378"/>
                    <a:pt x="332" y="378"/>
                  </a:cubicBezTo>
                  <a:cubicBezTo>
                    <a:pt x="335" y="380"/>
                    <a:pt x="335" y="380"/>
                    <a:pt x="335" y="380"/>
                  </a:cubicBezTo>
                  <a:cubicBezTo>
                    <a:pt x="338" y="380"/>
                    <a:pt x="341" y="380"/>
                    <a:pt x="344" y="382"/>
                  </a:cubicBezTo>
                  <a:cubicBezTo>
                    <a:pt x="353" y="386"/>
                    <a:pt x="353" y="386"/>
                    <a:pt x="353" y="386"/>
                  </a:cubicBezTo>
                  <a:cubicBezTo>
                    <a:pt x="358" y="382"/>
                    <a:pt x="358" y="382"/>
                    <a:pt x="358" y="382"/>
                  </a:cubicBezTo>
                  <a:cubicBezTo>
                    <a:pt x="364" y="375"/>
                    <a:pt x="364" y="375"/>
                    <a:pt x="364" y="375"/>
                  </a:cubicBezTo>
                  <a:cubicBezTo>
                    <a:pt x="365" y="372"/>
                    <a:pt x="365" y="372"/>
                    <a:pt x="365" y="372"/>
                  </a:cubicBezTo>
                  <a:cubicBezTo>
                    <a:pt x="365" y="372"/>
                    <a:pt x="365" y="372"/>
                    <a:pt x="365" y="372"/>
                  </a:cubicBezTo>
                  <a:cubicBezTo>
                    <a:pt x="366" y="371"/>
                    <a:pt x="366" y="371"/>
                    <a:pt x="366" y="371"/>
                  </a:cubicBezTo>
                  <a:cubicBezTo>
                    <a:pt x="367" y="370"/>
                    <a:pt x="367" y="370"/>
                    <a:pt x="367" y="370"/>
                  </a:cubicBezTo>
                  <a:cubicBezTo>
                    <a:pt x="367" y="370"/>
                    <a:pt x="367" y="370"/>
                    <a:pt x="367" y="370"/>
                  </a:cubicBezTo>
                  <a:cubicBezTo>
                    <a:pt x="365" y="361"/>
                    <a:pt x="365" y="361"/>
                    <a:pt x="365" y="361"/>
                  </a:cubicBezTo>
                  <a:cubicBezTo>
                    <a:pt x="364" y="357"/>
                    <a:pt x="364" y="357"/>
                    <a:pt x="364" y="357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5"/>
                    <a:pt x="364" y="355"/>
                    <a:pt x="364" y="355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74" y="345"/>
                    <a:pt x="374" y="345"/>
                    <a:pt x="374" y="345"/>
                  </a:cubicBezTo>
                  <a:cubicBezTo>
                    <a:pt x="375" y="345"/>
                    <a:pt x="375" y="345"/>
                    <a:pt x="375" y="345"/>
                  </a:cubicBezTo>
                  <a:cubicBezTo>
                    <a:pt x="388" y="345"/>
                    <a:pt x="388" y="345"/>
                    <a:pt x="388" y="345"/>
                  </a:cubicBezTo>
                  <a:cubicBezTo>
                    <a:pt x="390" y="344"/>
                    <a:pt x="390" y="344"/>
                    <a:pt x="390" y="344"/>
                  </a:cubicBezTo>
                  <a:cubicBezTo>
                    <a:pt x="390" y="338"/>
                    <a:pt x="390" y="338"/>
                    <a:pt x="390" y="338"/>
                  </a:cubicBezTo>
                  <a:cubicBezTo>
                    <a:pt x="388" y="332"/>
                    <a:pt x="388" y="332"/>
                    <a:pt x="388" y="332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14"/>
                    <a:pt x="383" y="314"/>
                    <a:pt x="383" y="314"/>
                  </a:cubicBezTo>
                  <a:cubicBezTo>
                    <a:pt x="383" y="313"/>
                    <a:pt x="383" y="313"/>
                    <a:pt x="383" y="313"/>
                  </a:cubicBezTo>
                  <a:cubicBezTo>
                    <a:pt x="383" y="313"/>
                    <a:pt x="383" y="313"/>
                    <a:pt x="383" y="313"/>
                  </a:cubicBezTo>
                  <a:cubicBezTo>
                    <a:pt x="385" y="307"/>
                    <a:pt x="385" y="307"/>
                    <a:pt x="385" y="307"/>
                  </a:cubicBezTo>
                  <a:cubicBezTo>
                    <a:pt x="385" y="307"/>
                    <a:pt x="385" y="307"/>
                    <a:pt x="385" y="307"/>
                  </a:cubicBezTo>
                  <a:cubicBezTo>
                    <a:pt x="386" y="307"/>
                    <a:pt x="386" y="307"/>
                    <a:pt x="386" y="307"/>
                  </a:cubicBezTo>
                  <a:cubicBezTo>
                    <a:pt x="386" y="307"/>
                    <a:pt x="386" y="307"/>
                    <a:pt x="386" y="307"/>
                  </a:cubicBezTo>
                  <a:cubicBezTo>
                    <a:pt x="396" y="291"/>
                    <a:pt x="396" y="291"/>
                    <a:pt x="396" y="291"/>
                  </a:cubicBezTo>
                  <a:cubicBezTo>
                    <a:pt x="397" y="291"/>
                    <a:pt x="397" y="291"/>
                    <a:pt x="397" y="291"/>
                  </a:cubicBezTo>
                  <a:cubicBezTo>
                    <a:pt x="397" y="291"/>
                    <a:pt x="397" y="291"/>
                    <a:pt x="397" y="291"/>
                  </a:cubicBezTo>
                  <a:cubicBezTo>
                    <a:pt x="398" y="290"/>
                    <a:pt x="398" y="290"/>
                    <a:pt x="398" y="290"/>
                  </a:cubicBezTo>
                  <a:cubicBezTo>
                    <a:pt x="400" y="290"/>
                    <a:pt x="400" y="290"/>
                    <a:pt x="400" y="290"/>
                  </a:cubicBezTo>
                  <a:cubicBezTo>
                    <a:pt x="404" y="291"/>
                    <a:pt x="404" y="291"/>
                    <a:pt x="404" y="291"/>
                  </a:cubicBezTo>
                  <a:cubicBezTo>
                    <a:pt x="414" y="296"/>
                    <a:pt x="414" y="296"/>
                    <a:pt x="414" y="296"/>
                  </a:cubicBezTo>
                  <a:cubicBezTo>
                    <a:pt x="420" y="298"/>
                    <a:pt x="420" y="298"/>
                    <a:pt x="420" y="298"/>
                  </a:cubicBezTo>
                  <a:cubicBezTo>
                    <a:pt x="420" y="295"/>
                    <a:pt x="420" y="295"/>
                    <a:pt x="420" y="295"/>
                  </a:cubicBezTo>
                  <a:cubicBezTo>
                    <a:pt x="419" y="294"/>
                    <a:pt x="419" y="294"/>
                    <a:pt x="419" y="294"/>
                  </a:cubicBezTo>
                  <a:cubicBezTo>
                    <a:pt x="419" y="293"/>
                    <a:pt x="419" y="293"/>
                    <a:pt x="419" y="293"/>
                  </a:cubicBezTo>
                  <a:cubicBezTo>
                    <a:pt x="419" y="290"/>
                    <a:pt x="420" y="288"/>
                    <a:pt x="423" y="286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0"/>
                    <a:pt x="430" y="280"/>
                    <a:pt x="430" y="280"/>
                  </a:cubicBezTo>
                  <a:cubicBezTo>
                    <a:pt x="434" y="279"/>
                    <a:pt x="437" y="278"/>
                    <a:pt x="438" y="278"/>
                  </a:cubicBezTo>
                  <a:cubicBezTo>
                    <a:pt x="445" y="278"/>
                    <a:pt x="445" y="278"/>
                    <a:pt x="445" y="278"/>
                  </a:cubicBezTo>
                  <a:cubicBezTo>
                    <a:pt x="446" y="278"/>
                    <a:pt x="446" y="278"/>
                    <a:pt x="446" y="278"/>
                  </a:cubicBezTo>
                  <a:cubicBezTo>
                    <a:pt x="446" y="278"/>
                    <a:pt x="446" y="278"/>
                    <a:pt x="446" y="278"/>
                  </a:cubicBezTo>
                  <a:cubicBezTo>
                    <a:pt x="450" y="278"/>
                    <a:pt x="450" y="278"/>
                    <a:pt x="450" y="278"/>
                  </a:cubicBezTo>
                  <a:cubicBezTo>
                    <a:pt x="452" y="268"/>
                    <a:pt x="452" y="268"/>
                    <a:pt x="452" y="268"/>
                  </a:cubicBezTo>
                  <a:cubicBezTo>
                    <a:pt x="452" y="262"/>
                    <a:pt x="452" y="262"/>
                    <a:pt x="452" y="262"/>
                  </a:cubicBezTo>
                  <a:cubicBezTo>
                    <a:pt x="452" y="257"/>
                    <a:pt x="452" y="254"/>
                    <a:pt x="454" y="254"/>
                  </a:cubicBezTo>
                  <a:cubicBezTo>
                    <a:pt x="456" y="248"/>
                    <a:pt x="456" y="248"/>
                    <a:pt x="456" y="248"/>
                  </a:cubicBezTo>
                  <a:cubicBezTo>
                    <a:pt x="453" y="244"/>
                    <a:pt x="453" y="244"/>
                    <a:pt x="453" y="244"/>
                  </a:cubicBezTo>
                  <a:cubicBezTo>
                    <a:pt x="448" y="240"/>
                    <a:pt x="448" y="240"/>
                    <a:pt x="448" y="240"/>
                  </a:cubicBezTo>
                  <a:cubicBezTo>
                    <a:pt x="438" y="238"/>
                    <a:pt x="438" y="238"/>
                    <a:pt x="438" y="238"/>
                  </a:cubicBezTo>
                  <a:cubicBezTo>
                    <a:pt x="436" y="238"/>
                    <a:pt x="432" y="236"/>
                    <a:pt x="426" y="230"/>
                  </a:cubicBezTo>
                  <a:cubicBezTo>
                    <a:pt x="420" y="228"/>
                    <a:pt x="420" y="228"/>
                    <a:pt x="420" y="228"/>
                  </a:cubicBezTo>
                  <a:cubicBezTo>
                    <a:pt x="420" y="228"/>
                    <a:pt x="420" y="228"/>
                    <a:pt x="420" y="228"/>
                  </a:cubicBezTo>
                  <a:cubicBezTo>
                    <a:pt x="420" y="227"/>
                    <a:pt x="420" y="227"/>
                    <a:pt x="420" y="227"/>
                  </a:cubicBezTo>
                  <a:cubicBezTo>
                    <a:pt x="412" y="218"/>
                    <a:pt x="412" y="218"/>
                    <a:pt x="412" y="218"/>
                  </a:cubicBezTo>
                  <a:cubicBezTo>
                    <a:pt x="406" y="218"/>
                    <a:pt x="406" y="218"/>
                    <a:pt x="406" y="218"/>
                  </a:cubicBezTo>
                  <a:cubicBezTo>
                    <a:pt x="405" y="218"/>
                    <a:pt x="405" y="218"/>
                    <a:pt x="405" y="218"/>
                  </a:cubicBezTo>
                  <a:cubicBezTo>
                    <a:pt x="405" y="218"/>
                    <a:pt x="405" y="218"/>
                    <a:pt x="405" y="218"/>
                  </a:cubicBezTo>
                  <a:cubicBezTo>
                    <a:pt x="399" y="215"/>
                    <a:pt x="399" y="215"/>
                    <a:pt x="399" y="215"/>
                  </a:cubicBezTo>
                  <a:cubicBezTo>
                    <a:pt x="395" y="220"/>
                    <a:pt x="395" y="220"/>
                    <a:pt x="395" y="220"/>
                  </a:cubicBezTo>
                  <a:cubicBezTo>
                    <a:pt x="394" y="238"/>
                    <a:pt x="394" y="238"/>
                    <a:pt x="394" y="238"/>
                  </a:cubicBezTo>
                  <a:cubicBezTo>
                    <a:pt x="396" y="246"/>
                    <a:pt x="396" y="246"/>
                    <a:pt x="396" y="246"/>
                  </a:cubicBezTo>
                  <a:cubicBezTo>
                    <a:pt x="398" y="246"/>
                    <a:pt x="398" y="246"/>
                    <a:pt x="398" y="246"/>
                  </a:cubicBezTo>
                  <a:cubicBezTo>
                    <a:pt x="399" y="246"/>
                    <a:pt x="399" y="246"/>
                    <a:pt x="399" y="246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7" y="255"/>
                    <a:pt x="407" y="255"/>
                    <a:pt x="407" y="255"/>
                  </a:cubicBezTo>
                  <a:cubicBezTo>
                    <a:pt x="408" y="255"/>
                    <a:pt x="408" y="255"/>
                    <a:pt x="408" y="255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6" y="268"/>
                    <a:pt x="406" y="268"/>
                    <a:pt x="406" y="268"/>
                  </a:cubicBezTo>
                  <a:cubicBezTo>
                    <a:pt x="406" y="269"/>
                    <a:pt x="406" y="269"/>
                    <a:pt x="406" y="269"/>
                  </a:cubicBezTo>
                  <a:cubicBezTo>
                    <a:pt x="406" y="270"/>
                    <a:pt x="406" y="270"/>
                    <a:pt x="406" y="270"/>
                  </a:cubicBezTo>
                  <a:cubicBezTo>
                    <a:pt x="406" y="270"/>
                    <a:pt x="406" y="270"/>
                    <a:pt x="406" y="270"/>
                  </a:cubicBezTo>
                  <a:cubicBezTo>
                    <a:pt x="404" y="271"/>
                    <a:pt x="402" y="272"/>
                    <a:pt x="400" y="273"/>
                  </a:cubicBezTo>
                  <a:cubicBezTo>
                    <a:pt x="399" y="274"/>
                    <a:pt x="399" y="274"/>
                    <a:pt x="399" y="274"/>
                  </a:cubicBezTo>
                  <a:cubicBezTo>
                    <a:pt x="399" y="273"/>
                    <a:pt x="399" y="273"/>
                    <a:pt x="399" y="273"/>
                  </a:cubicBezTo>
                  <a:cubicBezTo>
                    <a:pt x="398" y="273"/>
                    <a:pt x="398" y="273"/>
                    <a:pt x="398" y="273"/>
                  </a:cubicBezTo>
                  <a:cubicBezTo>
                    <a:pt x="396" y="272"/>
                    <a:pt x="396" y="272"/>
                    <a:pt x="396" y="272"/>
                  </a:cubicBezTo>
                  <a:cubicBezTo>
                    <a:pt x="389" y="275"/>
                    <a:pt x="389" y="275"/>
                    <a:pt x="389" y="275"/>
                  </a:cubicBezTo>
                  <a:cubicBezTo>
                    <a:pt x="389" y="275"/>
                    <a:pt x="389" y="275"/>
                    <a:pt x="389" y="275"/>
                  </a:cubicBezTo>
                  <a:cubicBezTo>
                    <a:pt x="389" y="276"/>
                    <a:pt x="389" y="276"/>
                    <a:pt x="389" y="276"/>
                  </a:cubicBezTo>
                  <a:cubicBezTo>
                    <a:pt x="390" y="276"/>
                    <a:pt x="390" y="276"/>
                    <a:pt x="390" y="276"/>
                  </a:cubicBezTo>
                  <a:cubicBezTo>
                    <a:pt x="391" y="287"/>
                    <a:pt x="391" y="287"/>
                    <a:pt x="391" y="287"/>
                  </a:cubicBezTo>
                  <a:cubicBezTo>
                    <a:pt x="391" y="289"/>
                    <a:pt x="390" y="290"/>
                    <a:pt x="388" y="290"/>
                  </a:cubicBezTo>
                  <a:cubicBezTo>
                    <a:pt x="384" y="290"/>
                    <a:pt x="384" y="290"/>
                    <a:pt x="384" y="290"/>
                  </a:cubicBezTo>
                  <a:cubicBezTo>
                    <a:pt x="381" y="290"/>
                    <a:pt x="380" y="289"/>
                    <a:pt x="379" y="288"/>
                  </a:cubicBezTo>
                  <a:cubicBezTo>
                    <a:pt x="374" y="284"/>
                    <a:pt x="374" y="284"/>
                    <a:pt x="374" y="284"/>
                  </a:cubicBezTo>
                  <a:cubicBezTo>
                    <a:pt x="374" y="284"/>
                    <a:pt x="374" y="284"/>
                    <a:pt x="374" y="284"/>
                  </a:cubicBezTo>
                  <a:cubicBezTo>
                    <a:pt x="373" y="284"/>
                    <a:pt x="373" y="284"/>
                    <a:pt x="373" y="284"/>
                  </a:cubicBezTo>
                  <a:cubicBezTo>
                    <a:pt x="373" y="283"/>
                    <a:pt x="373" y="283"/>
                    <a:pt x="373" y="283"/>
                  </a:cubicBezTo>
                  <a:cubicBezTo>
                    <a:pt x="370" y="276"/>
                    <a:pt x="370" y="276"/>
                    <a:pt x="370" y="276"/>
                  </a:cubicBezTo>
                  <a:cubicBezTo>
                    <a:pt x="370" y="276"/>
                    <a:pt x="368" y="274"/>
                    <a:pt x="364" y="273"/>
                  </a:cubicBezTo>
                  <a:cubicBezTo>
                    <a:pt x="363" y="273"/>
                    <a:pt x="363" y="273"/>
                    <a:pt x="363" y="273"/>
                  </a:cubicBezTo>
                  <a:cubicBezTo>
                    <a:pt x="363" y="273"/>
                    <a:pt x="363" y="273"/>
                    <a:pt x="363" y="273"/>
                  </a:cubicBezTo>
                  <a:cubicBezTo>
                    <a:pt x="357" y="269"/>
                    <a:pt x="357" y="269"/>
                    <a:pt x="357" y="269"/>
                  </a:cubicBezTo>
                  <a:cubicBezTo>
                    <a:pt x="356" y="269"/>
                    <a:pt x="356" y="269"/>
                    <a:pt x="356" y="269"/>
                  </a:cubicBezTo>
                  <a:cubicBezTo>
                    <a:pt x="356" y="268"/>
                    <a:pt x="356" y="268"/>
                    <a:pt x="356" y="268"/>
                  </a:cubicBezTo>
                  <a:cubicBezTo>
                    <a:pt x="356" y="268"/>
                    <a:pt x="356" y="268"/>
                    <a:pt x="356" y="268"/>
                  </a:cubicBezTo>
                  <a:cubicBezTo>
                    <a:pt x="355" y="262"/>
                    <a:pt x="355" y="262"/>
                    <a:pt x="355" y="262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8" y="253"/>
                    <a:pt x="358" y="253"/>
                    <a:pt x="358" y="253"/>
                  </a:cubicBezTo>
                  <a:cubicBezTo>
                    <a:pt x="358" y="251"/>
                    <a:pt x="358" y="251"/>
                    <a:pt x="358" y="251"/>
                  </a:cubicBezTo>
                  <a:cubicBezTo>
                    <a:pt x="356" y="244"/>
                    <a:pt x="356" y="244"/>
                    <a:pt x="356" y="244"/>
                  </a:cubicBezTo>
                  <a:cubicBezTo>
                    <a:pt x="350" y="239"/>
                    <a:pt x="350" y="239"/>
                    <a:pt x="350" y="239"/>
                  </a:cubicBezTo>
                  <a:cubicBezTo>
                    <a:pt x="350" y="238"/>
                    <a:pt x="350" y="238"/>
                    <a:pt x="350" y="238"/>
                  </a:cubicBezTo>
                  <a:cubicBezTo>
                    <a:pt x="349" y="222"/>
                    <a:pt x="349" y="222"/>
                    <a:pt x="349" y="222"/>
                  </a:cubicBezTo>
                  <a:cubicBezTo>
                    <a:pt x="345" y="218"/>
                    <a:pt x="345" y="218"/>
                    <a:pt x="345" y="218"/>
                  </a:cubicBezTo>
                  <a:cubicBezTo>
                    <a:pt x="344" y="218"/>
                    <a:pt x="344" y="218"/>
                    <a:pt x="344" y="218"/>
                  </a:cubicBezTo>
                  <a:cubicBezTo>
                    <a:pt x="344" y="217"/>
                    <a:pt x="344" y="217"/>
                    <a:pt x="344" y="217"/>
                  </a:cubicBezTo>
                  <a:cubicBezTo>
                    <a:pt x="344" y="217"/>
                    <a:pt x="344" y="217"/>
                    <a:pt x="344" y="217"/>
                  </a:cubicBezTo>
                  <a:cubicBezTo>
                    <a:pt x="341" y="210"/>
                    <a:pt x="341" y="210"/>
                    <a:pt x="341" y="210"/>
                  </a:cubicBezTo>
                  <a:cubicBezTo>
                    <a:pt x="326" y="208"/>
                    <a:pt x="326" y="208"/>
                    <a:pt x="326" y="208"/>
                  </a:cubicBezTo>
                  <a:cubicBezTo>
                    <a:pt x="323" y="207"/>
                    <a:pt x="320" y="204"/>
                    <a:pt x="319" y="201"/>
                  </a:cubicBezTo>
                  <a:cubicBezTo>
                    <a:pt x="312" y="201"/>
                    <a:pt x="312" y="201"/>
                    <a:pt x="312" y="201"/>
                  </a:cubicBezTo>
                  <a:cubicBezTo>
                    <a:pt x="310" y="200"/>
                    <a:pt x="308" y="199"/>
                    <a:pt x="305" y="196"/>
                  </a:cubicBezTo>
                  <a:cubicBezTo>
                    <a:pt x="304" y="195"/>
                    <a:pt x="304" y="195"/>
                    <a:pt x="304" y="195"/>
                  </a:cubicBezTo>
                  <a:cubicBezTo>
                    <a:pt x="302" y="194"/>
                    <a:pt x="301" y="191"/>
                    <a:pt x="299" y="188"/>
                  </a:cubicBezTo>
                  <a:cubicBezTo>
                    <a:pt x="299" y="188"/>
                    <a:pt x="299" y="188"/>
                    <a:pt x="299" y="188"/>
                  </a:cubicBezTo>
                  <a:cubicBezTo>
                    <a:pt x="299" y="188"/>
                    <a:pt x="299" y="188"/>
                    <a:pt x="299" y="188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0"/>
                    <a:pt x="298" y="180"/>
                    <a:pt x="298" y="180"/>
                  </a:cubicBezTo>
                  <a:cubicBezTo>
                    <a:pt x="298" y="180"/>
                    <a:pt x="298" y="180"/>
                    <a:pt x="298" y="180"/>
                  </a:cubicBezTo>
                  <a:cubicBezTo>
                    <a:pt x="300" y="168"/>
                    <a:pt x="300" y="168"/>
                    <a:pt x="300" y="168"/>
                  </a:cubicBezTo>
                  <a:cubicBezTo>
                    <a:pt x="300" y="168"/>
                    <a:pt x="300" y="168"/>
                    <a:pt x="300" y="168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3" y="162"/>
                    <a:pt x="303" y="162"/>
                    <a:pt x="303" y="162"/>
                  </a:cubicBezTo>
                  <a:cubicBezTo>
                    <a:pt x="318" y="155"/>
                    <a:pt x="318" y="155"/>
                    <a:pt x="318" y="155"/>
                  </a:cubicBezTo>
                  <a:cubicBezTo>
                    <a:pt x="324" y="148"/>
                    <a:pt x="324" y="148"/>
                    <a:pt x="324" y="148"/>
                  </a:cubicBezTo>
                  <a:cubicBezTo>
                    <a:pt x="325" y="142"/>
                    <a:pt x="325" y="142"/>
                    <a:pt x="325" y="142"/>
                  </a:cubicBezTo>
                  <a:cubicBezTo>
                    <a:pt x="324" y="138"/>
                    <a:pt x="324" y="138"/>
                    <a:pt x="324" y="138"/>
                  </a:cubicBezTo>
                  <a:cubicBezTo>
                    <a:pt x="322" y="132"/>
                    <a:pt x="320" y="129"/>
                    <a:pt x="320" y="127"/>
                  </a:cubicBezTo>
                  <a:cubicBezTo>
                    <a:pt x="317" y="128"/>
                    <a:pt x="317" y="128"/>
                    <a:pt x="317" y="128"/>
                  </a:cubicBezTo>
                  <a:cubicBezTo>
                    <a:pt x="312" y="127"/>
                    <a:pt x="312" y="127"/>
                    <a:pt x="312" y="127"/>
                  </a:cubicBezTo>
                  <a:cubicBezTo>
                    <a:pt x="310" y="128"/>
                    <a:pt x="307" y="131"/>
                    <a:pt x="303" y="136"/>
                  </a:cubicBezTo>
                  <a:cubicBezTo>
                    <a:pt x="296" y="143"/>
                    <a:pt x="296" y="143"/>
                    <a:pt x="296" y="143"/>
                  </a:cubicBezTo>
                  <a:cubicBezTo>
                    <a:pt x="296" y="143"/>
                    <a:pt x="296" y="143"/>
                    <a:pt x="296" y="143"/>
                  </a:cubicBezTo>
                  <a:cubicBezTo>
                    <a:pt x="295" y="143"/>
                    <a:pt x="295" y="143"/>
                    <a:pt x="295" y="143"/>
                  </a:cubicBezTo>
                  <a:cubicBezTo>
                    <a:pt x="290" y="144"/>
                    <a:pt x="286" y="145"/>
                    <a:pt x="284" y="144"/>
                  </a:cubicBezTo>
                  <a:lnTo>
                    <a:pt x="271" y="14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19" name="Freeform 7"/>
            <p:cNvSpPr>
              <a:spLocks/>
            </p:cNvSpPr>
            <p:nvPr/>
          </p:nvSpPr>
          <p:spPr bwMode="auto">
            <a:xfrm>
              <a:off x="2761802" y="3388738"/>
              <a:ext cx="382789" cy="632128"/>
            </a:xfrm>
            <a:custGeom>
              <a:avLst/>
              <a:gdLst>
                <a:gd name="T0" fmla="*/ 46 w 92"/>
                <a:gd name="T1" fmla="*/ 29 h 152"/>
                <a:gd name="T2" fmla="*/ 46 w 92"/>
                <a:gd name="T3" fmla="*/ 43 h 152"/>
                <a:gd name="T4" fmla="*/ 42 w 92"/>
                <a:gd name="T5" fmla="*/ 54 h 152"/>
                <a:gd name="T6" fmla="*/ 38 w 92"/>
                <a:gd name="T7" fmla="*/ 62 h 152"/>
                <a:gd name="T8" fmla="*/ 37 w 92"/>
                <a:gd name="T9" fmla="*/ 61 h 152"/>
                <a:gd name="T10" fmla="*/ 22 w 92"/>
                <a:gd name="T11" fmla="*/ 65 h 152"/>
                <a:gd name="T12" fmla="*/ 6 w 92"/>
                <a:gd name="T13" fmla="*/ 67 h 152"/>
                <a:gd name="T14" fmla="*/ 4 w 92"/>
                <a:gd name="T15" fmla="*/ 70 h 152"/>
                <a:gd name="T16" fmla="*/ 19 w 92"/>
                <a:gd name="T17" fmla="*/ 72 h 152"/>
                <a:gd name="T18" fmla="*/ 20 w 92"/>
                <a:gd name="T19" fmla="*/ 72 h 152"/>
                <a:gd name="T20" fmla="*/ 24 w 92"/>
                <a:gd name="T21" fmla="*/ 81 h 152"/>
                <a:gd name="T22" fmla="*/ 30 w 92"/>
                <a:gd name="T23" fmla="*/ 92 h 152"/>
                <a:gd name="T24" fmla="*/ 35 w 92"/>
                <a:gd name="T25" fmla="*/ 108 h 152"/>
                <a:gd name="T26" fmla="*/ 36 w 92"/>
                <a:gd name="T27" fmla="*/ 108 h 152"/>
                <a:gd name="T28" fmla="*/ 38 w 92"/>
                <a:gd name="T29" fmla="*/ 116 h 152"/>
                <a:gd name="T30" fmla="*/ 36 w 92"/>
                <a:gd name="T31" fmla="*/ 124 h 152"/>
                <a:gd name="T32" fmla="*/ 36 w 92"/>
                <a:gd name="T33" fmla="*/ 132 h 152"/>
                <a:gd name="T34" fmla="*/ 50 w 92"/>
                <a:gd name="T35" fmla="*/ 140 h 152"/>
                <a:gd name="T36" fmla="*/ 58 w 92"/>
                <a:gd name="T37" fmla="*/ 151 h 152"/>
                <a:gd name="T38" fmla="*/ 62 w 92"/>
                <a:gd name="T39" fmla="*/ 152 h 152"/>
                <a:gd name="T40" fmla="*/ 61 w 92"/>
                <a:gd name="T41" fmla="*/ 139 h 152"/>
                <a:gd name="T42" fmla="*/ 70 w 92"/>
                <a:gd name="T43" fmla="*/ 134 h 152"/>
                <a:gd name="T44" fmla="*/ 71 w 92"/>
                <a:gd name="T45" fmla="*/ 134 h 152"/>
                <a:gd name="T46" fmla="*/ 72 w 92"/>
                <a:gd name="T47" fmla="*/ 134 h 152"/>
                <a:gd name="T48" fmla="*/ 78 w 92"/>
                <a:gd name="T49" fmla="*/ 133 h 152"/>
                <a:gd name="T50" fmla="*/ 79 w 92"/>
                <a:gd name="T51" fmla="*/ 122 h 152"/>
                <a:gd name="T52" fmla="*/ 74 w 92"/>
                <a:gd name="T53" fmla="*/ 116 h 152"/>
                <a:gd name="T54" fmla="*/ 69 w 92"/>
                <a:gd name="T55" fmla="*/ 116 h 152"/>
                <a:gd name="T56" fmla="*/ 66 w 92"/>
                <a:gd name="T57" fmla="*/ 105 h 152"/>
                <a:gd name="T58" fmla="*/ 68 w 92"/>
                <a:gd name="T59" fmla="*/ 84 h 152"/>
                <a:gd name="T60" fmla="*/ 82 w 92"/>
                <a:gd name="T61" fmla="*/ 80 h 152"/>
                <a:gd name="T62" fmla="*/ 92 w 92"/>
                <a:gd name="T63" fmla="*/ 54 h 152"/>
                <a:gd name="T64" fmla="*/ 84 w 92"/>
                <a:gd name="T65" fmla="*/ 48 h 152"/>
                <a:gd name="T66" fmla="*/ 83 w 92"/>
                <a:gd name="T67" fmla="*/ 48 h 152"/>
                <a:gd name="T68" fmla="*/ 76 w 92"/>
                <a:gd name="T69" fmla="*/ 48 h 152"/>
                <a:gd name="T70" fmla="*/ 72 w 92"/>
                <a:gd name="T71" fmla="*/ 42 h 152"/>
                <a:gd name="T72" fmla="*/ 71 w 92"/>
                <a:gd name="T73" fmla="*/ 42 h 152"/>
                <a:gd name="T74" fmla="*/ 73 w 92"/>
                <a:gd name="T75" fmla="*/ 26 h 152"/>
                <a:gd name="T76" fmla="*/ 76 w 92"/>
                <a:gd name="T77" fmla="*/ 18 h 152"/>
                <a:gd name="T78" fmla="*/ 78 w 92"/>
                <a:gd name="T79" fmla="*/ 10 h 152"/>
                <a:gd name="T80" fmla="*/ 64 w 92"/>
                <a:gd name="T8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2" h="152">
                  <a:moveTo>
                    <a:pt x="54" y="9"/>
                  </a:moveTo>
                  <a:cubicBezTo>
                    <a:pt x="46" y="29"/>
                    <a:pt x="46" y="29"/>
                    <a:pt x="46" y="29"/>
                  </a:cubicBezTo>
                  <a:cubicBezTo>
                    <a:pt x="46" y="42"/>
                    <a:pt x="46" y="42"/>
                    <a:pt x="46" y="42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42" y="54"/>
                    <a:pt x="42" y="54"/>
                    <a:pt x="42" y="54"/>
                  </a:cubicBezTo>
                  <a:cubicBezTo>
                    <a:pt x="42" y="57"/>
                    <a:pt x="41" y="60"/>
                    <a:pt x="38" y="61"/>
                  </a:cubicBezTo>
                  <a:cubicBezTo>
                    <a:pt x="38" y="62"/>
                    <a:pt x="38" y="62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7" y="61"/>
                    <a:pt x="37" y="61"/>
                    <a:pt x="37" y="61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4" y="70"/>
                    <a:pt x="4" y="70"/>
                    <a:pt x="4" y="70"/>
                  </a:cubicBezTo>
                  <a:cubicBezTo>
                    <a:pt x="18" y="72"/>
                    <a:pt x="18" y="72"/>
                    <a:pt x="18" y="72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4" y="81"/>
                    <a:pt x="24" y="81"/>
                    <a:pt x="24" y="81"/>
                  </a:cubicBezTo>
                  <a:cubicBezTo>
                    <a:pt x="28" y="84"/>
                    <a:pt x="28" y="84"/>
                    <a:pt x="28" y="84"/>
                  </a:cubicBezTo>
                  <a:cubicBezTo>
                    <a:pt x="29" y="86"/>
                    <a:pt x="30" y="88"/>
                    <a:pt x="30" y="92"/>
                  </a:cubicBezTo>
                  <a:cubicBezTo>
                    <a:pt x="30" y="103"/>
                    <a:pt x="30" y="103"/>
                    <a:pt x="30" y="103"/>
                  </a:cubicBezTo>
                  <a:cubicBezTo>
                    <a:pt x="35" y="108"/>
                    <a:pt x="35" y="108"/>
                    <a:pt x="35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20"/>
                    <a:pt x="38" y="120"/>
                    <a:pt x="38" y="120"/>
                  </a:cubicBezTo>
                  <a:cubicBezTo>
                    <a:pt x="36" y="124"/>
                    <a:pt x="36" y="124"/>
                    <a:pt x="36" y="124"/>
                  </a:cubicBezTo>
                  <a:cubicBezTo>
                    <a:pt x="35" y="128"/>
                    <a:pt x="35" y="128"/>
                    <a:pt x="35" y="128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41" y="135"/>
                    <a:pt x="41" y="135"/>
                    <a:pt x="41" y="135"/>
                  </a:cubicBezTo>
                  <a:cubicBezTo>
                    <a:pt x="46" y="137"/>
                    <a:pt x="49" y="138"/>
                    <a:pt x="50" y="140"/>
                  </a:cubicBezTo>
                  <a:cubicBezTo>
                    <a:pt x="53" y="146"/>
                    <a:pt x="53" y="146"/>
                    <a:pt x="53" y="146"/>
                  </a:cubicBezTo>
                  <a:cubicBezTo>
                    <a:pt x="56" y="148"/>
                    <a:pt x="58" y="150"/>
                    <a:pt x="58" y="151"/>
                  </a:cubicBezTo>
                  <a:cubicBezTo>
                    <a:pt x="62" y="152"/>
                    <a:pt x="62" y="152"/>
                    <a:pt x="62" y="152"/>
                  </a:cubicBezTo>
                  <a:cubicBezTo>
                    <a:pt x="62" y="152"/>
                    <a:pt x="62" y="152"/>
                    <a:pt x="62" y="152"/>
                  </a:cubicBezTo>
                  <a:cubicBezTo>
                    <a:pt x="61" y="144"/>
                    <a:pt x="61" y="144"/>
                    <a:pt x="61" y="144"/>
                  </a:cubicBezTo>
                  <a:cubicBezTo>
                    <a:pt x="60" y="142"/>
                    <a:pt x="60" y="140"/>
                    <a:pt x="61" y="139"/>
                  </a:cubicBezTo>
                  <a:cubicBezTo>
                    <a:pt x="62" y="138"/>
                    <a:pt x="63" y="137"/>
                    <a:pt x="64" y="136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71" y="134"/>
                    <a:pt x="71" y="134"/>
                    <a:pt x="71" y="134"/>
                  </a:cubicBezTo>
                  <a:cubicBezTo>
                    <a:pt x="71" y="134"/>
                    <a:pt x="71" y="134"/>
                    <a:pt x="71" y="134"/>
                  </a:cubicBezTo>
                  <a:cubicBezTo>
                    <a:pt x="72" y="134"/>
                    <a:pt x="72" y="134"/>
                    <a:pt x="72" y="134"/>
                  </a:cubicBezTo>
                  <a:cubicBezTo>
                    <a:pt x="74" y="135"/>
                    <a:pt x="74" y="135"/>
                    <a:pt x="74" y="135"/>
                  </a:cubicBezTo>
                  <a:cubicBezTo>
                    <a:pt x="78" y="133"/>
                    <a:pt x="78" y="133"/>
                    <a:pt x="78" y="133"/>
                  </a:cubicBezTo>
                  <a:cubicBezTo>
                    <a:pt x="78" y="132"/>
                    <a:pt x="78" y="132"/>
                    <a:pt x="78" y="132"/>
                  </a:cubicBezTo>
                  <a:cubicBezTo>
                    <a:pt x="79" y="122"/>
                    <a:pt x="79" y="122"/>
                    <a:pt x="79" y="122"/>
                  </a:cubicBezTo>
                  <a:cubicBezTo>
                    <a:pt x="77" y="118"/>
                    <a:pt x="77" y="118"/>
                    <a:pt x="77" y="118"/>
                  </a:cubicBezTo>
                  <a:cubicBezTo>
                    <a:pt x="74" y="116"/>
                    <a:pt x="74" y="116"/>
                    <a:pt x="74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69" y="116"/>
                    <a:pt x="69" y="116"/>
                    <a:pt x="69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84"/>
                    <a:pt x="67" y="84"/>
                    <a:pt x="67" y="84"/>
                  </a:cubicBezTo>
                  <a:cubicBezTo>
                    <a:pt x="68" y="84"/>
                    <a:pt x="68" y="84"/>
                    <a:pt x="68" y="84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82" y="80"/>
                    <a:pt x="82" y="80"/>
                    <a:pt x="82" y="80"/>
                  </a:cubicBezTo>
                  <a:cubicBezTo>
                    <a:pt x="88" y="80"/>
                    <a:pt x="88" y="80"/>
                    <a:pt x="88" y="80"/>
                  </a:cubicBezTo>
                  <a:cubicBezTo>
                    <a:pt x="92" y="54"/>
                    <a:pt x="92" y="54"/>
                    <a:pt x="92" y="54"/>
                  </a:cubicBezTo>
                  <a:cubicBezTo>
                    <a:pt x="90" y="51"/>
                    <a:pt x="89" y="49"/>
                    <a:pt x="87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3" y="48"/>
                    <a:pt x="83" y="48"/>
                    <a:pt x="83" y="48"/>
                  </a:cubicBezTo>
                  <a:cubicBezTo>
                    <a:pt x="77" y="49"/>
                    <a:pt x="77" y="49"/>
                    <a:pt x="77" y="49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3" y="26"/>
                    <a:pt x="73" y="26"/>
                    <a:pt x="73" y="26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74" y="22"/>
                    <a:pt x="75" y="20"/>
                    <a:pt x="76" y="18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0"/>
                    <a:pt x="78" y="10"/>
                    <a:pt x="78" y="10"/>
                  </a:cubicBezTo>
                  <a:cubicBezTo>
                    <a:pt x="72" y="4"/>
                    <a:pt x="72" y="4"/>
                    <a:pt x="72" y="4"/>
                  </a:cubicBezTo>
                  <a:cubicBezTo>
                    <a:pt x="64" y="0"/>
                    <a:pt x="64" y="0"/>
                    <a:pt x="64" y="0"/>
                  </a:cubicBezTo>
                  <a:lnTo>
                    <a:pt x="54" y="9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0" name="Freeform 12"/>
            <p:cNvSpPr>
              <a:spLocks/>
            </p:cNvSpPr>
            <p:nvPr/>
          </p:nvSpPr>
          <p:spPr bwMode="auto">
            <a:xfrm>
              <a:off x="1822389" y="4984862"/>
              <a:ext cx="1181729" cy="1230894"/>
            </a:xfrm>
            <a:custGeom>
              <a:avLst/>
              <a:gdLst>
                <a:gd name="T0" fmla="*/ 10 w 284"/>
                <a:gd name="T1" fmla="*/ 182 h 296"/>
                <a:gd name="T2" fmla="*/ 41 w 284"/>
                <a:gd name="T3" fmla="*/ 181 h 296"/>
                <a:gd name="T4" fmla="*/ 42 w 284"/>
                <a:gd name="T5" fmla="*/ 195 h 296"/>
                <a:gd name="T6" fmla="*/ 68 w 284"/>
                <a:gd name="T7" fmla="*/ 221 h 296"/>
                <a:gd name="T8" fmla="*/ 72 w 284"/>
                <a:gd name="T9" fmla="*/ 260 h 296"/>
                <a:gd name="T10" fmla="*/ 110 w 284"/>
                <a:gd name="T11" fmla="*/ 270 h 296"/>
                <a:gd name="T12" fmla="*/ 118 w 284"/>
                <a:gd name="T13" fmla="*/ 282 h 296"/>
                <a:gd name="T14" fmla="*/ 136 w 284"/>
                <a:gd name="T15" fmla="*/ 296 h 296"/>
                <a:gd name="T16" fmla="*/ 136 w 284"/>
                <a:gd name="T17" fmla="*/ 284 h 296"/>
                <a:gd name="T18" fmla="*/ 135 w 284"/>
                <a:gd name="T19" fmla="*/ 244 h 296"/>
                <a:gd name="T20" fmla="*/ 162 w 284"/>
                <a:gd name="T21" fmla="*/ 236 h 296"/>
                <a:gd name="T22" fmla="*/ 190 w 284"/>
                <a:gd name="T23" fmla="*/ 236 h 296"/>
                <a:gd name="T24" fmla="*/ 220 w 284"/>
                <a:gd name="T25" fmla="*/ 233 h 296"/>
                <a:gd name="T26" fmla="*/ 256 w 284"/>
                <a:gd name="T27" fmla="*/ 211 h 296"/>
                <a:gd name="T28" fmla="*/ 265 w 284"/>
                <a:gd name="T29" fmla="*/ 214 h 296"/>
                <a:gd name="T30" fmla="*/ 270 w 284"/>
                <a:gd name="T31" fmla="*/ 216 h 296"/>
                <a:gd name="T32" fmla="*/ 284 w 284"/>
                <a:gd name="T33" fmla="*/ 205 h 296"/>
                <a:gd name="T34" fmla="*/ 274 w 284"/>
                <a:gd name="T35" fmla="*/ 194 h 296"/>
                <a:gd name="T36" fmla="*/ 252 w 284"/>
                <a:gd name="T37" fmla="*/ 180 h 296"/>
                <a:gd name="T38" fmla="*/ 236 w 284"/>
                <a:gd name="T39" fmla="*/ 182 h 296"/>
                <a:gd name="T40" fmla="*/ 230 w 284"/>
                <a:gd name="T41" fmla="*/ 170 h 296"/>
                <a:gd name="T42" fmla="*/ 234 w 284"/>
                <a:gd name="T43" fmla="*/ 155 h 296"/>
                <a:gd name="T44" fmla="*/ 226 w 284"/>
                <a:gd name="T45" fmla="*/ 136 h 296"/>
                <a:gd name="T46" fmla="*/ 232 w 284"/>
                <a:gd name="T47" fmla="*/ 106 h 296"/>
                <a:gd name="T48" fmla="*/ 216 w 284"/>
                <a:gd name="T49" fmla="*/ 102 h 296"/>
                <a:gd name="T50" fmla="*/ 200 w 284"/>
                <a:gd name="T51" fmla="*/ 84 h 296"/>
                <a:gd name="T52" fmla="*/ 198 w 284"/>
                <a:gd name="T53" fmla="*/ 74 h 296"/>
                <a:gd name="T54" fmla="*/ 206 w 284"/>
                <a:gd name="T55" fmla="*/ 66 h 296"/>
                <a:gd name="T56" fmla="*/ 236 w 284"/>
                <a:gd name="T57" fmla="*/ 63 h 296"/>
                <a:gd name="T58" fmla="*/ 243 w 284"/>
                <a:gd name="T59" fmla="*/ 66 h 296"/>
                <a:gd name="T60" fmla="*/ 256 w 284"/>
                <a:gd name="T61" fmla="*/ 54 h 296"/>
                <a:gd name="T62" fmla="*/ 235 w 284"/>
                <a:gd name="T63" fmla="*/ 52 h 296"/>
                <a:gd name="T64" fmla="*/ 227 w 284"/>
                <a:gd name="T65" fmla="*/ 44 h 296"/>
                <a:gd name="T66" fmla="*/ 222 w 284"/>
                <a:gd name="T67" fmla="*/ 22 h 296"/>
                <a:gd name="T68" fmla="*/ 198 w 284"/>
                <a:gd name="T69" fmla="*/ 34 h 296"/>
                <a:gd name="T70" fmla="*/ 201 w 284"/>
                <a:gd name="T71" fmla="*/ 50 h 296"/>
                <a:gd name="T72" fmla="*/ 193 w 284"/>
                <a:gd name="T73" fmla="*/ 62 h 296"/>
                <a:gd name="T74" fmla="*/ 183 w 284"/>
                <a:gd name="T75" fmla="*/ 85 h 296"/>
                <a:gd name="T76" fmla="*/ 183 w 284"/>
                <a:gd name="T77" fmla="*/ 98 h 296"/>
                <a:gd name="T78" fmla="*/ 178 w 284"/>
                <a:gd name="T79" fmla="*/ 104 h 296"/>
                <a:gd name="T80" fmla="*/ 173 w 284"/>
                <a:gd name="T81" fmla="*/ 107 h 296"/>
                <a:gd name="T82" fmla="*/ 154 w 284"/>
                <a:gd name="T83" fmla="*/ 112 h 296"/>
                <a:gd name="T84" fmla="*/ 138 w 284"/>
                <a:gd name="T85" fmla="*/ 110 h 296"/>
                <a:gd name="T86" fmla="*/ 129 w 284"/>
                <a:gd name="T87" fmla="*/ 106 h 296"/>
                <a:gd name="T88" fmla="*/ 122 w 284"/>
                <a:gd name="T89" fmla="*/ 84 h 296"/>
                <a:gd name="T90" fmla="*/ 113 w 284"/>
                <a:gd name="T91" fmla="*/ 64 h 296"/>
                <a:gd name="T92" fmla="*/ 110 w 284"/>
                <a:gd name="T93" fmla="*/ 57 h 296"/>
                <a:gd name="T94" fmla="*/ 100 w 284"/>
                <a:gd name="T95" fmla="*/ 52 h 296"/>
                <a:gd name="T96" fmla="*/ 86 w 284"/>
                <a:gd name="T97" fmla="*/ 44 h 296"/>
                <a:gd name="T98" fmla="*/ 86 w 284"/>
                <a:gd name="T99" fmla="*/ 35 h 296"/>
                <a:gd name="T100" fmla="*/ 77 w 284"/>
                <a:gd name="T101" fmla="*/ 29 h 296"/>
                <a:gd name="T102" fmla="*/ 61 w 284"/>
                <a:gd name="T103" fmla="*/ 42 h 296"/>
                <a:gd name="T104" fmla="*/ 50 w 284"/>
                <a:gd name="T105" fmla="*/ 21 h 296"/>
                <a:gd name="T106" fmla="*/ 40 w 284"/>
                <a:gd name="T107" fmla="*/ 10 h 296"/>
                <a:gd name="T108" fmla="*/ 28 w 284"/>
                <a:gd name="T109" fmla="*/ 33 h 296"/>
                <a:gd name="T110" fmla="*/ 28 w 284"/>
                <a:gd name="T111" fmla="*/ 54 h 296"/>
                <a:gd name="T112" fmla="*/ 46 w 284"/>
                <a:gd name="T113" fmla="*/ 70 h 296"/>
                <a:gd name="T114" fmla="*/ 31 w 284"/>
                <a:gd name="T115" fmla="*/ 128 h 296"/>
                <a:gd name="T116" fmla="*/ 2 w 284"/>
                <a:gd name="T117" fmla="*/ 174 h 296"/>
                <a:gd name="T118" fmla="*/ 2 w 284"/>
                <a:gd name="T119" fmla="*/ 182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4" h="296">
                  <a:moveTo>
                    <a:pt x="2" y="182"/>
                  </a:moveTo>
                  <a:cubicBezTo>
                    <a:pt x="0" y="187"/>
                    <a:pt x="0" y="187"/>
                    <a:pt x="0" y="187"/>
                  </a:cubicBezTo>
                  <a:cubicBezTo>
                    <a:pt x="3" y="187"/>
                    <a:pt x="6" y="185"/>
                    <a:pt x="9" y="183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26" y="180"/>
                    <a:pt x="26" y="180"/>
                    <a:pt x="26" y="180"/>
                  </a:cubicBezTo>
                  <a:cubicBezTo>
                    <a:pt x="37" y="175"/>
                    <a:pt x="37" y="175"/>
                    <a:pt x="37" y="175"/>
                  </a:cubicBezTo>
                  <a:cubicBezTo>
                    <a:pt x="41" y="181"/>
                    <a:pt x="41" y="181"/>
                    <a:pt x="41" y="181"/>
                  </a:cubicBezTo>
                  <a:cubicBezTo>
                    <a:pt x="42" y="181"/>
                    <a:pt x="42" y="181"/>
                    <a:pt x="42" y="181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42" y="194"/>
                    <a:pt x="42" y="194"/>
                    <a:pt x="42" y="194"/>
                  </a:cubicBezTo>
                  <a:cubicBezTo>
                    <a:pt x="42" y="195"/>
                    <a:pt x="42" y="195"/>
                    <a:pt x="42" y="195"/>
                  </a:cubicBezTo>
                  <a:cubicBezTo>
                    <a:pt x="42" y="196"/>
                    <a:pt x="42" y="196"/>
                    <a:pt x="42" y="196"/>
                  </a:cubicBezTo>
                  <a:cubicBezTo>
                    <a:pt x="38" y="213"/>
                    <a:pt x="38" y="213"/>
                    <a:pt x="38" y="213"/>
                  </a:cubicBezTo>
                  <a:cubicBezTo>
                    <a:pt x="49" y="220"/>
                    <a:pt x="49" y="220"/>
                    <a:pt x="49" y="220"/>
                  </a:cubicBezTo>
                  <a:cubicBezTo>
                    <a:pt x="68" y="221"/>
                    <a:pt x="68" y="221"/>
                    <a:pt x="68" y="221"/>
                  </a:cubicBezTo>
                  <a:cubicBezTo>
                    <a:pt x="65" y="225"/>
                    <a:pt x="65" y="225"/>
                    <a:pt x="65" y="225"/>
                  </a:cubicBezTo>
                  <a:cubicBezTo>
                    <a:pt x="53" y="240"/>
                    <a:pt x="47" y="248"/>
                    <a:pt x="48" y="251"/>
                  </a:cubicBezTo>
                  <a:cubicBezTo>
                    <a:pt x="55" y="253"/>
                    <a:pt x="55" y="253"/>
                    <a:pt x="55" y="253"/>
                  </a:cubicBezTo>
                  <a:cubicBezTo>
                    <a:pt x="64" y="254"/>
                    <a:pt x="70" y="256"/>
                    <a:pt x="72" y="260"/>
                  </a:cubicBezTo>
                  <a:cubicBezTo>
                    <a:pt x="74" y="265"/>
                    <a:pt x="77" y="270"/>
                    <a:pt x="79" y="27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96" y="282"/>
                    <a:pt x="96" y="282"/>
                    <a:pt x="96" y="282"/>
                  </a:cubicBezTo>
                  <a:cubicBezTo>
                    <a:pt x="110" y="270"/>
                    <a:pt x="110" y="270"/>
                    <a:pt x="110" y="270"/>
                  </a:cubicBezTo>
                  <a:cubicBezTo>
                    <a:pt x="118" y="281"/>
                    <a:pt x="118" y="281"/>
                    <a:pt x="118" y="281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20" y="292"/>
                    <a:pt x="120" y="292"/>
                    <a:pt x="120" y="292"/>
                  </a:cubicBezTo>
                  <a:cubicBezTo>
                    <a:pt x="126" y="293"/>
                    <a:pt x="126" y="293"/>
                    <a:pt x="126" y="293"/>
                  </a:cubicBezTo>
                  <a:cubicBezTo>
                    <a:pt x="126" y="293"/>
                    <a:pt x="126" y="293"/>
                    <a:pt x="126" y="293"/>
                  </a:cubicBezTo>
                  <a:cubicBezTo>
                    <a:pt x="136" y="296"/>
                    <a:pt x="136" y="296"/>
                    <a:pt x="136" y="296"/>
                  </a:cubicBezTo>
                  <a:cubicBezTo>
                    <a:pt x="138" y="296"/>
                    <a:pt x="138" y="296"/>
                    <a:pt x="138" y="296"/>
                  </a:cubicBezTo>
                  <a:cubicBezTo>
                    <a:pt x="138" y="295"/>
                    <a:pt x="138" y="295"/>
                    <a:pt x="138" y="295"/>
                  </a:cubicBezTo>
                  <a:cubicBezTo>
                    <a:pt x="136" y="285"/>
                    <a:pt x="136" y="285"/>
                    <a:pt x="136" y="285"/>
                  </a:cubicBezTo>
                  <a:cubicBezTo>
                    <a:pt x="136" y="284"/>
                    <a:pt x="136" y="284"/>
                    <a:pt x="136" y="284"/>
                  </a:cubicBezTo>
                  <a:cubicBezTo>
                    <a:pt x="131" y="261"/>
                    <a:pt x="131" y="261"/>
                    <a:pt x="131" y="261"/>
                  </a:cubicBezTo>
                  <a:cubicBezTo>
                    <a:pt x="131" y="260"/>
                    <a:pt x="131" y="260"/>
                    <a:pt x="131" y="260"/>
                  </a:cubicBezTo>
                  <a:cubicBezTo>
                    <a:pt x="134" y="244"/>
                    <a:pt x="134" y="244"/>
                    <a:pt x="134" y="244"/>
                  </a:cubicBezTo>
                  <a:cubicBezTo>
                    <a:pt x="135" y="244"/>
                    <a:pt x="135" y="244"/>
                    <a:pt x="135" y="244"/>
                  </a:cubicBezTo>
                  <a:cubicBezTo>
                    <a:pt x="136" y="244"/>
                    <a:pt x="136" y="244"/>
                    <a:pt x="136" y="244"/>
                  </a:cubicBezTo>
                  <a:cubicBezTo>
                    <a:pt x="147" y="245"/>
                    <a:pt x="147" y="245"/>
                    <a:pt x="147" y="245"/>
                  </a:cubicBezTo>
                  <a:cubicBezTo>
                    <a:pt x="160" y="235"/>
                    <a:pt x="160" y="235"/>
                    <a:pt x="160" y="235"/>
                  </a:cubicBezTo>
                  <a:cubicBezTo>
                    <a:pt x="162" y="236"/>
                    <a:pt x="162" y="236"/>
                    <a:pt x="162" y="236"/>
                  </a:cubicBezTo>
                  <a:cubicBezTo>
                    <a:pt x="169" y="241"/>
                    <a:pt x="174" y="246"/>
                    <a:pt x="176" y="249"/>
                  </a:cubicBezTo>
                  <a:cubicBezTo>
                    <a:pt x="178" y="248"/>
                    <a:pt x="183" y="244"/>
                    <a:pt x="189" y="237"/>
                  </a:cubicBezTo>
                  <a:cubicBezTo>
                    <a:pt x="189" y="236"/>
                    <a:pt x="189" y="236"/>
                    <a:pt x="189" y="236"/>
                  </a:cubicBezTo>
                  <a:cubicBezTo>
                    <a:pt x="190" y="236"/>
                    <a:pt x="190" y="236"/>
                    <a:pt x="190" y="236"/>
                  </a:cubicBezTo>
                  <a:cubicBezTo>
                    <a:pt x="210" y="241"/>
                    <a:pt x="210" y="241"/>
                    <a:pt x="210" y="241"/>
                  </a:cubicBezTo>
                  <a:cubicBezTo>
                    <a:pt x="219" y="234"/>
                    <a:pt x="219" y="234"/>
                    <a:pt x="219" y="234"/>
                  </a:cubicBezTo>
                  <a:cubicBezTo>
                    <a:pt x="219" y="233"/>
                    <a:pt x="219" y="233"/>
                    <a:pt x="219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9" y="235"/>
                    <a:pt x="229" y="235"/>
                    <a:pt x="229" y="235"/>
                  </a:cubicBezTo>
                  <a:cubicBezTo>
                    <a:pt x="256" y="211"/>
                    <a:pt x="256" y="211"/>
                    <a:pt x="256" y="211"/>
                  </a:cubicBezTo>
                  <a:cubicBezTo>
                    <a:pt x="264" y="213"/>
                    <a:pt x="264" y="213"/>
                    <a:pt x="264" y="213"/>
                  </a:cubicBezTo>
                  <a:cubicBezTo>
                    <a:pt x="264" y="213"/>
                    <a:pt x="264" y="213"/>
                    <a:pt x="264" y="213"/>
                  </a:cubicBezTo>
                  <a:cubicBezTo>
                    <a:pt x="265" y="214"/>
                    <a:pt x="265" y="214"/>
                    <a:pt x="265" y="214"/>
                  </a:cubicBezTo>
                  <a:cubicBezTo>
                    <a:pt x="265" y="214"/>
                    <a:pt x="265" y="214"/>
                    <a:pt x="265" y="214"/>
                  </a:cubicBezTo>
                  <a:cubicBezTo>
                    <a:pt x="266" y="214"/>
                    <a:pt x="266" y="214"/>
                    <a:pt x="266" y="214"/>
                  </a:cubicBezTo>
                  <a:cubicBezTo>
                    <a:pt x="268" y="218"/>
                    <a:pt x="268" y="218"/>
                    <a:pt x="268" y="218"/>
                  </a:cubicBezTo>
                  <a:cubicBezTo>
                    <a:pt x="270" y="216"/>
                    <a:pt x="270" y="216"/>
                    <a:pt x="270" y="216"/>
                  </a:cubicBezTo>
                  <a:cubicBezTo>
                    <a:pt x="270" y="216"/>
                    <a:pt x="270" y="216"/>
                    <a:pt x="270" y="216"/>
                  </a:cubicBezTo>
                  <a:cubicBezTo>
                    <a:pt x="270" y="215"/>
                    <a:pt x="270" y="215"/>
                    <a:pt x="270" y="215"/>
                  </a:cubicBezTo>
                  <a:cubicBezTo>
                    <a:pt x="270" y="215"/>
                    <a:pt x="270" y="215"/>
                    <a:pt x="270" y="215"/>
                  </a:cubicBezTo>
                  <a:cubicBezTo>
                    <a:pt x="278" y="211"/>
                    <a:pt x="278" y="211"/>
                    <a:pt x="278" y="211"/>
                  </a:cubicBezTo>
                  <a:cubicBezTo>
                    <a:pt x="284" y="205"/>
                    <a:pt x="284" y="205"/>
                    <a:pt x="284" y="205"/>
                  </a:cubicBezTo>
                  <a:cubicBezTo>
                    <a:pt x="283" y="193"/>
                    <a:pt x="283" y="193"/>
                    <a:pt x="283" y="193"/>
                  </a:cubicBezTo>
                  <a:cubicBezTo>
                    <a:pt x="282" y="191"/>
                    <a:pt x="282" y="191"/>
                    <a:pt x="282" y="191"/>
                  </a:cubicBezTo>
                  <a:cubicBezTo>
                    <a:pt x="274" y="194"/>
                    <a:pt x="274" y="194"/>
                    <a:pt x="274" y="194"/>
                  </a:cubicBezTo>
                  <a:cubicBezTo>
                    <a:pt x="274" y="194"/>
                    <a:pt x="274" y="194"/>
                    <a:pt x="274" y="194"/>
                  </a:cubicBezTo>
                  <a:cubicBezTo>
                    <a:pt x="272" y="195"/>
                    <a:pt x="270" y="196"/>
                    <a:pt x="267" y="196"/>
                  </a:cubicBezTo>
                  <a:cubicBezTo>
                    <a:pt x="258" y="196"/>
                    <a:pt x="258" y="196"/>
                    <a:pt x="258" y="196"/>
                  </a:cubicBezTo>
                  <a:cubicBezTo>
                    <a:pt x="255" y="196"/>
                    <a:pt x="254" y="195"/>
                    <a:pt x="252" y="193"/>
                  </a:cubicBezTo>
                  <a:cubicBezTo>
                    <a:pt x="252" y="180"/>
                    <a:pt x="252" y="180"/>
                    <a:pt x="252" y="180"/>
                  </a:cubicBezTo>
                  <a:cubicBezTo>
                    <a:pt x="249" y="179"/>
                    <a:pt x="248" y="178"/>
                    <a:pt x="246" y="178"/>
                  </a:cubicBezTo>
                  <a:cubicBezTo>
                    <a:pt x="244" y="179"/>
                    <a:pt x="244" y="179"/>
                    <a:pt x="244" y="179"/>
                  </a:cubicBezTo>
                  <a:cubicBezTo>
                    <a:pt x="242" y="180"/>
                    <a:pt x="242" y="180"/>
                    <a:pt x="242" y="180"/>
                  </a:cubicBezTo>
                  <a:cubicBezTo>
                    <a:pt x="236" y="182"/>
                    <a:pt x="236" y="182"/>
                    <a:pt x="236" y="182"/>
                  </a:cubicBezTo>
                  <a:cubicBezTo>
                    <a:pt x="234" y="182"/>
                    <a:pt x="234" y="182"/>
                    <a:pt x="234" y="182"/>
                  </a:cubicBezTo>
                  <a:cubicBezTo>
                    <a:pt x="234" y="181"/>
                    <a:pt x="234" y="181"/>
                    <a:pt x="234" y="181"/>
                  </a:cubicBezTo>
                  <a:cubicBezTo>
                    <a:pt x="231" y="175"/>
                    <a:pt x="231" y="175"/>
                    <a:pt x="231" y="175"/>
                  </a:cubicBezTo>
                  <a:cubicBezTo>
                    <a:pt x="230" y="170"/>
                    <a:pt x="230" y="170"/>
                    <a:pt x="230" y="170"/>
                  </a:cubicBezTo>
                  <a:cubicBezTo>
                    <a:pt x="230" y="170"/>
                    <a:pt x="230" y="170"/>
                    <a:pt x="230" y="170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4"/>
                    <a:pt x="234" y="154"/>
                    <a:pt x="234" y="154"/>
                  </a:cubicBezTo>
                  <a:cubicBezTo>
                    <a:pt x="238" y="147"/>
                    <a:pt x="238" y="147"/>
                    <a:pt x="238" y="147"/>
                  </a:cubicBezTo>
                  <a:cubicBezTo>
                    <a:pt x="226" y="137"/>
                    <a:pt x="226" y="137"/>
                    <a:pt x="226" y="137"/>
                  </a:cubicBezTo>
                  <a:cubicBezTo>
                    <a:pt x="226" y="136"/>
                    <a:pt x="226" y="136"/>
                    <a:pt x="226" y="136"/>
                  </a:cubicBezTo>
                  <a:cubicBezTo>
                    <a:pt x="226" y="136"/>
                    <a:pt x="226" y="136"/>
                    <a:pt x="226" y="136"/>
                  </a:cubicBezTo>
                  <a:cubicBezTo>
                    <a:pt x="226" y="124"/>
                    <a:pt x="226" y="124"/>
                    <a:pt x="226" y="124"/>
                  </a:cubicBezTo>
                  <a:cubicBezTo>
                    <a:pt x="226" y="124"/>
                    <a:pt x="226" y="124"/>
                    <a:pt x="226" y="124"/>
                  </a:cubicBezTo>
                  <a:cubicBezTo>
                    <a:pt x="232" y="106"/>
                    <a:pt x="232" y="106"/>
                    <a:pt x="232" y="106"/>
                  </a:cubicBezTo>
                  <a:cubicBezTo>
                    <a:pt x="228" y="96"/>
                    <a:pt x="228" y="96"/>
                    <a:pt x="228" y="96"/>
                  </a:cubicBezTo>
                  <a:cubicBezTo>
                    <a:pt x="225" y="95"/>
                    <a:pt x="225" y="95"/>
                    <a:pt x="225" y="95"/>
                  </a:cubicBezTo>
                  <a:cubicBezTo>
                    <a:pt x="220" y="95"/>
                    <a:pt x="220" y="95"/>
                    <a:pt x="220" y="95"/>
                  </a:cubicBezTo>
                  <a:cubicBezTo>
                    <a:pt x="216" y="102"/>
                    <a:pt x="216" y="102"/>
                    <a:pt x="216" y="102"/>
                  </a:cubicBezTo>
                  <a:cubicBezTo>
                    <a:pt x="210" y="98"/>
                    <a:pt x="210" y="98"/>
                    <a:pt x="210" y="98"/>
                  </a:cubicBezTo>
                  <a:cubicBezTo>
                    <a:pt x="205" y="95"/>
                    <a:pt x="205" y="95"/>
                    <a:pt x="205" y="95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199" y="76"/>
                    <a:pt x="199" y="76"/>
                    <a:pt x="199" y="76"/>
                  </a:cubicBezTo>
                  <a:cubicBezTo>
                    <a:pt x="199" y="75"/>
                    <a:pt x="199" y="75"/>
                    <a:pt x="199" y="75"/>
                  </a:cubicBezTo>
                  <a:cubicBezTo>
                    <a:pt x="198" y="74"/>
                    <a:pt x="198" y="74"/>
                    <a:pt x="198" y="74"/>
                  </a:cubicBezTo>
                  <a:cubicBezTo>
                    <a:pt x="200" y="74"/>
                    <a:pt x="200" y="74"/>
                    <a:pt x="200" y="74"/>
                  </a:cubicBezTo>
                  <a:cubicBezTo>
                    <a:pt x="205" y="66"/>
                    <a:pt x="205" y="66"/>
                    <a:pt x="205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10" y="65"/>
                    <a:pt x="210" y="65"/>
                    <a:pt x="210" y="65"/>
                  </a:cubicBezTo>
                  <a:cubicBezTo>
                    <a:pt x="215" y="64"/>
                    <a:pt x="215" y="64"/>
                    <a:pt x="215" y="64"/>
                  </a:cubicBezTo>
                  <a:cubicBezTo>
                    <a:pt x="236" y="63"/>
                    <a:pt x="236" y="63"/>
                    <a:pt x="236" y="63"/>
                  </a:cubicBezTo>
                  <a:cubicBezTo>
                    <a:pt x="236" y="63"/>
                    <a:pt x="236" y="63"/>
                    <a:pt x="236" y="63"/>
                  </a:cubicBezTo>
                  <a:cubicBezTo>
                    <a:pt x="239" y="64"/>
                    <a:pt x="239" y="64"/>
                    <a:pt x="239" y="64"/>
                  </a:cubicBezTo>
                  <a:cubicBezTo>
                    <a:pt x="240" y="64"/>
                    <a:pt x="240" y="64"/>
                    <a:pt x="240" y="64"/>
                  </a:cubicBezTo>
                  <a:cubicBezTo>
                    <a:pt x="243" y="66"/>
                    <a:pt x="243" y="66"/>
                    <a:pt x="243" y="66"/>
                  </a:cubicBezTo>
                  <a:cubicBezTo>
                    <a:pt x="248" y="63"/>
                    <a:pt x="248" y="63"/>
                    <a:pt x="248" y="63"/>
                  </a:cubicBezTo>
                  <a:cubicBezTo>
                    <a:pt x="253" y="60"/>
                    <a:pt x="253" y="60"/>
                    <a:pt x="253" y="60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56" y="54"/>
                    <a:pt x="256" y="54"/>
                    <a:pt x="256" y="54"/>
                  </a:cubicBezTo>
                  <a:cubicBezTo>
                    <a:pt x="256" y="45"/>
                    <a:pt x="256" y="45"/>
                    <a:pt x="256" y="4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43" y="47"/>
                    <a:pt x="243" y="47"/>
                    <a:pt x="243" y="47"/>
                  </a:cubicBezTo>
                  <a:cubicBezTo>
                    <a:pt x="240" y="50"/>
                    <a:pt x="238" y="52"/>
                    <a:pt x="235" y="52"/>
                  </a:cubicBezTo>
                  <a:cubicBezTo>
                    <a:pt x="232" y="52"/>
                    <a:pt x="230" y="49"/>
                    <a:pt x="227" y="45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44"/>
                    <a:pt x="227" y="44"/>
                    <a:pt x="227" y="44"/>
                  </a:cubicBezTo>
                  <a:cubicBezTo>
                    <a:pt x="226" y="39"/>
                    <a:pt x="226" y="39"/>
                    <a:pt x="226" y="39"/>
                  </a:cubicBezTo>
                  <a:cubicBezTo>
                    <a:pt x="226" y="38"/>
                    <a:pt x="226" y="38"/>
                    <a:pt x="226" y="38"/>
                  </a:cubicBezTo>
                  <a:cubicBezTo>
                    <a:pt x="227" y="33"/>
                    <a:pt x="227" y="33"/>
                    <a:pt x="227" y="33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4" y="24"/>
                    <a:pt x="214" y="24"/>
                    <a:pt x="214" y="24"/>
                  </a:cubicBezTo>
                  <a:cubicBezTo>
                    <a:pt x="210" y="28"/>
                    <a:pt x="210" y="28"/>
                    <a:pt x="210" y="28"/>
                  </a:cubicBezTo>
                  <a:cubicBezTo>
                    <a:pt x="212" y="40"/>
                    <a:pt x="212" y="40"/>
                    <a:pt x="212" y="40"/>
                  </a:cubicBezTo>
                  <a:cubicBezTo>
                    <a:pt x="198" y="34"/>
                    <a:pt x="198" y="34"/>
                    <a:pt x="198" y="34"/>
                  </a:cubicBezTo>
                  <a:cubicBezTo>
                    <a:pt x="202" y="41"/>
                    <a:pt x="202" y="41"/>
                    <a:pt x="202" y="41"/>
                  </a:cubicBezTo>
                  <a:cubicBezTo>
                    <a:pt x="202" y="41"/>
                    <a:pt x="202" y="41"/>
                    <a:pt x="202" y="41"/>
                  </a:cubicBezTo>
                  <a:cubicBezTo>
                    <a:pt x="202" y="42"/>
                    <a:pt x="202" y="42"/>
                    <a:pt x="202" y="42"/>
                  </a:cubicBezTo>
                  <a:cubicBezTo>
                    <a:pt x="201" y="50"/>
                    <a:pt x="201" y="50"/>
                    <a:pt x="201" y="50"/>
                  </a:cubicBezTo>
                  <a:cubicBezTo>
                    <a:pt x="201" y="51"/>
                    <a:pt x="201" y="51"/>
                    <a:pt x="201" y="51"/>
                  </a:cubicBezTo>
                  <a:cubicBezTo>
                    <a:pt x="200" y="51"/>
                    <a:pt x="200" y="51"/>
                    <a:pt x="200" y="51"/>
                  </a:cubicBezTo>
                  <a:cubicBezTo>
                    <a:pt x="193" y="62"/>
                    <a:pt x="193" y="62"/>
                    <a:pt x="193" y="62"/>
                  </a:cubicBezTo>
                  <a:cubicBezTo>
                    <a:pt x="193" y="62"/>
                    <a:pt x="193" y="62"/>
                    <a:pt x="193" y="62"/>
                  </a:cubicBezTo>
                  <a:cubicBezTo>
                    <a:pt x="180" y="69"/>
                    <a:pt x="180" y="69"/>
                    <a:pt x="180" y="69"/>
                  </a:cubicBezTo>
                  <a:cubicBezTo>
                    <a:pt x="179" y="76"/>
                    <a:pt x="179" y="76"/>
                    <a:pt x="179" y="76"/>
                  </a:cubicBezTo>
                  <a:cubicBezTo>
                    <a:pt x="179" y="78"/>
                    <a:pt x="180" y="81"/>
                    <a:pt x="182" y="85"/>
                  </a:cubicBezTo>
                  <a:cubicBezTo>
                    <a:pt x="183" y="85"/>
                    <a:pt x="183" y="85"/>
                    <a:pt x="183" y="85"/>
                  </a:cubicBezTo>
                  <a:cubicBezTo>
                    <a:pt x="183" y="86"/>
                    <a:pt x="183" y="86"/>
                    <a:pt x="183" y="86"/>
                  </a:cubicBezTo>
                  <a:cubicBezTo>
                    <a:pt x="184" y="96"/>
                    <a:pt x="184" y="96"/>
                    <a:pt x="184" y="96"/>
                  </a:cubicBezTo>
                  <a:cubicBezTo>
                    <a:pt x="184" y="97"/>
                    <a:pt x="184" y="97"/>
                    <a:pt x="184" y="97"/>
                  </a:cubicBezTo>
                  <a:cubicBezTo>
                    <a:pt x="183" y="98"/>
                    <a:pt x="183" y="98"/>
                    <a:pt x="183" y="98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4" y="107"/>
                    <a:pt x="174" y="107"/>
                    <a:pt x="174" y="107"/>
                  </a:cubicBezTo>
                  <a:cubicBezTo>
                    <a:pt x="174" y="107"/>
                    <a:pt x="174" y="107"/>
                    <a:pt x="174" y="107"/>
                  </a:cubicBezTo>
                  <a:cubicBezTo>
                    <a:pt x="173" y="107"/>
                    <a:pt x="173" y="107"/>
                    <a:pt x="173" y="107"/>
                  </a:cubicBezTo>
                  <a:cubicBezTo>
                    <a:pt x="173" y="107"/>
                    <a:pt x="173" y="107"/>
                    <a:pt x="173" y="107"/>
                  </a:cubicBezTo>
                  <a:cubicBezTo>
                    <a:pt x="172" y="107"/>
                    <a:pt x="172" y="107"/>
                    <a:pt x="172" y="107"/>
                  </a:cubicBezTo>
                  <a:cubicBezTo>
                    <a:pt x="163" y="105"/>
                    <a:pt x="163" y="105"/>
                    <a:pt x="163" y="105"/>
                  </a:cubicBezTo>
                  <a:cubicBezTo>
                    <a:pt x="162" y="105"/>
                    <a:pt x="160" y="106"/>
                    <a:pt x="158" y="107"/>
                  </a:cubicBezTo>
                  <a:cubicBezTo>
                    <a:pt x="154" y="112"/>
                    <a:pt x="154" y="112"/>
                    <a:pt x="154" y="112"/>
                  </a:cubicBezTo>
                  <a:cubicBezTo>
                    <a:pt x="150" y="116"/>
                    <a:pt x="150" y="116"/>
                    <a:pt x="150" y="116"/>
                  </a:cubicBezTo>
                  <a:cubicBezTo>
                    <a:pt x="148" y="119"/>
                    <a:pt x="146" y="120"/>
                    <a:pt x="141" y="119"/>
                  </a:cubicBezTo>
                  <a:cubicBezTo>
                    <a:pt x="138" y="119"/>
                    <a:pt x="138" y="116"/>
                    <a:pt x="138" y="112"/>
                  </a:cubicBezTo>
                  <a:cubicBezTo>
                    <a:pt x="138" y="110"/>
                    <a:pt x="138" y="110"/>
                    <a:pt x="138" y="110"/>
                  </a:cubicBezTo>
                  <a:cubicBezTo>
                    <a:pt x="138" y="107"/>
                    <a:pt x="138" y="107"/>
                    <a:pt x="138" y="107"/>
                  </a:cubicBezTo>
                  <a:cubicBezTo>
                    <a:pt x="136" y="109"/>
                    <a:pt x="136" y="109"/>
                    <a:pt x="136" y="109"/>
                  </a:cubicBezTo>
                  <a:cubicBezTo>
                    <a:pt x="135" y="110"/>
                    <a:pt x="134" y="111"/>
                    <a:pt x="132" y="111"/>
                  </a:cubicBezTo>
                  <a:cubicBezTo>
                    <a:pt x="131" y="110"/>
                    <a:pt x="130" y="109"/>
                    <a:pt x="129" y="106"/>
                  </a:cubicBezTo>
                  <a:cubicBezTo>
                    <a:pt x="129" y="106"/>
                    <a:pt x="129" y="106"/>
                    <a:pt x="129" y="106"/>
                  </a:cubicBezTo>
                  <a:cubicBezTo>
                    <a:pt x="128" y="96"/>
                    <a:pt x="128" y="96"/>
                    <a:pt x="128" y="9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22" y="84"/>
                    <a:pt x="122" y="84"/>
                    <a:pt x="122" y="84"/>
                  </a:cubicBezTo>
                  <a:cubicBezTo>
                    <a:pt x="122" y="84"/>
                    <a:pt x="122" y="84"/>
                    <a:pt x="122" y="84"/>
                  </a:cubicBezTo>
                  <a:cubicBezTo>
                    <a:pt x="122" y="83"/>
                    <a:pt x="122" y="83"/>
                    <a:pt x="122" y="83"/>
                  </a:cubicBezTo>
                  <a:cubicBezTo>
                    <a:pt x="113" y="64"/>
                    <a:pt x="113" y="64"/>
                    <a:pt x="113" y="64"/>
                  </a:cubicBezTo>
                  <a:cubicBezTo>
                    <a:pt x="113" y="64"/>
                    <a:pt x="113" y="64"/>
                    <a:pt x="113" y="64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7"/>
                    <a:pt x="110" y="57"/>
                    <a:pt x="110" y="57"/>
                  </a:cubicBezTo>
                  <a:cubicBezTo>
                    <a:pt x="108" y="47"/>
                    <a:pt x="108" y="47"/>
                    <a:pt x="108" y="47"/>
                  </a:cubicBezTo>
                  <a:cubicBezTo>
                    <a:pt x="107" y="45"/>
                    <a:pt x="107" y="45"/>
                    <a:pt x="107" y="45"/>
                  </a:cubicBezTo>
                  <a:cubicBezTo>
                    <a:pt x="106" y="46"/>
                    <a:pt x="106" y="46"/>
                    <a:pt x="106" y="46"/>
                  </a:cubicBezTo>
                  <a:cubicBezTo>
                    <a:pt x="103" y="50"/>
                    <a:pt x="101" y="52"/>
                    <a:pt x="100" y="52"/>
                  </a:cubicBezTo>
                  <a:cubicBezTo>
                    <a:pt x="99" y="52"/>
                    <a:pt x="97" y="50"/>
                    <a:pt x="94" y="48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7" y="44"/>
                    <a:pt x="87" y="44"/>
                    <a:pt x="87" y="44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43"/>
                    <a:pt x="86" y="43"/>
                    <a:pt x="86" y="43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8" y="24"/>
                    <a:pt x="78" y="27"/>
                    <a:pt x="77" y="29"/>
                  </a:cubicBezTo>
                  <a:cubicBezTo>
                    <a:pt x="76" y="31"/>
                    <a:pt x="75" y="33"/>
                    <a:pt x="72" y="35"/>
                  </a:cubicBezTo>
                  <a:cubicBezTo>
                    <a:pt x="72" y="38"/>
                    <a:pt x="70" y="40"/>
                    <a:pt x="69" y="41"/>
                  </a:cubicBezTo>
                  <a:cubicBezTo>
                    <a:pt x="66" y="44"/>
                    <a:pt x="64" y="44"/>
                    <a:pt x="62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58" y="41"/>
                    <a:pt x="58" y="38"/>
                    <a:pt x="58" y="33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1" y="27"/>
                    <a:pt x="50" y="24"/>
                    <a:pt x="50" y="21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44" y="7"/>
                    <a:pt x="44" y="7"/>
                    <a:pt x="44" y="7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7"/>
                    <a:pt x="41" y="20"/>
                    <a:pt x="41" y="22"/>
                  </a:cubicBezTo>
                  <a:cubicBezTo>
                    <a:pt x="41" y="26"/>
                    <a:pt x="39" y="29"/>
                    <a:pt x="36" y="30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48"/>
                    <a:pt x="26" y="48"/>
                    <a:pt x="26" y="48"/>
                  </a:cubicBezTo>
                  <a:cubicBezTo>
                    <a:pt x="26" y="52"/>
                    <a:pt x="27" y="54"/>
                    <a:pt x="28" y="54"/>
                  </a:cubicBezTo>
                  <a:cubicBezTo>
                    <a:pt x="30" y="55"/>
                    <a:pt x="33" y="55"/>
                    <a:pt x="36" y="53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3" y="102"/>
                    <a:pt x="40" y="120"/>
                    <a:pt x="36" y="125"/>
                  </a:cubicBezTo>
                  <a:cubicBezTo>
                    <a:pt x="35" y="126"/>
                    <a:pt x="34" y="127"/>
                    <a:pt x="31" y="128"/>
                  </a:cubicBezTo>
                  <a:cubicBezTo>
                    <a:pt x="28" y="128"/>
                    <a:pt x="26" y="127"/>
                    <a:pt x="24" y="126"/>
                  </a:cubicBezTo>
                  <a:cubicBezTo>
                    <a:pt x="13" y="146"/>
                    <a:pt x="6" y="157"/>
                    <a:pt x="3" y="159"/>
                  </a:cubicBezTo>
                  <a:cubicBezTo>
                    <a:pt x="4" y="159"/>
                    <a:pt x="4" y="159"/>
                    <a:pt x="4" y="159"/>
                  </a:cubicBezTo>
                  <a:cubicBezTo>
                    <a:pt x="2" y="159"/>
                    <a:pt x="1" y="164"/>
                    <a:pt x="2" y="174"/>
                  </a:cubicBezTo>
                  <a:cubicBezTo>
                    <a:pt x="4" y="176"/>
                    <a:pt x="4" y="176"/>
                    <a:pt x="4" y="176"/>
                  </a:cubicBezTo>
                  <a:cubicBezTo>
                    <a:pt x="5" y="176"/>
                    <a:pt x="5" y="176"/>
                    <a:pt x="5" y="176"/>
                  </a:cubicBezTo>
                  <a:cubicBezTo>
                    <a:pt x="6" y="177"/>
                    <a:pt x="6" y="177"/>
                    <a:pt x="6" y="177"/>
                  </a:cubicBezTo>
                  <a:lnTo>
                    <a:pt x="2" y="18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1" name="Freeform 13"/>
            <p:cNvSpPr>
              <a:spLocks/>
            </p:cNvSpPr>
            <p:nvPr/>
          </p:nvSpPr>
          <p:spPr bwMode="auto">
            <a:xfrm>
              <a:off x="2670495" y="4969060"/>
              <a:ext cx="798940" cy="688318"/>
            </a:xfrm>
            <a:custGeom>
              <a:avLst/>
              <a:gdLst>
                <a:gd name="T0" fmla="*/ 142 w 192"/>
                <a:gd name="T1" fmla="*/ 7 h 166"/>
                <a:gd name="T2" fmla="*/ 131 w 192"/>
                <a:gd name="T3" fmla="*/ 10 h 166"/>
                <a:gd name="T4" fmla="*/ 129 w 192"/>
                <a:gd name="T5" fmla="*/ 0 h 166"/>
                <a:gd name="T6" fmla="*/ 125 w 192"/>
                <a:gd name="T7" fmla="*/ 10 h 166"/>
                <a:gd name="T8" fmla="*/ 119 w 192"/>
                <a:gd name="T9" fmla="*/ 18 h 166"/>
                <a:gd name="T10" fmla="*/ 108 w 192"/>
                <a:gd name="T11" fmla="*/ 17 h 166"/>
                <a:gd name="T12" fmla="*/ 106 w 192"/>
                <a:gd name="T13" fmla="*/ 25 h 166"/>
                <a:gd name="T14" fmla="*/ 94 w 192"/>
                <a:gd name="T15" fmla="*/ 28 h 166"/>
                <a:gd name="T16" fmla="*/ 90 w 192"/>
                <a:gd name="T17" fmla="*/ 30 h 166"/>
                <a:gd name="T18" fmla="*/ 80 w 192"/>
                <a:gd name="T19" fmla="*/ 26 h 166"/>
                <a:gd name="T20" fmla="*/ 73 w 192"/>
                <a:gd name="T21" fmla="*/ 24 h 166"/>
                <a:gd name="T22" fmla="*/ 84 w 192"/>
                <a:gd name="T23" fmla="*/ 40 h 166"/>
                <a:gd name="T24" fmla="*/ 90 w 192"/>
                <a:gd name="T25" fmla="*/ 46 h 166"/>
                <a:gd name="T26" fmla="*/ 88 w 192"/>
                <a:gd name="T27" fmla="*/ 55 h 166"/>
                <a:gd name="T28" fmla="*/ 69 w 192"/>
                <a:gd name="T29" fmla="*/ 64 h 166"/>
                <a:gd name="T30" fmla="*/ 62 w 192"/>
                <a:gd name="T31" fmla="*/ 65 h 166"/>
                <a:gd name="T32" fmla="*/ 55 w 192"/>
                <a:gd name="T33" fmla="*/ 63 h 166"/>
                <a:gd name="T34" fmla="*/ 47 w 192"/>
                <a:gd name="T35" fmla="*/ 71 h 166"/>
                <a:gd name="T36" fmla="*/ 39 w 192"/>
                <a:gd name="T37" fmla="*/ 74 h 166"/>
                <a:gd name="T38" fmla="*/ 8 w 192"/>
                <a:gd name="T39" fmla="*/ 74 h 166"/>
                <a:gd name="T40" fmla="*/ 4 w 192"/>
                <a:gd name="T41" fmla="*/ 96 h 166"/>
                <a:gd name="T42" fmla="*/ 11 w 192"/>
                <a:gd name="T43" fmla="*/ 100 h 166"/>
                <a:gd name="T44" fmla="*/ 15 w 192"/>
                <a:gd name="T45" fmla="*/ 95 h 166"/>
                <a:gd name="T46" fmla="*/ 28 w 192"/>
                <a:gd name="T47" fmla="*/ 96 h 166"/>
                <a:gd name="T48" fmla="*/ 31 w 192"/>
                <a:gd name="T49" fmla="*/ 118 h 166"/>
                <a:gd name="T50" fmla="*/ 26 w 192"/>
                <a:gd name="T51" fmla="*/ 130 h 166"/>
                <a:gd name="T52" fmla="*/ 38 w 192"/>
                <a:gd name="T53" fmla="*/ 148 h 166"/>
                <a:gd name="T54" fmla="*/ 33 w 192"/>
                <a:gd name="T55" fmla="*/ 166 h 166"/>
                <a:gd name="T56" fmla="*/ 46 w 192"/>
                <a:gd name="T57" fmla="*/ 159 h 166"/>
                <a:gd name="T58" fmla="*/ 55 w 192"/>
                <a:gd name="T59" fmla="*/ 160 h 166"/>
                <a:gd name="T60" fmla="*/ 84 w 192"/>
                <a:gd name="T61" fmla="*/ 160 h 166"/>
                <a:gd name="T62" fmla="*/ 98 w 192"/>
                <a:gd name="T63" fmla="*/ 150 h 166"/>
                <a:gd name="T64" fmla="*/ 114 w 192"/>
                <a:gd name="T65" fmla="*/ 137 h 166"/>
                <a:gd name="T66" fmla="*/ 124 w 192"/>
                <a:gd name="T67" fmla="*/ 141 h 166"/>
                <a:gd name="T68" fmla="*/ 137 w 192"/>
                <a:gd name="T69" fmla="*/ 146 h 166"/>
                <a:gd name="T70" fmla="*/ 146 w 192"/>
                <a:gd name="T71" fmla="*/ 149 h 166"/>
                <a:gd name="T72" fmla="*/ 148 w 192"/>
                <a:gd name="T73" fmla="*/ 144 h 166"/>
                <a:gd name="T74" fmla="*/ 151 w 192"/>
                <a:gd name="T75" fmla="*/ 142 h 166"/>
                <a:gd name="T76" fmla="*/ 157 w 192"/>
                <a:gd name="T77" fmla="*/ 138 h 166"/>
                <a:gd name="T78" fmla="*/ 173 w 192"/>
                <a:gd name="T79" fmla="*/ 126 h 166"/>
                <a:gd name="T80" fmla="*/ 176 w 192"/>
                <a:gd name="T81" fmla="*/ 124 h 166"/>
                <a:gd name="T82" fmla="*/ 183 w 192"/>
                <a:gd name="T83" fmla="*/ 122 h 166"/>
                <a:gd name="T84" fmla="*/ 190 w 192"/>
                <a:gd name="T85" fmla="*/ 118 h 166"/>
                <a:gd name="T86" fmla="*/ 186 w 192"/>
                <a:gd name="T87" fmla="*/ 103 h 166"/>
                <a:gd name="T88" fmla="*/ 188 w 192"/>
                <a:gd name="T89" fmla="*/ 94 h 166"/>
                <a:gd name="T90" fmla="*/ 174 w 192"/>
                <a:gd name="T91" fmla="*/ 83 h 166"/>
                <a:gd name="T92" fmla="*/ 186 w 192"/>
                <a:gd name="T93" fmla="*/ 34 h 166"/>
                <a:gd name="T94" fmla="*/ 178 w 192"/>
                <a:gd name="T95" fmla="*/ 38 h 166"/>
                <a:gd name="T96" fmla="*/ 168 w 192"/>
                <a:gd name="T97" fmla="*/ 38 h 166"/>
                <a:gd name="T98" fmla="*/ 167 w 192"/>
                <a:gd name="T99" fmla="*/ 34 h 166"/>
                <a:gd name="T100" fmla="*/ 166 w 192"/>
                <a:gd name="T101" fmla="*/ 32 h 166"/>
                <a:gd name="T102" fmla="*/ 156 w 192"/>
                <a:gd name="T103" fmla="*/ 2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2" h="166">
                  <a:moveTo>
                    <a:pt x="150" y="3"/>
                  </a:moveTo>
                  <a:cubicBezTo>
                    <a:pt x="148" y="2"/>
                    <a:pt x="148" y="2"/>
                    <a:pt x="148" y="2"/>
                  </a:cubicBezTo>
                  <a:cubicBezTo>
                    <a:pt x="144" y="4"/>
                    <a:pt x="144" y="4"/>
                    <a:pt x="144" y="4"/>
                  </a:cubicBezTo>
                  <a:cubicBezTo>
                    <a:pt x="142" y="7"/>
                    <a:pt x="142" y="7"/>
                    <a:pt x="142" y="7"/>
                  </a:cubicBezTo>
                  <a:cubicBezTo>
                    <a:pt x="141" y="11"/>
                    <a:pt x="139" y="13"/>
                    <a:pt x="136" y="13"/>
                  </a:cubicBezTo>
                  <a:cubicBezTo>
                    <a:pt x="135" y="13"/>
                    <a:pt x="133" y="12"/>
                    <a:pt x="132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0" y="6"/>
                    <a:pt x="130" y="6"/>
                    <a:pt x="130" y="6"/>
                  </a:cubicBezTo>
                  <a:cubicBezTo>
                    <a:pt x="130" y="5"/>
                    <a:pt x="130" y="5"/>
                    <a:pt x="130" y="5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0" y="17"/>
                    <a:pt x="120" y="17"/>
                    <a:pt x="120" y="17"/>
                  </a:cubicBezTo>
                  <a:cubicBezTo>
                    <a:pt x="119" y="18"/>
                    <a:pt x="119" y="18"/>
                    <a:pt x="119" y="18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4" y="22"/>
                    <a:pt x="104" y="22"/>
                    <a:pt x="104" y="22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8"/>
                    <a:pt x="94" y="28"/>
                    <a:pt x="94" y="28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9"/>
                    <a:pt x="91" y="29"/>
                    <a:pt x="91" y="29"/>
                  </a:cubicBezTo>
                  <a:cubicBezTo>
                    <a:pt x="90" y="30"/>
                    <a:pt x="90" y="30"/>
                    <a:pt x="90" y="3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0" y="27"/>
                    <a:pt x="80" y="27"/>
                    <a:pt x="80" y="27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3" y="24"/>
                    <a:pt x="73" y="24"/>
                    <a:pt x="73" y="24"/>
                  </a:cubicBezTo>
                  <a:cubicBezTo>
                    <a:pt x="68" y="26"/>
                    <a:pt x="68" y="26"/>
                    <a:pt x="68" y="26"/>
                  </a:cubicBezTo>
                  <a:cubicBezTo>
                    <a:pt x="66" y="28"/>
                    <a:pt x="66" y="28"/>
                    <a:pt x="66" y="28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5" y="41"/>
                    <a:pt x="85" y="41"/>
                    <a:pt x="85" y="41"/>
                  </a:cubicBezTo>
                  <a:cubicBezTo>
                    <a:pt x="90" y="46"/>
                    <a:pt x="90" y="46"/>
                    <a:pt x="90" y="4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81" y="61"/>
                    <a:pt x="81" y="61"/>
                    <a:pt x="81" y="61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57" y="63"/>
                    <a:pt x="57" y="63"/>
                    <a:pt x="57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8" y="73"/>
                    <a:pt x="8" y="73"/>
                    <a:pt x="8" y="73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4" y="74"/>
                    <a:pt x="4" y="74"/>
                    <a:pt x="4" y="74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4" y="96"/>
                    <a:pt x="4" y="96"/>
                    <a:pt x="4" y="96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14" y="96"/>
                    <a:pt x="14" y="96"/>
                    <a:pt x="14" y="96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5" y="95"/>
                    <a:pt x="15" y="95"/>
                    <a:pt x="15" y="95"/>
                  </a:cubicBezTo>
                  <a:cubicBezTo>
                    <a:pt x="21" y="94"/>
                    <a:pt x="21" y="94"/>
                    <a:pt x="21" y="94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33" y="110"/>
                    <a:pt x="33" y="110"/>
                    <a:pt x="33" y="110"/>
                  </a:cubicBezTo>
                  <a:cubicBezTo>
                    <a:pt x="33" y="110"/>
                    <a:pt x="33" y="110"/>
                    <a:pt x="33" y="110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29" y="122"/>
                    <a:pt x="29" y="122"/>
                    <a:pt x="29" y="122"/>
                  </a:cubicBezTo>
                  <a:cubicBezTo>
                    <a:pt x="29" y="123"/>
                    <a:pt x="29" y="123"/>
                    <a:pt x="29" y="123"/>
                  </a:cubicBezTo>
                  <a:cubicBezTo>
                    <a:pt x="26" y="130"/>
                    <a:pt x="26" y="130"/>
                    <a:pt x="26" y="130"/>
                  </a:cubicBezTo>
                  <a:cubicBezTo>
                    <a:pt x="26" y="138"/>
                    <a:pt x="26" y="138"/>
                    <a:pt x="26" y="138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8" y="148"/>
                    <a:pt x="38" y="148"/>
                    <a:pt x="38" y="148"/>
                  </a:cubicBezTo>
                  <a:cubicBezTo>
                    <a:pt x="38" y="149"/>
                    <a:pt x="38" y="149"/>
                    <a:pt x="38" y="149"/>
                  </a:cubicBezTo>
                  <a:cubicBezTo>
                    <a:pt x="39" y="149"/>
                    <a:pt x="39" y="149"/>
                    <a:pt x="39" y="149"/>
                  </a:cubicBezTo>
                  <a:cubicBezTo>
                    <a:pt x="34" y="160"/>
                    <a:pt x="34" y="160"/>
                    <a:pt x="34" y="160"/>
                  </a:cubicBezTo>
                  <a:cubicBezTo>
                    <a:pt x="33" y="166"/>
                    <a:pt x="33" y="166"/>
                    <a:pt x="33" y="166"/>
                  </a:cubicBezTo>
                  <a:cubicBezTo>
                    <a:pt x="34" y="165"/>
                    <a:pt x="34" y="165"/>
                    <a:pt x="34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9" y="163"/>
                    <a:pt x="39" y="163"/>
                    <a:pt x="39" y="163"/>
                  </a:cubicBezTo>
                  <a:cubicBezTo>
                    <a:pt x="46" y="159"/>
                    <a:pt x="46" y="159"/>
                    <a:pt x="46" y="159"/>
                  </a:cubicBezTo>
                  <a:cubicBezTo>
                    <a:pt x="46" y="159"/>
                    <a:pt x="46" y="159"/>
                    <a:pt x="46" y="159"/>
                  </a:cubicBezTo>
                  <a:cubicBezTo>
                    <a:pt x="54" y="160"/>
                    <a:pt x="54" y="160"/>
                    <a:pt x="54" y="160"/>
                  </a:cubicBezTo>
                  <a:cubicBezTo>
                    <a:pt x="55" y="160"/>
                    <a:pt x="55" y="160"/>
                    <a:pt x="55" y="160"/>
                  </a:cubicBezTo>
                  <a:cubicBezTo>
                    <a:pt x="55" y="160"/>
                    <a:pt x="55" y="160"/>
                    <a:pt x="55" y="160"/>
                  </a:cubicBezTo>
                  <a:cubicBezTo>
                    <a:pt x="67" y="165"/>
                    <a:pt x="67" y="165"/>
                    <a:pt x="67" y="165"/>
                  </a:cubicBezTo>
                  <a:cubicBezTo>
                    <a:pt x="80" y="165"/>
                    <a:pt x="80" y="165"/>
                    <a:pt x="80" y="165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91" y="156"/>
                    <a:pt x="91" y="156"/>
                    <a:pt x="91" y="156"/>
                  </a:cubicBezTo>
                  <a:cubicBezTo>
                    <a:pt x="98" y="151"/>
                    <a:pt x="98" y="151"/>
                    <a:pt x="98" y="151"/>
                  </a:cubicBezTo>
                  <a:cubicBezTo>
                    <a:pt x="98" y="150"/>
                    <a:pt x="98" y="150"/>
                    <a:pt x="98" y="150"/>
                  </a:cubicBezTo>
                  <a:cubicBezTo>
                    <a:pt x="98" y="150"/>
                    <a:pt x="98" y="150"/>
                    <a:pt x="98" y="150"/>
                  </a:cubicBezTo>
                  <a:cubicBezTo>
                    <a:pt x="103" y="149"/>
                    <a:pt x="103" y="149"/>
                    <a:pt x="103" y="149"/>
                  </a:cubicBezTo>
                  <a:cubicBezTo>
                    <a:pt x="108" y="145"/>
                    <a:pt x="108" y="145"/>
                    <a:pt x="108" y="145"/>
                  </a:cubicBezTo>
                  <a:cubicBezTo>
                    <a:pt x="114" y="137"/>
                    <a:pt x="114" y="137"/>
                    <a:pt x="114" y="137"/>
                  </a:cubicBezTo>
                  <a:cubicBezTo>
                    <a:pt x="123" y="140"/>
                    <a:pt x="123" y="140"/>
                    <a:pt x="123" y="140"/>
                  </a:cubicBezTo>
                  <a:cubicBezTo>
                    <a:pt x="124" y="140"/>
                    <a:pt x="124" y="140"/>
                    <a:pt x="124" y="140"/>
                  </a:cubicBezTo>
                  <a:cubicBezTo>
                    <a:pt x="124" y="141"/>
                    <a:pt x="124" y="141"/>
                    <a:pt x="124" y="141"/>
                  </a:cubicBezTo>
                  <a:cubicBezTo>
                    <a:pt x="124" y="141"/>
                    <a:pt x="124" y="141"/>
                    <a:pt x="124" y="141"/>
                  </a:cubicBezTo>
                  <a:cubicBezTo>
                    <a:pt x="126" y="144"/>
                    <a:pt x="127" y="146"/>
                    <a:pt x="128" y="146"/>
                  </a:cubicBezTo>
                  <a:cubicBezTo>
                    <a:pt x="133" y="146"/>
                    <a:pt x="133" y="146"/>
                    <a:pt x="133" y="146"/>
                  </a:cubicBezTo>
                  <a:cubicBezTo>
                    <a:pt x="134" y="146"/>
                    <a:pt x="134" y="146"/>
                    <a:pt x="134" y="146"/>
                  </a:cubicBezTo>
                  <a:cubicBezTo>
                    <a:pt x="137" y="146"/>
                    <a:pt x="137" y="146"/>
                    <a:pt x="137" y="146"/>
                  </a:cubicBezTo>
                  <a:cubicBezTo>
                    <a:pt x="138" y="146"/>
                    <a:pt x="138" y="146"/>
                    <a:pt x="138" y="146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44" y="149"/>
                    <a:pt x="144" y="149"/>
                    <a:pt x="144" y="149"/>
                  </a:cubicBezTo>
                  <a:cubicBezTo>
                    <a:pt x="146" y="149"/>
                    <a:pt x="146" y="149"/>
                    <a:pt x="146" y="149"/>
                  </a:cubicBezTo>
                  <a:cubicBezTo>
                    <a:pt x="147" y="148"/>
                    <a:pt x="147" y="148"/>
                    <a:pt x="147" y="148"/>
                  </a:cubicBezTo>
                  <a:cubicBezTo>
                    <a:pt x="148" y="145"/>
                    <a:pt x="148" y="145"/>
                    <a:pt x="148" y="145"/>
                  </a:cubicBezTo>
                  <a:cubicBezTo>
                    <a:pt x="148" y="145"/>
                    <a:pt x="148" y="145"/>
                    <a:pt x="148" y="145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7" y="138"/>
                    <a:pt x="157" y="138"/>
                    <a:pt x="157" y="138"/>
                  </a:cubicBezTo>
                  <a:cubicBezTo>
                    <a:pt x="161" y="138"/>
                    <a:pt x="161" y="138"/>
                    <a:pt x="161" y="138"/>
                  </a:cubicBezTo>
                  <a:cubicBezTo>
                    <a:pt x="161" y="136"/>
                    <a:pt x="162" y="133"/>
                    <a:pt x="165" y="131"/>
                  </a:cubicBezTo>
                  <a:cubicBezTo>
                    <a:pt x="168" y="129"/>
                    <a:pt x="170" y="128"/>
                    <a:pt x="171" y="128"/>
                  </a:cubicBezTo>
                  <a:cubicBezTo>
                    <a:pt x="173" y="126"/>
                    <a:pt x="173" y="126"/>
                    <a:pt x="173" y="126"/>
                  </a:cubicBezTo>
                  <a:cubicBezTo>
                    <a:pt x="174" y="126"/>
                    <a:pt x="174" y="126"/>
                    <a:pt x="174" y="126"/>
                  </a:cubicBezTo>
                  <a:cubicBezTo>
                    <a:pt x="174" y="126"/>
                    <a:pt x="174" y="126"/>
                    <a:pt x="174" y="126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3"/>
                    <a:pt x="176" y="123"/>
                    <a:pt x="176" y="123"/>
                  </a:cubicBezTo>
                  <a:cubicBezTo>
                    <a:pt x="177" y="123"/>
                    <a:pt x="177" y="123"/>
                    <a:pt x="177" y="123"/>
                  </a:cubicBezTo>
                  <a:cubicBezTo>
                    <a:pt x="183" y="122"/>
                    <a:pt x="183" y="122"/>
                    <a:pt x="183" y="122"/>
                  </a:cubicBezTo>
                  <a:cubicBezTo>
                    <a:pt x="187" y="122"/>
                    <a:pt x="187" y="122"/>
                    <a:pt x="187" y="122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90" y="118"/>
                    <a:pt x="190" y="118"/>
                    <a:pt x="190" y="118"/>
                  </a:cubicBezTo>
                  <a:cubicBezTo>
                    <a:pt x="190" y="118"/>
                    <a:pt x="190" y="118"/>
                    <a:pt x="190" y="118"/>
                  </a:cubicBezTo>
                  <a:cubicBezTo>
                    <a:pt x="192" y="114"/>
                    <a:pt x="192" y="114"/>
                    <a:pt x="192" y="114"/>
                  </a:cubicBezTo>
                  <a:cubicBezTo>
                    <a:pt x="191" y="114"/>
                    <a:pt x="191" y="114"/>
                    <a:pt x="191" y="114"/>
                  </a:cubicBezTo>
                  <a:cubicBezTo>
                    <a:pt x="188" y="111"/>
                    <a:pt x="187" y="108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88" y="94"/>
                    <a:pt x="188" y="94"/>
                    <a:pt x="188" y="94"/>
                  </a:cubicBezTo>
                  <a:cubicBezTo>
                    <a:pt x="188" y="91"/>
                    <a:pt x="188" y="89"/>
                    <a:pt x="190" y="87"/>
                  </a:cubicBezTo>
                  <a:cubicBezTo>
                    <a:pt x="190" y="80"/>
                    <a:pt x="190" y="80"/>
                    <a:pt x="190" y="80"/>
                  </a:cubicBezTo>
                  <a:cubicBezTo>
                    <a:pt x="189" y="79"/>
                    <a:pt x="188" y="78"/>
                    <a:pt x="186" y="78"/>
                  </a:cubicBezTo>
                  <a:cubicBezTo>
                    <a:pt x="174" y="83"/>
                    <a:pt x="174" y="83"/>
                    <a:pt x="174" y="83"/>
                  </a:cubicBezTo>
                  <a:cubicBezTo>
                    <a:pt x="174" y="70"/>
                    <a:pt x="174" y="70"/>
                    <a:pt x="174" y="70"/>
                  </a:cubicBezTo>
                  <a:cubicBezTo>
                    <a:pt x="175" y="68"/>
                    <a:pt x="179" y="64"/>
                    <a:pt x="186" y="60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82" y="41"/>
                    <a:pt x="183" y="37"/>
                    <a:pt x="186" y="34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2" y="32"/>
                    <a:pt x="182" y="32"/>
                    <a:pt x="182" y="32"/>
                  </a:cubicBezTo>
                  <a:cubicBezTo>
                    <a:pt x="180" y="32"/>
                    <a:pt x="180" y="32"/>
                    <a:pt x="180" y="32"/>
                  </a:cubicBezTo>
                  <a:cubicBezTo>
                    <a:pt x="178" y="38"/>
                    <a:pt x="178" y="38"/>
                    <a:pt x="178" y="38"/>
                  </a:cubicBezTo>
                  <a:cubicBezTo>
                    <a:pt x="177" y="40"/>
                    <a:pt x="175" y="41"/>
                    <a:pt x="174" y="41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69" y="38"/>
                    <a:pt x="169" y="38"/>
                    <a:pt x="169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7"/>
                    <a:pt x="168" y="37"/>
                    <a:pt x="168" y="37"/>
                  </a:cubicBezTo>
                  <a:cubicBezTo>
                    <a:pt x="167" y="34"/>
                    <a:pt x="167" y="34"/>
                    <a:pt x="167" y="34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2"/>
                    <a:pt x="166" y="32"/>
                    <a:pt x="166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6" y="26"/>
                    <a:pt x="156" y="26"/>
                    <a:pt x="156" y="26"/>
                  </a:cubicBezTo>
                  <a:cubicBezTo>
                    <a:pt x="156" y="20"/>
                    <a:pt x="156" y="20"/>
                    <a:pt x="156" y="20"/>
                  </a:cubicBezTo>
                  <a:cubicBezTo>
                    <a:pt x="152" y="12"/>
                    <a:pt x="152" y="12"/>
                    <a:pt x="152" y="12"/>
                  </a:cubicBezTo>
                  <a:cubicBezTo>
                    <a:pt x="152" y="6"/>
                    <a:pt x="152" y="6"/>
                    <a:pt x="152" y="6"/>
                  </a:cubicBezTo>
                  <a:lnTo>
                    <a:pt x="150" y="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2" name="Freeform 15"/>
            <p:cNvSpPr>
              <a:spLocks/>
            </p:cNvSpPr>
            <p:nvPr/>
          </p:nvSpPr>
          <p:spPr bwMode="auto">
            <a:xfrm>
              <a:off x="2944417" y="4519546"/>
              <a:ext cx="591742" cy="598766"/>
            </a:xfrm>
            <a:custGeom>
              <a:avLst/>
              <a:gdLst>
                <a:gd name="T0" fmla="*/ 134 w 142"/>
                <a:gd name="T1" fmla="*/ 16 h 144"/>
                <a:gd name="T2" fmla="*/ 129 w 142"/>
                <a:gd name="T3" fmla="*/ 14 h 144"/>
                <a:gd name="T4" fmla="*/ 125 w 142"/>
                <a:gd name="T5" fmla="*/ 12 h 144"/>
                <a:gd name="T6" fmla="*/ 117 w 142"/>
                <a:gd name="T7" fmla="*/ 14 h 144"/>
                <a:gd name="T8" fmla="*/ 111 w 142"/>
                <a:gd name="T9" fmla="*/ 11 h 144"/>
                <a:gd name="T10" fmla="*/ 110 w 142"/>
                <a:gd name="T11" fmla="*/ 10 h 144"/>
                <a:gd name="T12" fmla="*/ 102 w 142"/>
                <a:gd name="T13" fmla="*/ 2 h 144"/>
                <a:gd name="T14" fmla="*/ 88 w 142"/>
                <a:gd name="T15" fmla="*/ 8 h 144"/>
                <a:gd name="T16" fmla="*/ 86 w 142"/>
                <a:gd name="T17" fmla="*/ 20 h 144"/>
                <a:gd name="T18" fmla="*/ 81 w 142"/>
                <a:gd name="T19" fmla="*/ 30 h 144"/>
                <a:gd name="T20" fmla="*/ 72 w 142"/>
                <a:gd name="T21" fmla="*/ 43 h 144"/>
                <a:gd name="T22" fmla="*/ 58 w 142"/>
                <a:gd name="T23" fmla="*/ 59 h 144"/>
                <a:gd name="T24" fmla="*/ 44 w 142"/>
                <a:gd name="T25" fmla="*/ 72 h 144"/>
                <a:gd name="T26" fmla="*/ 36 w 142"/>
                <a:gd name="T27" fmla="*/ 82 h 144"/>
                <a:gd name="T28" fmla="*/ 0 w 142"/>
                <a:gd name="T29" fmla="*/ 84 h 144"/>
                <a:gd name="T30" fmla="*/ 10 w 142"/>
                <a:gd name="T31" fmla="*/ 113 h 144"/>
                <a:gd name="T32" fmla="*/ 16 w 142"/>
                <a:gd name="T33" fmla="*/ 117 h 144"/>
                <a:gd name="T34" fmla="*/ 21 w 142"/>
                <a:gd name="T35" fmla="*/ 131 h 144"/>
                <a:gd name="T36" fmla="*/ 22 w 142"/>
                <a:gd name="T37" fmla="*/ 134 h 144"/>
                <a:gd name="T38" fmla="*/ 31 w 142"/>
                <a:gd name="T39" fmla="*/ 131 h 144"/>
                <a:gd name="T40" fmla="*/ 35 w 142"/>
                <a:gd name="T41" fmla="*/ 133 h 144"/>
                <a:gd name="T42" fmla="*/ 38 w 142"/>
                <a:gd name="T43" fmla="*/ 123 h 144"/>
                <a:gd name="T44" fmla="*/ 55 w 142"/>
                <a:gd name="T45" fmla="*/ 116 h 144"/>
                <a:gd name="T46" fmla="*/ 56 w 142"/>
                <a:gd name="T47" fmla="*/ 106 h 144"/>
                <a:gd name="T48" fmla="*/ 60 w 142"/>
                <a:gd name="T49" fmla="*/ 103 h 144"/>
                <a:gd name="T50" fmla="*/ 61 w 142"/>
                <a:gd name="T51" fmla="*/ 103 h 144"/>
                <a:gd name="T52" fmla="*/ 68 w 142"/>
                <a:gd name="T53" fmla="*/ 110 h 144"/>
                <a:gd name="T54" fmla="*/ 70 w 142"/>
                <a:gd name="T55" fmla="*/ 116 h 144"/>
                <a:gd name="T56" fmla="*/ 76 w 142"/>
                <a:gd name="T57" fmla="*/ 108 h 144"/>
                <a:gd name="T58" fmla="*/ 81 w 142"/>
                <a:gd name="T59" fmla="*/ 106 h 144"/>
                <a:gd name="T60" fmla="*/ 87 w 142"/>
                <a:gd name="T61" fmla="*/ 107 h 144"/>
                <a:gd name="T62" fmla="*/ 90 w 142"/>
                <a:gd name="T63" fmla="*/ 118 h 144"/>
                <a:gd name="T64" fmla="*/ 94 w 142"/>
                <a:gd name="T65" fmla="*/ 127 h 144"/>
                <a:gd name="T66" fmla="*/ 97 w 142"/>
                <a:gd name="T67" fmla="*/ 135 h 144"/>
                <a:gd name="T68" fmla="*/ 104 w 142"/>
                <a:gd name="T69" fmla="*/ 135 h 144"/>
                <a:gd name="T70" fmla="*/ 104 w 142"/>
                <a:gd name="T71" fmla="*/ 136 h 144"/>
                <a:gd name="T72" fmla="*/ 108 w 142"/>
                <a:gd name="T73" fmla="*/ 144 h 144"/>
                <a:gd name="T74" fmla="*/ 110 w 142"/>
                <a:gd name="T75" fmla="*/ 138 h 144"/>
                <a:gd name="T76" fmla="*/ 112 w 142"/>
                <a:gd name="T77" fmla="*/ 137 h 144"/>
                <a:gd name="T78" fmla="*/ 115 w 142"/>
                <a:gd name="T79" fmla="*/ 135 h 144"/>
                <a:gd name="T80" fmla="*/ 118 w 142"/>
                <a:gd name="T81" fmla="*/ 132 h 144"/>
                <a:gd name="T82" fmla="*/ 94 w 142"/>
                <a:gd name="T83" fmla="*/ 84 h 144"/>
                <a:gd name="T84" fmla="*/ 88 w 142"/>
                <a:gd name="T85" fmla="*/ 64 h 144"/>
                <a:gd name="T86" fmla="*/ 87 w 142"/>
                <a:gd name="T87" fmla="*/ 64 h 144"/>
                <a:gd name="T88" fmla="*/ 91 w 142"/>
                <a:gd name="T89" fmla="*/ 52 h 144"/>
                <a:gd name="T90" fmla="*/ 130 w 142"/>
                <a:gd name="T91" fmla="*/ 44 h 144"/>
                <a:gd name="T92" fmla="*/ 140 w 142"/>
                <a:gd name="T93" fmla="*/ 38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2" h="144">
                  <a:moveTo>
                    <a:pt x="142" y="29"/>
                  </a:moveTo>
                  <a:cubicBezTo>
                    <a:pt x="139" y="22"/>
                    <a:pt x="139" y="22"/>
                    <a:pt x="139" y="22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0" y="15"/>
                    <a:pt x="130" y="15"/>
                    <a:pt x="130" y="15"/>
                  </a:cubicBezTo>
                  <a:cubicBezTo>
                    <a:pt x="129" y="15"/>
                    <a:pt x="129" y="15"/>
                    <a:pt x="129" y="15"/>
                  </a:cubicBezTo>
                  <a:cubicBezTo>
                    <a:pt x="129" y="14"/>
                    <a:pt x="129" y="14"/>
                    <a:pt x="129" y="14"/>
                  </a:cubicBezTo>
                  <a:cubicBezTo>
                    <a:pt x="129" y="14"/>
                    <a:pt x="129" y="14"/>
                    <a:pt x="129" y="14"/>
                  </a:cubicBezTo>
                  <a:cubicBezTo>
                    <a:pt x="125" y="12"/>
                    <a:pt x="125" y="12"/>
                    <a:pt x="125" y="12"/>
                  </a:cubicBezTo>
                  <a:cubicBezTo>
                    <a:pt x="125" y="12"/>
                    <a:pt x="125" y="12"/>
                    <a:pt x="125" y="12"/>
                  </a:cubicBezTo>
                  <a:cubicBezTo>
                    <a:pt x="124" y="12"/>
                    <a:pt x="124" y="12"/>
                    <a:pt x="124" y="12"/>
                  </a:cubicBezTo>
                  <a:cubicBezTo>
                    <a:pt x="122" y="13"/>
                    <a:pt x="122" y="13"/>
                    <a:pt x="122" y="13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6" y="13"/>
                    <a:pt x="116" y="13"/>
                    <a:pt x="116" y="13"/>
                  </a:cubicBezTo>
                  <a:cubicBezTo>
                    <a:pt x="111" y="11"/>
                    <a:pt x="111" y="11"/>
                    <a:pt x="111" y="11"/>
                  </a:cubicBezTo>
                  <a:cubicBezTo>
                    <a:pt x="111" y="11"/>
                    <a:pt x="111" y="11"/>
                    <a:pt x="111" y="11"/>
                  </a:cubicBezTo>
                  <a:cubicBezTo>
                    <a:pt x="110" y="11"/>
                    <a:pt x="110" y="11"/>
                    <a:pt x="110" y="11"/>
                  </a:cubicBezTo>
                  <a:cubicBezTo>
                    <a:pt x="110" y="10"/>
                    <a:pt x="110" y="10"/>
                    <a:pt x="110" y="10"/>
                  </a:cubicBezTo>
                  <a:cubicBezTo>
                    <a:pt x="110" y="10"/>
                    <a:pt x="110" y="10"/>
                    <a:pt x="110" y="10"/>
                  </a:cubicBezTo>
                  <a:cubicBezTo>
                    <a:pt x="106" y="6"/>
                    <a:pt x="106" y="6"/>
                    <a:pt x="106" y="6"/>
                  </a:cubicBezTo>
                  <a:cubicBezTo>
                    <a:pt x="102" y="2"/>
                    <a:pt x="102" y="2"/>
                    <a:pt x="102" y="2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4" y="4"/>
                    <a:pt x="94" y="4"/>
                    <a:pt x="94" y="4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6" y="20"/>
                    <a:pt x="86" y="20"/>
                    <a:pt x="86" y="20"/>
                  </a:cubicBezTo>
                  <a:cubicBezTo>
                    <a:pt x="81" y="29"/>
                    <a:pt x="81" y="29"/>
                    <a:pt x="81" y="29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81" y="30"/>
                    <a:pt x="81" y="30"/>
                    <a:pt x="81" y="30"/>
                  </a:cubicBezTo>
                  <a:cubicBezTo>
                    <a:pt x="77" y="34"/>
                    <a:pt x="77" y="34"/>
                    <a:pt x="77" y="34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2" y="43"/>
                    <a:pt x="72" y="43"/>
                    <a:pt x="72" y="43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68" y="46"/>
                    <a:pt x="65" y="49"/>
                    <a:pt x="62" y="52"/>
                  </a:cubicBezTo>
                  <a:cubicBezTo>
                    <a:pt x="58" y="59"/>
                    <a:pt x="58" y="59"/>
                    <a:pt x="58" y="59"/>
                  </a:cubicBezTo>
                  <a:cubicBezTo>
                    <a:pt x="57" y="61"/>
                    <a:pt x="54" y="63"/>
                    <a:pt x="48" y="66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37" y="82"/>
                    <a:pt x="37" y="82"/>
                    <a:pt x="37" y="82"/>
                  </a:cubicBezTo>
                  <a:cubicBezTo>
                    <a:pt x="36" y="82"/>
                    <a:pt x="36" y="82"/>
                    <a:pt x="36" y="82"/>
                  </a:cubicBezTo>
                  <a:cubicBezTo>
                    <a:pt x="36" y="82"/>
                    <a:pt x="36" y="82"/>
                    <a:pt x="36" y="82"/>
                  </a:cubicBezTo>
                  <a:cubicBezTo>
                    <a:pt x="36" y="82"/>
                    <a:pt x="36" y="82"/>
                    <a:pt x="36" y="82"/>
                  </a:cubicBezTo>
                  <a:cubicBezTo>
                    <a:pt x="4" y="80"/>
                    <a:pt x="4" y="80"/>
                    <a:pt x="4" y="80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3" y="104"/>
                    <a:pt x="3" y="104"/>
                    <a:pt x="3" y="104"/>
                  </a:cubicBezTo>
                  <a:cubicBezTo>
                    <a:pt x="10" y="113"/>
                    <a:pt x="10" y="113"/>
                    <a:pt x="10" y="113"/>
                  </a:cubicBezTo>
                  <a:cubicBezTo>
                    <a:pt x="16" y="116"/>
                    <a:pt x="16" y="116"/>
                    <a:pt x="16" y="116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6" y="117"/>
                    <a:pt x="16" y="117"/>
                    <a:pt x="16" y="117"/>
                  </a:cubicBezTo>
                  <a:cubicBezTo>
                    <a:pt x="19" y="121"/>
                    <a:pt x="21" y="124"/>
                    <a:pt x="21" y="126"/>
                  </a:cubicBezTo>
                  <a:cubicBezTo>
                    <a:pt x="21" y="131"/>
                    <a:pt x="21" y="131"/>
                    <a:pt x="21" y="131"/>
                  </a:cubicBezTo>
                  <a:cubicBezTo>
                    <a:pt x="19" y="133"/>
                    <a:pt x="19" y="133"/>
                    <a:pt x="19" y="133"/>
                  </a:cubicBezTo>
                  <a:cubicBezTo>
                    <a:pt x="20" y="134"/>
                    <a:pt x="20" y="134"/>
                    <a:pt x="20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4" y="129"/>
                    <a:pt x="24" y="129"/>
                    <a:pt x="24" y="129"/>
                  </a:cubicBezTo>
                  <a:cubicBezTo>
                    <a:pt x="25" y="129"/>
                    <a:pt x="25" y="129"/>
                    <a:pt x="25" y="129"/>
                  </a:cubicBezTo>
                  <a:cubicBezTo>
                    <a:pt x="31" y="131"/>
                    <a:pt x="31" y="131"/>
                    <a:pt x="31" y="131"/>
                  </a:cubicBezTo>
                  <a:cubicBezTo>
                    <a:pt x="32" y="133"/>
                    <a:pt x="32" y="133"/>
                    <a:pt x="32" y="133"/>
                  </a:cubicBezTo>
                  <a:cubicBezTo>
                    <a:pt x="35" y="133"/>
                    <a:pt x="35" y="133"/>
                    <a:pt x="35" y="133"/>
                  </a:cubicBezTo>
                  <a:cubicBezTo>
                    <a:pt x="35" y="133"/>
                    <a:pt x="35" y="133"/>
                    <a:pt x="35" y="133"/>
                  </a:cubicBezTo>
                  <a:cubicBezTo>
                    <a:pt x="34" y="130"/>
                    <a:pt x="34" y="130"/>
                    <a:pt x="34" y="130"/>
                  </a:cubicBezTo>
                  <a:cubicBezTo>
                    <a:pt x="34" y="130"/>
                    <a:pt x="34" y="130"/>
                    <a:pt x="34" y="130"/>
                  </a:cubicBezTo>
                  <a:cubicBezTo>
                    <a:pt x="38" y="123"/>
                    <a:pt x="38" y="123"/>
                    <a:pt x="38" y="123"/>
                  </a:cubicBezTo>
                  <a:cubicBezTo>
                    <a:pt x="39" y="121"/>
                    <a:pt x="41" y="120"/>
                    <a:pt x="44" y="121"/>
                  </a:cubicBezTo>
                  <a:cubicBezTo>
                    <a:pt x="51" y="121"/>
                    <a:pt x="51" y="121"/>
                    <a:pt x="51" y="121"/>
                  </a:cubicBezTo>
                  <a:cubicBezTo>
                    <a:pt x="55" y="116"/>
                    <a:pt x="55" y="116"/>
                    <a:pt x="55" y="116"/>
                  </a:cubicBezTo>
                  <a:cubicBezTo>
                    <a:pt x="55" y="111"/>
                    <a:pt x="55" y="111"/>
                    <a:pt x="55" y="111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7" y="105"/>
                    <a:pt x="57" y="105"/>
                    <a:pt x="57" y="105"/>
                  </a:cubicBezTo>
                  <a:cubicBezTo>
                    <a:pt x="57" y="105"/>
                    <a:pt x="57" y="105"/>
                    <a:pt x="57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7" y="104"/>
                    <a:pt x="67" y="104"/>
                    <a:pt x="67" y="104"/>
                  </a:cubicBezTo>
                  <a:cubicBezTo>
                    <a:pt x="67" y="105"/>
                    <a:pt x="67" y="105"/>
                    <a:pt x="67" y="105"/>
                  </a:cubicBezTo>
                  <a:cubicBezTo>
                    <a:pt x="68" y="110"/>
                    <a:pt x="68" y="110"/>
                    <a:pt x="68" y="110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9" y="116"/>
                    <a:pt x="69" y="116"/>
                    <a:pt x="69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2" y="113"/>
                    <a:pt x="72" y="113"/>
                    <a:pt x="72" y="113"/>
                  </a:cubicBezTo>
                  <a:cubicBezTo>
                    <a:pt x="76" y="108"/>
                    <a:pt x="76" y="108"/>
                    <a:pt x="76" y="108"/>
                  </a:cubicBezTo>
                  <a:cubicBezTo>
                    <a:pt x="76" y="108"/>
                    <a:pt x="76" y="108"/>
                    <a:pt x="76" y="108"/>
                  </a:cubicBezTo>
                  <a:cubicBezTo>
                    <a:pt x="80" y="106"/>
                    <a:pt x="80" y="106"/>
                    <a:pt x="80" y="106"/>
                  </a:cubicBezTo>
                  <a:cubicBezTo>
                    <a:pt x="81" y="106"/>
                    <a:pt x="81" y="106"/>
                    <a:pt x="81" y="106"/>
                  </a:cubicBezTo>
                  <a:cubicBezTo>
                    <a:pt x="81" y="105"/>
                    <a:pt x="81" y="105"/>
                    <a:pt x="81" y="105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87" y="107"/>
                    <a:pt x="87" y="107"/>
                    <a:pt x="87" y="107"/>
                  </a:cubicBezTo>
                  <a:cubicBezTo>
                    <a:pt x="88" y="107"/>
                    <a:pt x="88" y="107"/>
                    <a:pt x="88" y="107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0" y="118"/>
                    <a:pt x="90" y="118"/>
                    <a:pt x="90" y="118"/>
                  </a:cubicBezTo>
                  <a:cubicBezTo>
                    <a:pt x="94" y="126"/>
                    <a:pt x="94" y="126"/>
                    <a:pt x="94" y="126"/>
                  </a:cubicBezTo>
                  <a:cubicBezTo>
                    <a:pt x="94" y="126"/>
                    <a:pt x="94" y="126"/>
                    <a:pt x="94" y="126"/>
                  </a:cubicBezTo>
                  <a:cubicBezTo>
                    <a:pt x="94" y="127"/>
                    <a:pt x="94" y="127"/>
                    <a:pt x="94" y="127"/>
                  </a:cubicBezTo>
                  <a:cubicBezTo>
                    <a:pt x="94" y="132"/>
                    <a:pt x="94" y="132"/>
                    <a:pt x="94" y="132"/>
                  </a:cubicBezTo>
                  <a:cubicBezTo>
                    <a:pt x="96" y="135"/>
                    <a:pt x="96" y="135"/>
                    <a:pt x="96" y="135"/>
                  </a:cubicBezTo>
                  <a:cubicBezTo>
                    <a:pt x="97" y="135"/>
                    <a:pt x="97" y="135"/>
                    <a:pt x="97" y="135"/>
                  </a:cubicBezTo>
                  <a:cubicBezTo>
                    <a:pt x="98" y="133"/>
                    <a:pt x="98" y="133"/>
                    <a:pt x="98" y="133"/>
                  </a:cubicBezTo>
                  <a:cubicBezTo>
                    <a:pt x="99" y="132"/>
                    <a:pt x="99" y="132"/>
                    <a:pt x="99" y="132"/>
                  </a:cubicBezTo>
                  <a:cubicBezTo>
                    <a:pt x="104" y="135"/>
                    <a:pt x="104" y="135"/>
                    <a:pt x="104" y="135"/>
                  </a:cubicBezTo>
                  <a:cubicBezTo>
                    <a:pt x="104" y="135"/>
                    <a:pt x="104" y="135"/>
                    <a:pt x="104" y="135"/>
                  </a:cubicBezTo>
                  <a:cubicBezTo>
                    <a:pt x="104" y="135"/>
                    <a:pt x="104" y="135"/>
                    <a:pt x="104" y="135"/>
                  </a:cubicBezTo>
                  <a:cubicBezTo>
                    <a:pt x="104" y="136"/>
                    <a:pt x="104" y="136"/>
                    <a:pt x="104" y="136"/>
                  </a:cubicBezTo>
                  <a:cubicBezTo>
                    <a:pt x="104" y="136"/>
                    <a:pt x="104" y="136"/>
                    <a:pt x="104" y="136"/>
                  </a:cubicBezTo>
                  <a:cubicBezTo>
                    <a:pt x="106" y="143"/>
                    <a:pt x="106" y="143"/>
                    <a:pt x="106" y="143"/>
                  </a:cubicBezTo>
                  <a:cubicBezTo>
                    <a:pt x="108" y="144"/>
                    <a:pt x="108" y="144"/>
                    <a:pt x="108" y="144"/>
                  </a:cubicBezTo>
                  <a:cubicBezTo>
                    <a:pt x="108" y="143"/>
                    <a:pt x="108" y="143"/>
                    <a:pt x="108" y="143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110" y="138"/>
                    <a:pt x="110" y="138"/>
                    <a:pt x="110" y="138"/>
                  </a:cubicBezTo>
                  <a:cubicBezTo>
                    <a:pt x="111" y="137"/>
                    <a:pt x="111" y="137"/>
                    <a:pt x="111" y="137"/>
                  </a:cubicBezTo>
                  <a:cubicBezTo>
                    <a:pt x="111" y="137"/>
                    <a:pt x="111" y="137"/>
                    <a:pt x="111" y="137"/>
                  </a:cubicBezTo>
                  <a:cubicBezTo>
                    <a:pt x="112" y="137"/>
                    <a:pt x="112" y="137"/>
                    <a:pt x="112" y="137"/>
                  </a:cubicBezTo>
                  <a:cubicBezTo>
                    <a:pt x="114" y="135"/>
                    <a:pt x="114" y="135"/>
                    <a:pt x="114" y="135"/>
                  </a:cubicBezTo>
                  <a:cubicBezTo>
                    <a:pt x="115" y="135"/>
                    <a:pt x="115" y="135"/>
                    <a:pt x="115" y="135"/>
                  </a:cubicBezTo>
                  <a:cubicBezTo>
                    <a:pt x="115" y="135"/>
                    <a:pt x="115" y="135"/>
                    <a:pt x="115" y="135"/>
                  </a:cubicBezTo>
                  <a:cubicBezTo>
                    <a:pt x="118" y="135"/>
                    <a:pt x="118" y="135"/>
                    <a:pt x="118" y="135"/>
                  </a:cubicBezTo>
                  <a:cubicBezTo>
                    <a:pt x="118" y="133"/>
                    <a:pt x="118" y="133"/>
                    <a:pt x="118" y="133"/>
                  </a:cubicBezTo>
                  <a:cubicBezTo>
                    <a:pt x="118" y="132"/>
                    <a:pt x="118" y="132"/>
                    <a:pt x="118" y="132"/>
                  </a:cubicBezTo>
                  <a:cubicBezTo>
                    <a:pt x="116" y="113"/>
                    <a:pt x="116" y="113"/>
                    <a:pt x="116" y="113"/>
                  </a:cubicBezTo>
                  <a:cubicBezTo>
                    <a:pt x="108" y="101"/>
                    <a:pt x="108" y="101"/>
                    <a:pt x="108" y="101"/>
                  </a:cubicBezTo>
                  <a:cubicBezTo>
                    <a:pt x="94" y="84"/>
                    <a:pt x="94" y="84"/>
                    <a:pt x="94" y="84"/>
                  </a:cubicBezTo>
                  <a:cubicBezTo>
                    <a:pt x="93" y="84"/>
                    <a:pt x="93" y="84"/>
                    <a:pt x="93" y="84"/>
                  </a:cubicBezTo>
                  <a:cubicBezTo>
                    <a:pt x="92" y="73"/>
                    <a:pt x="92" y="73"/>
                    <a:pt x="92" y="73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7" y="64"/>
                    <a:pt x="87" y="64"/>
                    <a:pt x="87" y="64"/>
                  </a:cubicBezTo>
                  <a:cubicBezTo>
                    <a:pt x="87" y="64"/>
                    <a:pt x="87" y="64"/>
                    <a:pt x="87" y="64"/>
                  </a:cubicBezTo>
                  <a:cubicBezTo>
                    <a:pt x="88" y="63"/>
                    <a:pt x="88" y="63"/>
                    <a:pt x="88" y="63"/>
                  </a:cubicBezTo>
                  <a:cubicBezTo>
                    <a:pt x="90" y="52"/>
                    <a:pt x="90" y="52"/>
                    <a:pt x="90" y="52"/>
                  </a:cubicBezTo>
                  <a:cubicBezTo>
                    <a:pt x="91" y="52"/>
                    <a:pt x="91" y="52"/>
                    <a:pt x="91" y="52"/>
                  </a:cubicBezTo>
                  <a:cubicBezTo>
                    <a:pt x="92" y="52"/>
                    <a:pt x="92" y="52"/>
                    <a:pt x="92" y="52"/>
                  </a:cubicBezTo>
                  <a:cubicBezTo>
                    <a:pt x="117" y="51"/>
                    <a:pt x="117" y="51"/>
                    <a:pt x="117" y="51"/>
                  </a:cubicBezTo>
                  <a:cubicBezTo>
                    <a:pt x="130" y="44"/>
                    <a:pt x="130" y="44"/>
                    <a:pt x="130" y="44"/>
                  </a:cubicBezTo>
                  <a:cubicBezTo>
                    <a:pt x="130" y="44"/>
                    <a:pt x="130" y="44"/>
                    <a:pt x="130" y="44"/>
                  </a:cubicBezTo>
                  <a:cubicBezTo>
                    <a:pt x="131" y="43"/>
                    <a:pt x="131" y="43"/>
                    <a:pt x="131" y="43"/>
                  </a:cubicBezTo>
                  <a:cubicBezTo>
                    <a:pt x="136" y="42"/>
                    <a:pt x="139" y="40"/>
                    <a:pt x="140" y="38"/>
                  </a:cubicBezTo>
                  <a:cubicBezTo>
                    <a:pt x="141" y="36"/>
                    <a:pt x="142" y="33"/>
                    <a:pt x="142" y="29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3" name="Freeform 17"/>
            <p:cNvSpPr>
              <a:spLocks/>
            </p:cNvSpPr>
            <p:nvPr/>
          </p:nvSpPr>
          <p:spPr bwMode="auto">
            <a:xfrm>
              <a:off x="3527380" y="3130618"/>
              <a:ext cx="449514" cy="985067"/>
            </a:xfrm>
            <a:custGeom>
              <a:avLst/>
              <a:gdLst>
                <a:gd name="T0" fmla="*/ 100 w 108"/>
                <a:gd name="T1" fmla="*/ 4 h 237"/>
                <a:gd name="T2" fmla="*/ 94 w 108"/>
                <a:gd name="T3" fmla="*/ 6 h 237"/>
                <a:gd name="T4" fmla="*/ 88 w 108"/>
                <a:gd name="T5" fmla="*/ 12 h 237"/>
                <a:gd name="T6" fmla="*/ 87 w 108"/>
                <a:gd name="T7" fmla="*/ 12 h 237"/>
                <a:gd name="T8" fmla="*/ 68 w 108"/>
                <a:gd name="T9" fmla="*/ 14 h 237"/>
                <a:gd name="T10" fmla="*/ 61 w 108"/>
                <a:gd name="T11" fmla="*/ 20 h 237"/>
                <a:gd name="T12" fmla="*/ 56 w 108"/>
                <a:gd name="T13" fmla="*/ 24 h 237"/>
                <a:gd name="T14" fmla="*/ 46 w 108"/>
                <a:gd name="T15" fmla="*/ 24 h 237"/>
                <a:gd name="T16" fmla="*/ 42 w 108"/>
                <a:gd name="T17" fmla="*/ 38 h 237"/>
                <a:gd name="T18" fmla="*/ 41 w 108"/>
                <a:gd name="T19" fmla="*/ 38 h 237"/>
                <a:gd name="T20" fmla="*/ 33 w 108"/>
                <a:gd name="T21" fmla="*/ 46 h 237"/>
                <a:gd name="T22" fmla="*/ 21 w 108"/>
                <a:gd name="T23" fmla="*/ 60 h 237"/>
                <a:gd name="T24" fmla="*/ 14 w 108"/>
                <a:gd name="T25" fmla="*/ 68 h 237"/>
                <a:gd name="T26" fmla="*/ 13 w 108"/>
                <a:gd name="T27" fmla="*/ 77 h 237"/>
                <a:gd name="T28" fmla="*/ 13 w 108"/>
                <a:gd name="T29" fmla="*/ 85 h 237"/>
                <a:gd name="T30" fmla="*/ 8 w 108"/>
                <a:gd name="T31" fmla="*/ 92 h 237"/>
                <a:gd name="T32" fmla="*/ 8 w 108"/>
                <a:gd name="T33" fmla="*/ 112 h 237"/>
                <a:gd name="T34" fmla="*/ 12 w 108"/>
                <a:gd name="T35" fmla="*/ 122 h 237"/>
                <a:gd name="T36" fmla="*/ 11 w 108"/>
                <a:gd name="T37" fmla="*/ 132 h 237"/>
                <a:gd name="T38" fmla="*/ 3 w 108"/>
                <a:gd name="T39" fmla="*/ 162 h 237"/>
                <a:gd name="T40" fmla="*/ 9 w 108"/>
                <a:gd name="T41" fmla="*/ 186 h 237"/>
                <a:gd name="T42" fmla="*/ 7 w 108"/>
                <a:gd name="T43" fmla="*/ 237 h 237"/>
                <a:gd name="T44" fmla="*/ 17 w 108"/>
                <a:gd name="T45" fmla="*/ 228 h 237"/>
                <a:gd name="T46" fmla="*/ 56 w 108"/>
                <a:gd name="T47" fmla="*/ 208 h 237"/>
                <a:gd name="T48" fmla="*/ 75 w 108"/>
                <a:gd name="T49" fmla="*/ 210 h 237"/>
                <a:gd name="T50" fmla="*/ 91 w 108"/>
                <a:gd name="T51" fmla="*/ 196 h 237"/>
                <a:gd name="T52" fmla="*/ 95 w 108"/>
                <a:gd name="T53" fmla="*/ 186 h 237"/>
                <a:gd name="T54" fmla="*/ 95 w 108"/>
                <a:gd name="T55" fmla="*/ 184 h 237"/>
                <a:gd name="T56" fmla="*/ 97 w 108"/>
                <a:gd name="T57" fmla="*/ 170 h 237"/>
                <a:gd name="T58" fmla="*/ 98 w 108"/>
                <a:gd name="T59" fmla="*/ 162 h 237"/>
                <a:gd name="T60" fmla="*/ 95 w 108"/>
                <a:gd name="T61" fmla="*/ 140 h 237"/>
                <a:gd name="T62" fmla="*/ 96 w 108"/>
                <a:gd name="T63" fmla="*/ 134 h 237"/>
                <a:gd name="T64" fmla="*/ 108 w 108"/>
                <a:gd name="T65" fmla="*/ 108 h 237"/>
                <a:gd name="T66" fmla="*/ 91 w 108"/>
                <a:gd name="T67" fmla="*/ 92 h 237"/>
                <a:gd name="T68" fmla="*/ 88 w 108"/>
                <a:gd name="T69" fmla="*/ 85 h 237"/>
                <a:gd name="T70" fmla="*/ 90 w 108"/>
                <a:gd name="T71" fmla="*/ 73 h 237"/>
                <a:gd name="T72" fmla="*/ 92 w 108"/>
                <a:gd name="T73" fmla="*/ 65 h 237"/>
                <a:gd name="T74" fmla="*/ 104 w 108"/>
                <a:gd name="T75" fmla="*/ 56 h 237"/>
                <a:gd name="T76" fmla="*/ 107 w 108"/>
                <a:gd name="T77" fmla="*/ 33 h 237"/>
                <a:gd name="T78" fmla="*/ 100 w 108"/>
                <a:gd name="T79" fmla="*/ 32 h 237"/>
                <a:gd name="T80" fmla="*/ 91 w 108"/>
                <a:gd name="T81" fmla="*/ 26 h 237"/>
                <a:gd name="T82" fmla="*/ 90 w 108"/>
                <a:gd name="T83" fmla="*/ 16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8" h="237">
                  <a:moveTo>
                    <a:pt x="101" y="12"/>
                  </a:moveTo>
                  <a:cubicBezTo>
                    <a:pt x="102" y="10"/>
                    <a:pt x="102" y="10"/>
                    <a:pt x="102" y="10"/>
                  </a:cubicBezTo>
                  <a:cubicBezTo>
                    <a:pt x="100" y="4"/>
                    <a:pt x="100" y="4"/>
                    <a:pt x="100" y="4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7" y="12"/>
                    <a:pt x="87" y="12"/>
                    <a:pt x="87" y="12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7" y="15"/>
                    <a:pt x="77" y="15"/>
                    <a:pt x="77" y="15"/>
                  </a:cubicBezTo>
                  <a:cubicBezTo>
                    <a:pt x="68" y="14"/>
                    <a:pt x="68" y="14"/>
                    <a:pt x="68" y="14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47" y="23"/>
                    <a:pt x="47" y="23"/>
                    <a:pt x="47" y="23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1" y="38"/>
                    <a:pt x="41" y="38"/>
                    <a:pt x="41" y="38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14" y="68"/>
                    <a:pt x="14" y="68"/>
                    <a:pt x="14" y="68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3" y="78"/>
                    <a:pt x="13" y="78"/>
                    <a:pt x="13" y="78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6"/>
                    <a:pt x="13" y="86"/>
                    <a:pt x="13" y="86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3" y="107"/>
                    <a:pt x="3" y="107"/>
                    <a:pt x="3" y="107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11" y="116"/>
                    <a:pt x="12" y="120"/>
                    <a:pt x="12" y="122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1" y="132"/>
                    <a:pt x="11" y="132"/>
                    <a:pt x="11" y="132"/>
                  </a:cubicBezTo>
                  <a:cubicBezTo>
                    <a:pt x="3" y="138"/>
                    <a:pt x="3" y="138"/>
                    <a:pt x="3" y="138"/>
                  </a:cubicBezTo>
                  <a:cubicBezTo>
                    <a:pt x="2" y="150"/>
                    <a:pt x="2" y="150"/>
                    <a:pt x="2" y="150"/>
                  </a:cubicBezTo>
                  <a:cubicBezTo>
                    <a:pt x="3" y="162"/>
                    <a:pt x="3" y="162"/>
                    <a:pt x="3" y="162"/>
                  </a:cubicBezTo>
                  <a:cubicBezTo>
                    <a:pt x="3" y="166"/>
                    <a:pt x="5" y="173"/>
                    <a:pt x="9" y="184"/>
                  </a:cubicBezTo>
                  <a:cubicBezTo>
                    <a:pt x="9" y="185"/>
                    <a:pt x="9" y="185"/>
                    <a:pt x="9" y="185"/>
                  </a:cubicBezTo>
                  <a:cubicBezTo>
                    <a:pt x="9" y="186"/>
                    <a:pt x="9" y="186"/>
                    <a:pt x="9" y="186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1" y="234"/>
                    <a:pt x="1" y="234"/>
                    <a:pt x="1" y="234"/>
                  </a:cubicBezTo>
                  <a:cubicBezTo>
                    <a:pt x="7" y="237"/>
                    <a:pt x="7" y="237"/>
                    <a:pt x="7" y="237"/>
                  </a:cubicBezTo>
                  <a:cubicBezTo>
                    <a:pt x="16" y="228"/>
                    <a:pt x="16" y="228"/>
                    <a:pt x="16" y="228"/>
                  </a:cubicBezTo>
                  <a:cubicBezTo>
                    <a:pt x="16" y="228"/>
                    <a:pt x="16" y="228"/>
                    <a:pt x="16" y="228"/>
                  </a:cubicBezTo>
                  <a:cubicBezTo>
                    <a:pt x="17" y="228"/>
                    <a:pt x="17" y="228"/>
                    <a:pt x="17" y="228"/>
                  </a:cubicBezTo>
                  <a:cubicBezTo>
                    <a:pt x="48" y="216"/>
                    <a:pt x="48" y="216"/>
                    <a:pt x="48" y="216"/>
                  </a:cubicBezTo>
                  <a:cubicBezTo>
                    <a:pt x="56" y="208"/>
                    <a:pt x="56" y="208"/>
                    <a:pt x="56" y="208"/>
                  </a:cubicBezTo>
                  <a:cubicBezTo>
                    <a:pt x="56" y="208"/>
                    <a:pt x="56" y="208"/>
                    <a:pt x="56" y="208"/>
                  </a:cubicBezTo>
                  <a:cubicBezTo>
                    <a:pt x="57" y="208"/>
                    <a:pt x="57" y="208"/>
                    <a:pt x="57" y="208"/>
                  </a:cubicBezTo>
                  <a:cubicBezTo>
                    <a:pt x="58" y="208"/>
                    <a:pt x="58" y="208"/>
                    <a:pt x="58" y="208"/>
                  </a:cubicBezTo>
                  <a:cubicBezTo>
                    <a:pt x="75" y="210"/>
                    <a:pt x="75" y="210"/>
                    <a:pt x="75" y="210"/>
                  </a:cubicBezTo>
                  <a:cubicBezTo>
                    <a:pt x="78" y="210"/>
                    <a:pt x="83" y="208"/>
                    <a:pt x="90" y="204"/>
                  </a:cubicBezTo>
                  <a:cubicBezTo>
                    <a:pt x="90" y="196"/>
                    <a:pt x="90" y="196"/>
                    <a:pt x="90" y="196"/>
                  </a:cubicBezTo>
                  <a:cubicBezTo>
                    <a:pt x="91" y="196"/>
                    <a:pt x="91" y="196"/>
                    <a:pt x="91" y="196"/>
                  </a:cubicBezTo>
                  <a:cubicBezTo>
                    <a:pt x="91" y="196"/>
                    <a:pt x="91" y="196"/>
                    <a:pt x="91" y="196"/>
                  </a:cubicBezTo>
                  <a:cubicBezTo>
                    <a:pt x="96" y="191"/>
                    <a:pt x="96" y="191"/>
                    <a:pt x="96" y="191"/>
                  </a:cubicBezTo>
                  <a:cubicBezTo>
                    <a:pt x="95" y="186"/>
                    <a:pt x="95" y="186"/>
                    <a:pt x="95" y="186"/>
                  </a:cubicBezTo>
                  <a:cubicBezTo>
                    <a:pt x="95" y="186"/>
                    <a:pt x="95" y="186"/>
                    <a:pt x="95" y="186"/>
                  </a:cubicBezTo>
                  <a:cubicBezTo>
                    <a:pt x="95" y="185"/>
                    <a:pt x="95" y="185"/>
                    <a:pt x="95" y="185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7" y="182"/>
                    <a:pt x="97" y="181"/>
                    <a:pt x="96" y="180"/>
                  </a:cubicBezTo>
                  <a:cubicBezTo>
                    <a:pt x="94" y="177"/>
                    <a:pt x="95" y="174"/>
                    <a:pt x="97" y="170"/>
                  </a:cubicBezTo>
                  <a:cubicBezTo>
                    <a:pt x="99" y="168"/>
                    <a:pt x="99" y="168"/>
                    <a:pt x="99" y="168"/>
                  </a:cubicBezTo>
                  <a:cubicBezTo>
                    <a:pt x="99" y="168"/>
                    <a:pt x="99" y="168"/>
                    <a:pt x="99" y="168"/>
                  </a:cubicBezTo>
                  <a:cubicBezTo>
                    <a:pt x="98" y="162"/>
                    <a:pt x="98" y="162"/>
                    <a:pt x="98" y="162"/>
                  </a:cubicBezTo>
                  <a:cubicBezTo>
                    <a:pt x="92" y="155"/>
                    <a:pt x="92" y="155"/>
                    <a:pt x="92" y="155"/>
                  </a:cubicBezTo>
                  <a:cubicBezTo>
                    <a:pt x="90" y="153"/>
                    <a:pt x="89" y="150"/>
                    <a:pt x="91" y="147"/>
                  </a:cubicBezTo>
                  <a:cubicBezTo>
                    <a:pt x="92" y="145"/>
                    <a:pt x="93" y="142"/>
                    <a:pt x="95" y="140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101" y="124"/>
                    <a:pt x="101" y="124"/>
                    <a:pt x="101" y="124"/>
                  </a:cubicBezTo>
                  <a:cubicBezTo>
                    <a:pt x="102" y="120"/>
                    <a:pt x="102" y="120"/>
                    <a:pt x="102" y="120"/>
                  </a:cubicBezTo>
                  <a:cubicBezTo>
                    <a:pt x="108" y="108"/>
                    <a:pt x="108" y="108"/>
                    <a:pt x="108" y="108"/>
                  </a:cubicBezTo>
                  <a:cubicBezTo>
                    <a:pt x="104" y="100"/>
                    <a:pt x="104" y="100"/>
                    <a:pt x="104" y="100"/>
                  </a:cubicBezTo>
                  <a:cubicBezTo>
                    <a:pt x="92" y="92"/>
                    <a:pt x="92" y="92"/>
                    <a:pt x="92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88" y="85"/>
                    <a:pt x="88" y="85"/>
                    <a:pt x="88" y="85"/>
                  </a:cubicBezTo>
                  <a:cubicBezTo>
                    <a:pt x="88" y="85"/>
                    <a:pt x="88" y="85"/>
                    <a:pt x="88" y="85"/>
                  </a:cubicBezTo>
                  <a:cubicBezTo>
                    <a:pt x="88" y="84"/>
                    <a:pt x="88" y="84"/>
                    <a:pt x="88" y="84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2" y="65"/>
                    <a:pt x="92" y="65"/>
                    <a:pt x="92" y="65"/>
                  </a:cubicBezTo>
                  <a:cubicBezTo>
                    <a:pt x="92" y="62"/>
                    <a:pt x="92" y="60"/>
                    <a:pt x="94" y="58"/>
                  </a:cubicBezTo>
                  <a:cubicBezTo>
                    <a:pt x="94" y="58"/>
                    <a:pt x="96" y="57"/>
                    <a:pt x="97" y="57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6" y="51"/>
                    <a:pt x="106" y="51"/>
                    <a:pt x="106" y="51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7" y="33"/>
                    <a:pt x="107" y="33"/>
                    <a:pt x="107" y="33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92" y="28"/>
                    <a:pt x="92" y="28"/>
                    <a:pt x="92" y="28"/>
                  </a:cubicBezTo>
                  <a:cubicBezTo>
                    <a:pt x="91" y="27"/>
                    <a:pt x="91" y="27"/>
                    <a:pt x="91" y="27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0" y="16"/>
                    <a:pt x="90" y="16"/>
                    <a:pt x="90" y="16"/>
                  </a:cubicBezTo>
                  <a:cubicBezTo>
                    <a:pt x="90" y="16"/>
                    <a:pt x="90" y="16"/>
                    <a:pt x="90" y="16"/>
                  </a:cubicBezTo>
                  <a:cubicBezTo>
                    <a:pt x="90" y="14"/>
                    <a:pt x="90" y="14"/>
                    <a:pt x="90" y="14"/>
                  </a:cubicBezTo>
                  <a:lnTo>
                    <a:pt x="101" y="1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4" name="Freeform 20"/>
            <p:cNvSpPr>
              <a:spLocks/>
            </p:cNvSpPr>
            <p:nvPr/>
          </p:nvSpPr>
          <p:spPr bwMode="auto">
            <a:xfrm>
              <a:off x="3551963" y="5499345"/>
              <a:ext cx="1055304" cy="835814"/>
            </a:xfrm>
            <a:custGeom>
              <a:avLst/>
              <a:gdLst>
                <a:gd name="T0" fmla="*/ 244 w 254"/>
                <a:gd name="T1" fmla="*/ 64 h 201"/>
                <a:gd name="T2" fmla="*/ 254 w 254"/>
                <a:gd name="T3" fmla="*/ 63 h 201"/>
                <a:gd name="T4" fmla="*/ 236 w 254"/>
                <a:gd name="T5" fmla="*/ 44 h 201"/>
                <a:gd name="T6" fmla="*/ 223 w 254"/>
                <a:gd name="T7" fmla="*/ 22 h 201"/>
                <a:gd name="T8" fmla="*/ 202 w 254"/>
                <a:gd name="T9" fmla="*/ 27 h 201"/>
                <a:gd name="T10" fmla="*/ 200 w 254"/>
                <a:gd name="T11" fmla="*/ 29 h 201"/>
                <a:gd name="T12" fmla="*/ 182 w 254"/>
                <a:gd name="T13" fmla="*/ 25 h 201"/>
                <a:gd name="T14" fmla="*/ 150 w 254"/>
                <a:gd name="T15" fmla="*/ 40 h 201"/>
                <a:gd name="T16" fmla="*/ 150 w 254"/>
                <a:gd name="T17" fmla="*/ 19 h 201"/>
                <a:gd name="T18" fmla="*/ 149 w 254"/>
                <a:gd name="T19" fmla="*/ 10 h 201"/>
                <a:gd name="T20" fmla="*/ 138 w 254"/>
                <a:gd name="T21" fmla="*/ 10 h 201"/>
                <a:gd name="T22" fmla="*/ 126 w 254"/>
                <a:gd name="T23" fmla="*/ 9 h 201"/>
                <a:gd name="T24" fmla="*/ 110 w 254"/>
                <a:gd name="T25" fmla="*/ 1 h 201"/>
                <a:gd name="T26" fmla="*/ 105 w 254"/>
                <a:gd name="T27" fmla="*/ 24 h 201"/>
                <a:gd name="T28" fmla="*/ 82 w 254"/>
                <a:gd name="T29" fmla="*/ 18 h 201"/>
                <a:gd name="T30" fmla="*/ 78 w 254"/>
                <a:gd name="T31" fmla="*/ 16 h 201"/>
                <a:gd name="T32" fmla="*/ 72 w 254"/>
                <a:gd name="T33" fmla="*/ 33 h 201"/>
                <a:gd name="T34" fmla="*/ 75 w 254"/>
                <a:gd name="T35" fmla="*/ 47 h 201"/>
                <a:gd name="T36" fmla="*/ 68 w 254"/>
                <a:gd name="T37" fmla="*/ 61 h 201"/>
                <a:gd name="T38" fmla="*/ 52 w 254"/>
                <a:gd name="T39" fmla="*/ 102 h 201"/>
                <a:gd name="T40" fmla="*/ 29 w 254"/>
                <a:gd name="T41" fmla="*/ 117 h 201"/>
                <a:gd name="T42" fmla="*/ 32 w 254"/>
                <a:gd name="T43" fmla="*/ 124 h 201"/>
                <a:gd name="T44" fmla="*/ 19 w 254"/>
                <a:gd name="T45" fmla="*/ 142 h 201"/>
                <a:gd name="T46" fmla="*/ 5 w 254"/>
                <a:gd name="T47" fmla="*/ 146 h 201"/>
                <a:gd name="T48" fmla="*/ 2 w 254"/>
                <a:gd name="T49" fmla="*/ 184 h 201"/>
                <a:gd name="T50" fmla="*/ 8 w 254"/>
                <a:gd name="T51" fmla="*/ 196 h 201"/>
                <a:gd name="T52" fmla="*/ 21 w 254"/>
                <a:gd name="T53" fmla="*/ 200 h 201"/>
                <a:gd name="T54" fmla="*/ 22 w 254"/>
                <a:gd name="T55" fmla="*/ 199 h 201"/>
                <a:gd name="T56" fmla="*/ 18 w 254"/>
                <a:gd name="T57" fmla="*/ 186 h 201"/>
                <a:gd name="T58" fmla="*/ 12 w 254"/>
                <a:gd name="T59" fmla="*/ 182 h 201"/>
                <a:gd name="T60" fmla="*/ 18 w 254"/>
                <a:gd name="T61" fmla="*/ 173 h 201"/>
                <a:gd name="T62" fmla="*/ 32 w 254"/>
                <a:gd name="T63" fmla="*/ 162 h 201"/>
                <a:gd name="T64" fmla="*/ 64 w 254"/>
                <a:gd name="T65" fmla="*/ 141 h 201"/>
                <a:gd name="T66" fmla="*/ 70 w 254"/>
                <a:gd name="T67" fmla="*/ 145 h 201"/>
                <a:gd name="T68" fmla="*/ 75 w 254"/>
                <a:gd name="T69" fmla="*/ 141 h 201"/>
                <a:gd name="T70" fmla="*/ 96 w 254"/>
                <a:gd name="T71" fmla="*/ 137 h 201"/>
                <a:gd name="T72" fmla="*/ 98 w 254"/>
                <a:gd name="T73" fmla="*/ 136 h 201"/>
                <a:gd name="T74" fmla="*/ 119 w 254"/>
                <a:gd name="T75" fmla="*/ 128 h 201"/>
                <a:gd name="T76" fmla="*/ 124 w 254"/>
                <a:gd name="T77" fmla="*/ 96 h 201"/>
                <a:gd name="T78" fmla="*/ 130 w 254"/>
                <a:gd name="T79" fmla="*/ 94 h 201"/>
                <a:gd name="T80" fmla="*/ 132 w 254"/>
                <a:gd name="T81" fmla="*/ 95 h 201"/>
                <a:gd name="T82" fmla="*/ 159 w 254"/>
                <a:gd name="T83" fmla="*/ 112 h 201"/>
                <a:gd name="T84" fmla="*/ 156 w 254"/>
                <a:gd name="T85" fmla="*/ 103 h 201"/>
                <a:gd name="T86" fmla="*/ 166 w 254"/>
                <a:gd name="T87" fmla="*/ 99 h 201"/>
                <a:gd name="T88" fmla="*/ 173 w 254"/>
                <a:gd name="T89" fmla="*/ 95 h 201"/>
                <a:gd name="T90" fmla="*/ 193 w 254"/>
                <a:gd name="T91" fmla="*/ 101 h 201"/>
                <a:gd name="T92" fmla="*/ 206 w 254"/>
                <a:gd name="T93" fmla="*/ 92 h 201"/>
                <a:gd name="T94" fmla="*/ 207 w 254"/>
                <a:gd name="T95" fmla="*/ 94 h 201"/>
                <a:gd name="T96" fmla="*/ 238 w 254"/>
                <a:gd name="T97" fmla="*/ 69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254" h="201">
                  <a:moveTo>
                    <a:pt x="238" y="69"/>
                  </a:moveTo>
                  <a:cubicBezTo>
                    <a:pt x="242" y="68"/>
                    <a:pt x="244" y="67"/>
                    <a:pt x="244" y="65"/>
                  </a:cubicBezTo>
                  <a:cubicBezTo>
                    <a:pt x="244" y="64"/>
                    <a:pt x="244" y="64"/>
                    <a:pt x="244" y="64"/>
                  </a:cubicBezTo>
                  <a:cubicBezTo>
                    <a:pt x="245" y="63"/>
                    <a:pt x="245" y="63"/>
                    <a:pt x="245" y="63"/>
                  </a:cubicBezTo>
                  <a:cubicBezTo>
                    <a:pt x="246" y="63"/>
                    <a:pt x="246" y="63"/>
                    <a:pt x="246" y="63"/>
                  </a:cubicBezTo>
                  <a:cubicBezTo>
                    <a:pt x="254" y="63"/>
                    <a:pt x="254" y="63"/>
                    <a:pt x="254" y="63"/>
                  </a:cubicBezTo>
                  <a:cubicBezTo>
                    <a:pt x="254" y="58"/>
                    <a:pt x="254" y="58"/>
                    <a:pt x="254" y="58"/>
                  </a:cubicBezTo>
                  <a:cubicBezTo>
                    <a:pt x="252" y="58"/>
                    <a:pt x="250" y="57"/>
                    <a:pt x="248" y="55"/>
                  </a:cubicBezTo>
                  <a:cubicBezTo>
                    <a:pt x="236" y="44"/>
                    <a:pt x="236" y="44"/>
                    <a:pt x="236" y="44"/>
                  </a:cubicBezTo>
                  <a:cubicBezTo>
                    <a:pt x="236" y="44"/>
                    <a:pt x="236" y="44"/>
                    <a:pt x="236" y="44"/>
                  </a:cubicBezTo>
                  <a:cubicBezTo>
                    <a:pt x="230" y="29"/>
                    <a:pt x="230" y="29"/>
                    <a:pt x="230" y="29"/>
                  </a:cubicBezTo>
                  <a:cubicBezTo>
                    <a:pt x="223" y="22"/>
                    <a:pt x="223" y="22"/>
                    <a:pt x="223" y="22"/>
                  </a:cubicBezTo>
                  <a:cubicBezTo>
                    <a:pt x="214" y="21"/>
                    <a:pt x="208" y="21"/>
                    <a:pt x="203" y="22"/>
                  </a:cubicBezTo>
                  <a:cubicBezTo>
                    <a:pt x="201" y="22"/>
                    <a:pt x="201" y="22"/>
                    <a:pt x="201" y="22"/>
                  </a:cubicBezTo>
                  <a:cubicBezTo>
                    <a:pt x="202" y="27"/>
                    <a:pt x="202" y="27"/>
                    <a:pt x="202" y="27"/>
                  </a:cubicBezTo>
                  <a:cubicBezTo>
                    <a:pt x="202" y="28"/>
                    <a:pt x="202" y="28"/>
                    <a:pt x="202" y="28"/>
                  </a:cubicBezTo>
                  <a:cubicBezTo>
                    <a:pt x="202" y="29"/>
                    <a:pt x="202" y="29"/>
                    <a:pt x="202" y="29"/>
                  </a:cubicBezTo>
                  <a:cubicBezTo>
                    <a:pt x="200" y="29"/>
                    <a:pt x="200" y="29"/>
                    <a:pt x="200" y="29"/>
                  </a:cubicBezTo>
                  <a:cubicBezTo>
                    <a:pt x="194" y="32"/>
                    <a:pt x="194" y="32"/>
                    <a:pt x="194" y="32"/>
                  </a:cubicBezTo>
                  <a:cubicBezTo>
                    <a:pt x="193" y="31"/>
                    <a:pt x="193" y="31"/>
                    <a:pt x="193" y="31"/>
                  </a:cubicBezTo>
                  <a:cubicBezTo>
                    <a:pt x="188" y="26"/>
                    <a:pt x="184" y="24"/>
                    <a:pt x="182" y="25"/>
                  </a:cubicBezTo>
                  <a:cubicBezTo>
                    <a:pt x="168" y="32"/>
                    <a:pt x="160" y="35"/>
                    <a:pt x="158" y="33"/>
                  </a:cubicBezTo>
                  <a:cubicBezTo>
                    <a:pt x="156" y="34"/>
                    <a:pt x="154" y="35"/>
                    <a:pt x="152" y="38"/>
                  </a:cubicBezTo>
                  <a:cubicBezTo>
                    <a:pt x="150" y="40"/>
                    <a:pt x="150" y="40"/>
                    <a:pt x="150" y="40"/>
                  </a:cubicBezTo>
                  <a:cubicBezTo>
                    <a:pt x="149" y="38"/>
                    <a:pt x="149" y="38"/>
                    <a:pt x="149" y="38"/>
                  </a:cubicBezTo>
                  <a:cubicBezTo>
                    <a:pt x="145" y="34"/>
                    <a:pt x="143" y="31"/>
                    <a:pt x="143" y="29"/>
                  </a:cubicBezTo>
                  <a:cubicBezTo>
                    <a:pt x="143" y="27"/>
                    <a:pt x="146" y="24"/>
                    <a:pt x="150" y="19"/>
                  </a:cubicBezTo>
                  <a:cubicBezTo>
                    <a:pt x="156" y="12"/>
                    <a:pt x="159" y="9"/>
                    <a:pt x="159" y="8"/>
                  </a:cubicBezTo>
                  <a:cubicBezTo>
                    <a:pt x="158" y="6"/>
                    <a:pt x="158" y="6"/>
                    <a:pt x="158" y="6"/>
                  </a:cubicBezTo>
                  <a:cubicBezTo>
                    <a:pt x="156" y="5"/>
                    <a:pt x="153" y="7"/>
                    <a:pt x="149" y="10"/>
                  </a:cubicBezTo>
                  <a:cubicBezTo>
                    <a:pt x="145" y="13"/>
                    <a:pt x="142" y="14"/>
                    <a:pt x="141" y="14"/>
                  </a:cubicBezTo>
                  <a:cubicBezTo>
                    <a:pt x="140" y="14"/>
                    <a:pt x="139" y="12"/>
                    <a:pt x="139" y="10"/>
                  </a:cubicBezTo>
                  <a:cubicBezTo>
                    <a:pt x="138" y="10"/>
                    <a:pt x="138" y="10"/>
                    <a:pt x="138" y="10"/>
                  </a:cubicBezTo>
                  <a:cubicBezTo>
                    <a:pt x="135" y="3"/>
                    <a:pt x="135" y="3"/>
                    <a:pt x="135" y="3"/>
                  </a:cubicBezTo>
                  <a:cubicBezTo>
                    <a:pt x="127" y="8"/>
                    <a:pt x="127" y="8"/>
                    <a:pt x="127" y="8"/>
                  </a:cubicBezTo>
                  <a:cubicBezTo>
                    <a:pt x="126" y="9"/>
                    <a:pt x="126" y="9"/>
                    <a:pt x="126" y="9"/>
                  </a:cubicBezTo>
                  <a:cubicBezTo>
                    <a:pt x="126" y="8"/>
                    <a:pt x="126" y="8"/>
                    <a:pt x="126" y="8"/>
                  </a:cubicBezTo>
                  <a:cubicBezTo>
                    <a:pt x="126" y="8"/>
                    <a:pt x="126" y="8"/>
                    <a:pt x="126" y="8"/>
                  </a:cubicBezTo>
                  <a:cubicBezTo>
                    <a:pt x="120" y="5"/>
                    <a:pt x="115" y="3"/>
                    <a:pt x="110" y="1"/>
                  </a:cubicBezTo>
                  <a:cubicBezTo>
                    <a:pt x="106" y="0"/>
                    <a:pt x="102" y="1"/>
                    <a:pt x="99" y="6"/>
                  </a:cubicBezTo>
                  <a:cubicBezTo>
                    <a:pt x="102" y="12"/>
                    <a:pt x="102" y="12"/>
                    <a:pt x="102" y="12"/>
                  </a:cubicBezTo>
                  <a:cubicBezTo>
                    <a:pt x="105" y="18"/>
                    <a:pt x="106" y="22"/>
                    <a:pt x="105" y="24"/>
                  </a:cubicBezTo>
                  <a:cubicBezTo>
                    <a:pt x="104" y="26"/>
                    <a:pt x="103" y="27"/>
                    <a:pt x="102" y="27"/>
                  </a:cubicBezTo>
                  <a:cubicBezTo>
                    <a:pt x="99" y="28"/>
                    <a:pt x="96" y="27"/>
                    <a:pt x="91" y="23"/>
                  </a:cubicBezTo>
                  <a:cubicBezTo>
                    <a:pt x="88" y="21"/>
                    <a:pt x="85" y="19"/>
                    <a:pt x="82" y="18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7"/>
                    <a:pt x="78" y="17"/>
                    <a:pt x="78" y="17"/>
                  </a:cubicBezTo>
                  <a:cubicBezTo>
                    <a:pt x="78" y="26"/>
                    <a:pt x="78" y="26"/>
                    <a:pt x="78" y="26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2" y="40"/>
                    <a:pt x="72" y="40"/>
                    <a:pt x="72" y="40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5" y="47"/>
                    <a:pt x="75" y="47"/>
                    <a:pt x="75" y="47"/>
                  </a:cubicBezTo>
                  <a:cubicBezTo>
                    <a:pt x="70" y="54"/>
                    <a:pt x="70" y="54"/>
                    <a:pt x="70" y="54"/>
                  </a:cubicBezTo>
                  <a:cubicBezTo>
                    <a:pt x="68" y="60"/>
                    <a:pt x="68" y="60"/>
                    <a:pt x="68" y="60"/>
                  </a:cubicBezTo>
                  <a:cubicBezTo>
                    <a:pt x="68" y="61"/>
                    <a:pt x="68" y="61"/>
                    <a:pt x="68" y="61"/>
                  </a:cubicBezTo>
                  <a:cubicBezTo>
                    <a:pt x="62" y="67"/>
                    <a:pt x="62" y="67"/>
                    <a:pt x="62" y="67"/>
                  </a:cubicBezTo>
                  <a:cubicBezTo>
                    <a:pt x="52" y="90"/>
                    <a:pt x="52" y="90"/>
                    <a:pt x="52" y="90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52" y="102"/>
                    <a:pt x="52" y="102"/>
                    <a:pt x="52" y="102"/>
                  </a:cubicBezTo>
                  <a:cubicBezTo>
                    <a:pt x="30" y="115"/>
                    <a:pt x="30" y="115"/>
                    <a:pt x="30" y="115"/>
                  </a:cubicBezTo>
                  <a:cubicBezTo>
                    <a:pt x="29" y="117"/>
                    <a:pt x="29" y="117"/>
                    <a:pt x="29" y="117"/>
                  </a:cubicBezTo>
                  <a:cubicBezTo>
                    <a:pt x="32" y="124"/>
                    <a:pt x="32" y="124"/>
                    <a:pt x="32" y="124"/>
                  </a:cubicBezTo>
                  <a:cubicBezTo>
                    <a:pt x="32" y="124"/>
                    <a:pt x="32" y="124"/>
                    <a:pt x="32" y="124"/>
                  </a:cubicBezTo>
                  <a:cubicBezTo>
                    <a:pt x="32" y="124"/>
                    <a:pt x="32" y="124"/>
                    <a:pt x="32" y="124"/>
                  </a:cubicBezTo>
                  <a:cubicBezTo>
                    <a:pt x="30" y="133"/>
                    <a:pt x="30" y="133"/>
                    <a:pt x="30" y="133"/>
                  </a:cubicBezTo>
                  <a:cubicBezTo>
                    <a:pt x="21" y="132"/>
                    <a:pt x="21" y="132"/>
                    <a:pt x="21" y="132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8" y="142"/>
                    <a:pt x="8" y="142"/>
                    <a:pt x="8" y="142"/>
                  </a:cubicBezTo>
                  <a:cubicBezTo>
                    <a:pt x="5" y="146"/>
                    <a:pt x="5" y="146"/>
                    <a:pt x="5" y="146"/>
                  </a:cubicBezTo>
                  <a:cubicBezTo>
                    <a:pt x="5" y="146"/>
                    <a:pt x="5" y="146"/>
                    <a:pt x="5" y="146"/>
                  </a:cubicBezTo>
                  <a:cubicBezTo>
                    <a:pt x="2" y="153"/>
                    <a:pt x="2" y="153"/>
                    <a:pt x="2" y="153"/>
                  </a:cubicBezTo>
                  <a:cubicBezTo>
                    <a:pt x="0" y="178"/>
                    <a:pt x="0" y="178"/>
                    <a:pt x="0" y="178"/>
                  </a:cubicBezTo>
                  <a:cubicBezTo>
                    <a:pt x="2" y="184"/>
                    <a:pt x="2" y="184"/>
                    <a:pt x="2" y="184"/>
                  </a:cubicBezTo>
                  <a:cubicBezTo>
                    <a:pt x="3" y="184"/>
                    <a:pt x="3" y="184"/>
                    <a:pt x="3" y="184"/>
                  </a:cubicBezTo>
                  <a:cubicBezTo>
                    <a:pt x="3" y="190"/>
                    <a:pt x="3" y="190"/>
                    <a:pt x="3" y="190"/>
                  </a:cubicBezTo>
                  <a:cubicBezTo>
                    <a:pt x="8" y="196"/>
                    <a:pt x="8" y="196"/>
                    <a:pt x="8" y="196"/>
                  </a:cubicBezTo>
                  <a:cubicBezTo>
                    <a:pt x="8" y="196"/>
                    <a:pt x="8" y="196"/>
                    <a:pt x="8" y="196"/>
                  </a:cubicBezTo>
                  <a:cubicBezTo>
                    <a:pt x="8" y="201"/>
                    <a:pt x="8" y="201"/>
                    <a:pt x="8" y="201"/>
                  </a:cubicBezTo>
                  <a:cubicBezTo>
                    <a:pt x="21" y="200"/>
                    <a:pt x="21" y="200"/>
                    <a:pt x="21" y="200"/>
                  </a:cubicBezTo>
                  <a:cubicBezTo>
                    <a:pt x="22" y="199"/>
                    <a:pt x="22" y="199"/>
                    <a:pt x="22" y="199"/>
                  </a:cubicBezTo>
                  <a:cubicBezTo>
                    <a:pt x="22" y="199"/>
                    <a:pt x="22" y="199"/>
                    <a:pt x="22" y="199"/>
                  </a:cubicBezTo>
                  <a:cubicBezTo>
                    <a:pt x="22" y="199"/>
                    <a:pt x="22" y="199"/>
                    <a:pt x="22" y="199"/>
                  </a:cubicBezTo>
                  <a:cubicBezTo>
                    <a:pt x="22" y="198"/>
                    <a:pt x="22" y="198"/>
                    <a:pt x="22" y="198"/>
                  </a:cubicBezTo>
                  <a:cubicBezTo>
                    <a:pt x="26" y="194"/>
                    <a:pt x="26" y="194"/>
                    <a:pt x="26" y="194"/>
                  </a:cubicBezTo>
                  <a:cubicBezTo>
                    <a:pt x="18" y="186"/>
                    <a:pt x="18" y="186"/>
                    <a:pt x="18" y="186"/>
                  </a:cubicBezTo>
                  <a:cubicBezTo>
                    <a:pt x="17" y="186"/>
                    <a:pt x="17" y="186"/>
                    <a:pt x="17" y="186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82"/>
                    <a:pt x="12" y="182"/>
                    <a:pt x="12" y="182"/>
                  </a:cubicBezTo>
                  <a:cubicBezTo>
                    <a:pt x="12" y="181"/>
                    <a:pt x="12" y="181"/>
                    <a:pt x="12" y="181"/>
                  </a:cubicBezTo>
                  <a:cubicBezTo>
                    <a:pt x="12" y="173"/>
                    <a:pt x="12" y="173"/>
                    <a:pt x="12" y="173"/>
                  </a:cubicBezTo>
                  <a:cubicBezTo>
                    <a:pt x="18" y="173"/>
                    <a:pt x="18" y="173"/>
                    <a:pt x="18" y="173"/>
                  </a:cubicBezTo>
                  <a:cubicBezTo>
                    <a:pt x="19" y="170"/>
                    <a:pt x="19" y="170"/>
                    <a:pt x="19" y="170"/>
                  </a:cubicBezTo>
                  <a:cubicBezTo>
                    <a:pt x="16" y="162"/>
                    <a:pt x="16" y="162"/>
                    <a:pt x="16" y="162"/>
                  </a:cubicBezTo>
                  <a:cubicBezTo>
                    <a:pt x="32" y="162"/>
                    <a:pt x="32" y="162"/>
                    <a:pt x="32" y="162"/>
                  </a:cubicBezTo>
                  <a:cubicBezTo>
                    <a:pt x="60" y="149"/>
                    <a:pt x="60" y="149"/>
                    <a:pt x="60" y="149"/>
                  </a:cubicBezTo>
                  <a:cubicBezTo>
                    <a:pt x="63" y="143"/>
                    <a:pt x="63" y="143"/>
                    <a:pt x="63" y="143"/>
                  </a:cubicBezTo>
                  <a:cubicBezTo>
                    <a:pt x="64" y="141"/>
                    <a:pt x="64" y="141"/>
                    <a:pt x="64" y="141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44"/>
                    <a:pt x="70" y="144"/>
                    <a:pt x="70" y="144"/>
                  </a:cubicBezTo>
                  <a:cubicBezTo>
                    <a:pt x="70" y="145"/>
                    <a:pt x="70" y="145"/>
                    <a:pt x="70" y="145"/>
                  </a:cubicBezTo>
                  <a:cubicBezTo>
                    <a:pt x="73" y="148"/>
                    <a:pt x="73" y="148"/>
                    <a:pt x="73" y="148"/>
                  </a:cubicBezTo>
                  <a:cubicBezTo>
                    <a:pt x="76" y="147"/>
                    <a:pt x="76" y="147"/>
                    <a:pt x="76" y="147"/>
                  </a:cubicBezTo>
                  <a:cubicBezTo>
                    <a:pt x="75" y="141"/>
                    <a:pt x="75" y="141"/>
                    <a:pt x="75" y="141"/>
                  </a:cubicBezTo>
                  <a:cubicBezTo>
                    <a:pt x="84" y="141"/>
                    <a:pt x="84" y="141"/>
                    <a:pt x="84" y="141"/>
                  </a:cubicBezTo>
                  <a:cubicBezTo>
                    <a:pt x="93" y="143"/>
                    <a:pt x="93" y="143"/>
                    <a:pt x="93" y="143"/>
                  </a:cubicBezTo>
                  <a:cubicBezTo>
                    <a:pt x="96" y="137"/>
                    <a:pt x="96" y="137"/>
                    <a:pt x="96" y="137"/>
                  </a:cubicBezTo>
                  <a:cubicBezTo>
                    <a:pt x="97" y="136"/>
                    <a:pt x="97" y="136"/>
                    <a:pt x="97" y="136"/>
                  </a:cubicBezTo>
                  <a:cubicBezTo>
                    <a:pt x="97" y="136"/>
                    <a:pt x="97" y="136"/>
                    <a:pt x="97" y="136"/>
                  </a:cubicBezTo>
                  <a:cubicBezTo>
                    <a:pt x="98" y="136"/>
                    <a:pt x="98" y="136"/>
                    <a:pt x="98" y="136"/>
                  </a:cubicBezTo>
                  <a:cubicBezTo>
                    <a:pt x="107" y="133"/>
                    <a:pt x="107" y="133"/>
                    <a:pt x="107" y="133"/>
                  </a:cubicBezTo>
                  <a:cubicBezTo>
                    <a:pt x="109" y="119"/>
                    <a:pt x="109" y="119"/>
                    <a:pt x="109" y="119"/>
                  </a:cubicBezTo>
                  <a:cubicBezTo>
                    <a:pt x="119" y="128"/>
                    <a:pt x="119" y="128"/>
                    <a:pt x="119" y="128"/>
                  </a:cubicBezTo>
                  <a:cubicBezTo>
                    <a:pt x="123" y="128"/>
                    <a:pt x="123" y="128"/>
                    <a:pt x="123" y="128"/>
                  </a:cubicBezTo>
                  <a:cubicBezTo>
                    <a:pt x="125" y="126"/>
                    <a:pt x="125" y="126"/>
                    <a:pt x="125" y="126"/>
                  </a:cubicBezTo>
                  <a:cubicBezTo>
                    <a:pt x="124" y="96"/>
                    <a:pt x="124" y="96"/>
                    <a:pt x="124" y="96"/>
                  </a:cubicBezTo>
                  <a:cubicBezTo>
                    <a:pt x="124" y="95"/>
                    <a:pt x="124" y="95"/>
                    <a:pt x="124" y="95"/>
                  </a:cubicBezTo>
                  <a:cubicBezTo>
                    <a:pt x="124" y="93"/>
                    <a:pt x="124" y="93"/>
                    <a:pt x="124" y="93"/>
                  </a:cubicBezTo>
                  <a:cubicBezTo>
                    <a:pt x="130" y="94"/>
                    <a:pt x="130" y="94"/>
                    <a:pt x="130" y="94"/>
                  </a:cubicBezTo>
                  <a:cubicBezTo>
                    <a:pt x="131" y="94"/>
                    <a:pt x="131" y="94"/>
                    <a:pt x="131" y="94"/>
                  </a:cubicBezTo>
                  <a:cubicBezTo>
                    <a:pt x="132" y="95"/>
                    <a:pt x="132" y="95"/>
                    <a:pt x="132" y="95"/>
                  </a:cubicBezTo>
                  <a:cubicBezTo>
                    <a:pt x="132" y="95"/>
                    <a:pt x="132" y="95"/>
                    <a:pt x="132" y="95"/>
                  </a:cubicBezTo>
                  <a:cubicBezTo>
                    <a:pt x="143" y="115"/>
                    <a:pt x="143" y="115"/>
                    <a:pt x="143" y="115"/>
                  </a:cubicBezTo>
                  <a:cubicBezTo>
                    <a:pt x="156" y="113"/>
                    <a:pt x="156" y="113"/>
                    <a:pt x="156" y="113"/>
                  </a:cubicBezTo>
                  <a:cubicBezTo>
                    <a:pt x="159" y="112"/>
                    <a:pt x="159" y="112"/>
                    <a:pt x="159" y="112"/>
                  </a:cubicBezTo>
                  <a:cubicBezTo>
                    <a:pt x="161" y="108"/>
                    <a:pt x="161" y="108"/>
                    <a:pt x="161" y="108"/>
                  </a:cubicBezTo>
                  <a:cubicBezTo>
                    <a:pt x="157" y="104"/>
                    <a:pt x="157" y="104"/>
                    <a:pt x="157" y="104"/>
                  </a:cubicBezTo>
                  <a:cubicBezTo>
                    <a:pt x="156" y="103"/>
                    <a:pt x="156" y="103"/>
                    <a:pt x="156" y="103"/>
                  </a:cubicBezTo>
                  <a:cubicBezTo>
                    <a:pt x="165" y="100"/>
                    <a:pt x="165" y="100"/>
                    <a:pt x="165" y="100"/>
                  </a:cubicBezTo>
                  <a:cubicBezTo>
                    <a:pt x="166" y="99"/>
                    <a:pt x="166" y="99"/>
                    <a:pt x="166" y="99"/>
                  </a:cubicBezTo>
                  <a:cubicBezTo>
                    <a:pt x="166" y="99"/>
                    <a:pt x="166" y="99"/>
                    <a:pt x="166" y="99"/>
                  </a:cubicBezTo>
                  <a:cubicBezTo>
                    <a:pt x="170" y="103"/>
                    <a:pt x="170" y="103"/>
                    <a:pt x="170" y="103"/>
                  </a:cubicBezTo>
                  <a:cubicBezTo>
                    <a:pt x="173" y="101"/>
                    <a:pt x="173" y="101"/>
                    <a:pt x="173" y="101"/>
                  </a:cubicBezTo>
                  <a:cubicBezTo>
                    <a:pt x="173" y="95"/>
                    <a:pt x="173" y="95"/>
                    <a:pt x="173" y="95"/>
                  </a:cubicBezTo>
                  <a:cubicBezTo>
                    <a:pt x="175" y="95"/>
                    <a:pt x="175" y="95"/>
                    <a:pt x="175" y="95"/>
                  </a:cubicBezTo>
                  <a:cubicBezTo>
                    <a:pt x="182" y="95"/>
                    <a:pt x="182" y="95"/>
                    <a:pt x="182" y="95"/>
                  </a:cubicBezTo>
                  <a:cubicBezTo>
                    <a:pt x="186" y="95"/>
                    <a:pt x="190" y="98"/>
                    <a:pt x="193" y="101"/>
                  </a:cubicBezTo>
                  <a:cubicBezTo>
                    <a:pt x="194" y="103"/>
                    <a:pt x="194" y="103"/>
                    <a:pt x="194" y="103"/>
                  </a:cubicBezTo>
                  <a:cubicBezTo>
                    <a:pt x="196" y="93"/>
                    <a:pt x="196" y="93"/>
                    <a:pt x="196" y="93"/>
                  </a:cubicBezTo>
                  <a:cubicBezTo>
                    <a:pt x="198" y="91"/>
                    <a:pt x="201" y="90"/>
                    <a:pt x="206" y="92"/>
                  </a:cubicBezTo>
                  <a:cubicBezTo>
                    <a:pt x="207" y="93"/>
                    <a:pt x="207" y="93"/>
                    <a:pt x="207" y="93"/>
                  </a:cubicBezTo>
                  <a:cubicBezTo>
                    <a:pt x="207" y="93"/>
                    <a:pt x="207" y="93"/>
                    <a:pt x="207" y="93"/>
                  </a:cubicBezTo>
                  <a:cubicBezTo>
                    <a:pt x="207" y="94"/>
                    <a:pt x="207" y="94"/>
                    <a:pt x="207" y="94"/>
                  </a:cubicBezTo>
                  <a:cubicBezTo>
                    <a:pt x="208" y="94"/>
                    <a:pt x="208" y="94"/>
                    <a:pt x="209" y="94"/>
                  </a:cubicBezTo>
                  <a:cubicBezTo>
                    <a:pt x="211" y="94"/>
                    <a:pt x="218" y="89"/>
                    <a:pt x="230" y="80"/>
                  </a:cubicBezTo>
                  <a:cubicBezTo>
                    <a:pt x="230" y="74"/>
                    <a:pt x="233" y="70"/>
                    <a:pt x="238" y="69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5" name="Freeform 23"/>
            <p:cNvSpPr>
              <a:spLocks/>
            </p:cNvSpPr>
            <p:nvPr/>
          </p:nvSpPr>
          <p:spPr bwMode="auto">
            <a:xfrm>
              <a:off x="4637118" y="4552908"/>
              <a:ext cx="507459" cy="581207"/>
            </a:xfrm>
            <a:custGeom>
              <a:avLst/>
              <a:gdLst>
                <a:gd name="T0" fmla="*/ 64 w 122"/>
                <a:gd name="T1" fmla="*/ 6 h 140"/>
                <a:gd name="T2" fmla="*/ 43 w 122"/>
                <a:gd name="T3" fmla="*/ 2 h 140"/>
                <a:gd name="T4" fmla="*/ 38 w 122"/>
                <a:gd name="T5" fmla="*/ 26 h 140"/>
                <a:gd name="T6" fmla="*/ 28 w 122"/>
                <a:gd name="T7" fmla="*/ 32 h 140"/>
                <a:gd name="T8" fmla="*/ 23 w 122"/>
                <a:gd name="T9" fmla="*/ 41 h 140"/>
                <a:gd name="T10" fmla="*/ 17 w 122"/>
                <a:gd name="T11" fmla="*/ 53 h 140"/>
                <a:gd name="T12" fmla="*/ 6 w 122"/>
                <a:gd name="T13" fmla="*/ 68 h 140"/>
                <a:gd name="T14" fmla="*/ 1 w 122"/>
                <a:gd name="T15" fmla="*/ 78 h 140"/>
                <a:gd name="T16" fmla="*/ 11 w 122"/>
                <a:gd name="T17" fmla="*/ 93 h 140"/>
                <a:gd name="T18" fmla="*/ 16 w 122"/>
                <a:gd name="T19" fmla="*/ 101 h 140"/>
                <a:gd name="T20" fmla="*/ 16 w 122"/>
                <a:gd name="T21" fmla="*/ 102 h 140"/>
                <a:gd name="T22" fmla="*/ 16 w 122"/>
                <a:gd name="T23" fmla="*/ 104 h 140"/>
                <a:gd name="T24" fmla="*/ 15 w 122"/>
                <a:gd name="T25" fmla="*/ 105 h 140"/>
                <a:gd name="T26" fmla="*/ 27 w 122"/>
                <a:gd name="T27" fmla="*/ 123 h 140"/>
                <a:gd name="T28" fmla="*/ 33 w 122"/>
                <a:gd name="T29" fmla="*/ 135 h 140"/>
                <a:gd name="T30" fmla="*/ 46 w 122"/>
                <a:gd name="T31" fmla="*/ 130 h 140"/>
                <a:gd name="T32" fmla="*/ 46 w 122"/>
                <a:gd name="T33" fmla="*/ 129 h 140"/>
                <a:gd name="T34" fmla="*/ 53 w 122"/>
                <a:gd name="T35" fmla="*/ 125 h 140"/>
                <a:gd name="T36" fmla="*/ 66 w 122"/>
                <a:gd name="T37" fmla="*/ 136 h 140"/>
                <a:gd name="T38" fmla="*/ 68 w 122"/>
                <a:gd name="T39" fmla="*/ 136 h 140"/>
                <a:gd name="T40" fmla="*/ 74 w 122"/>
                <a:gd name="T41" fmla="*/ 134 h 140"/>
                <a:gd name="T42" fmla="*/ 76 w 122"/>
                <a:gd name="T43" fmla="*/ 134 h 140"/>
                <a:gd name="T44" fmla="*/ 84 w 122"/>
                <a:gd name="T45" fmla="*/ 140 h 140"/>
                <a:gd name="T46" fmla="*/ 85 w 122"/>
                <a:gd name="T47" fmla="*/ 124 h 140"/>
                <a:gd name="T48" fmla="*/ 86 w 122"/>
                <a:gd name="T49" fmla="*/ 123 h 140"/>
                <a:gd name="T50" fmla="*/ 89 w 122"/>
                <a:gd name="T51" fmla="*/ 113 h 140"/>
                <a:gd name="T52" fmla="*/ 88 w 122"/>
                <a:gd name="T53" fmla="*/ 111 h 140"/>
                <a:gd name="T54" fmla="*/ 90 w 122"/>
                <a:gd name="T55" fmla="*/ 110 h 140"/>
                <a:gd name="T56" fmla="*/ 101 w 122"/>
                <a:gd name="T57" fmla="*/ 94 h 140"/>
                <a:gd name="T58" fmla="*/ 103 w 122"/>
                <a:gd name="T59" fmla="*/ 94 h 140"/>
                <a:gd name="T60" fmla="*/ 103 w 122"/>
                <a:gd name="T61" fmla="*/ 102 h 140"/>
                <a:gd name="T62" fmla="*/ 115 w 122"/>
                <a:gd name="T63" fmla="*/ 92 h 140"/>
                <a:gd name="T64" fmla="*/ 112 w 122"/>
                <a:gd name="T65" fmla="*/ 86 h 140"/>
                <a:gd name="T66" fmla="*/ 115 w 122"/>
                <a:gd name="T67" fmla="*/ 68 h 140"/>
                <a:gd name="T68" fmla="*/ 109 w 122"/>
                <a:gd name="T69" fmla="*/ 68 h 140"/>
                <a:gd name="T70" fmla="*/ 108 w 122"/>
                <a:gd name="T71" fmla="*/ 67 h 140"/>
                <a:gd name="T72" fmla="*/ 106 w 122"/>
                <a:gd name="T73" fmla="*/ 58 h 140"/>
                <a:gd name="T74" fmla="*/ 122 w 122"/>
                <a:gd name="T75" fmla="*/ 58 h 140"/>
                <a:gd name="T76" fmla="*/ 109 w 122"/>
                <a:gd name="T77" fmla="*/ 43 h 140"/>
                <a:gd name="T78" fmla="*/ 117 w 122"/>
                <a:gd name="T79" fmla="*/ 33 h 140"/>
                <a:gd name="T80" fmla="*/ 111 w 122"/>
                <a:gd name="T81" fmla="*/ 34 h 140"/>
                <a:gd name="T82" fmla="*/ 111 w 122"/>
                <a:gd name="T83" fmla="*/ 33 h 140"/>
                <a:gd name="T84" fmla="*/ 103 w 122"/>
                <a:gd name="T85" fmla="*/ 24 h 140"/>
                <a:gd name="T86" fmla="*/ 81 w 122"/>
                <a:gd name="T87" fmla="*/ 32 h 140"/>
                <a:gd name="T88" fmla="*/ 79 w 122"/>
                <a:gd name="T89" fmla="*/ 32 h 140"/>
                <a:gd name="T90" fmla="*/ 78 w 122"/>
                <a:gd name="T91" fmla="*/ 18 h 140"/>
                <a:gd name="T92" fmla="*/ 82 w 122"/>
                <a:gd name="T93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22" h="140">
                  <a:moveTo>
                    <a:pt x="75" y="2"/>
                  </a:moveTo>
                  <a:cubicBezTo>
                    <a:pt x="70" y="4"/>
                    <a:pt x="67" y="5"/>
                    <a:pt x="64" y="6"/>
                  </a:cubicBezTo>
                  <a:cubicBezTo>
                    <a:pt x="61" y="6"/>
                    <a:pt x="57" y="5"/>
                    <a:pt x="52" y="3"/>
                  </a:cubicBezTo>
                  <a:cubicBezTo>
                    <a:pt x="43" y="2"/>
                    <a:pt x="43" y="2"/>
                    <a:pt x="43" y="2"/>
                  </a:cubicBezTo>
                  <a:cubicBezTo>
                    <a:pt x="40" y="3"/>
                    <a:pt x="37" y="7"/>
                    <a:pt x="32" y="14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28" y="32"/>
                    <a:pt x="28" y="32"/>
                    <a:pt x="28" y="32"/>
                  </a:cubicBezTo>
                  <a:cubicBezTo>
                    <a:pt x="20" y="30"/>
                    <a:pt x="20" y="30"/>
                    <a:pt x="20" y="30"/>
                  </a:cubicBezTo>
                  <a:cubicBezTo>
                    <a:pt x="23" y="36"/>
                    <a:pt x="24" y="39"/>
                    <a:pt x="23" y="41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0" y="49"/>
                    <a:pt x="18" y="52"/>
                    <a:pt x="17" y="53"/>
                  </a:cubicBezTo>
                  <a:cubicBezTo>
                    <a:pt x="3" y="66"/>
                    <a:pt x="3" y="66"/>
                    <a:pt x="3" y="66"/>
                  </a:cubicBezTo>
                  <a:cubicBezTo>
                    <a:pt x="6" y="68"/>
                    <a:pt x="6" y="68"/>
                    <a:pt x="6" y="68"/>
                  </a:cubicBezTo>
                  <a:cubicBezTo>
                    <a:pt x="4" y="70"/>
                    <a:pt x="4" y="70"/>
                    <a:pt x="4" y="70"/>
                  </a:cubicBezTo>
                  <a:cubicBezTo>
                    <a:pt x="1" y="72"/>
                    <a:pt x="0" y="76"/>
                    <a:pt x="1" y="78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1" y="93"/>
                    <a:pt x="11" y="93"/>
                    <a:pt x="11" y="93"/>
                  </a:cubicBezTo>
                  <a:cubicBezTo>
                    <a:pt x="16" y="101"/>
                    <a:pt x="16" y="101"/>
                    <a:pt x="16" y="101"/>
                  </a:cubicBezTo>
                  <a:cubicBezTo>
                    <a:pt x="16" y="102"/>
                    <a:pt x="16" y="102"/>
                    <a:pt x="16" y="102"/>
                  </a:cubicBezTo>
                  <a:cubicBezTo>
                    <a:pt x="16" y="102"/>
                    <a:pt x="16" y="102"/>
                    <a:pt x="16" y="102"/>
                  </a:cubicBezTo>
                  <a:cubicBezTo>
                    <a:pt x="16" y="103"/>
                    <a:pt x="16" y="103"/>
                    <a:pt x="16" y="103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5" y="105"/>
                    <a:pt x="15" y="105"/>
                    <a:pt x="15" y="105"/>
                  </a:cubicBezTo>
                  <a:cubicBezTo>
                    <a:pt x="17" y="105"/>
                    <a:pt x="19" y="106"/>
                    <a:pt x="21" y="107"/>
                  </a:cubicBezTo>
                  <a:cubicBezTo>
                    <a:pt x="24" y="109"/>
                    <a:pt x="26" y="114"/>
                    <a:pt x="27" y="123"/>
                  </a:cubicBezTo>
                  <a:cubicBezTo>
                    <a:pt x="29" y="131"/>
                    <a:pt x="29" y="131"/>
                    <a:pt x="29" y="131"/>
                  </a:cubicBezTo>
                  <a:cubicBezTo>
                    <a:pt x="30" y="133"/>
                    <a:pt x="31" y="134"/>
                    <a:pt x="33" y="135"/>
                  </a:cubicBezTo>
                  <a:cubicBezTo>
                    <a:pt x="36" y="136"/>
                    <a:pt x="40" y="136"/>
                    <a:pt x="43" y="134"/>
                  </a:cubicBezTo>
                  <a:cubicBezTo>
                    <a:pt x="45" y="132"/>
                    <a:pt x="47" y="131"/>
                    <a:pt x="46" y="130"/>
                  </a:cubicBezTo>
                  <a:cubicBezTo>
                    <a:pt x="46" y="130"/>
                    <a:pt x="46" y="130"/>
                    <a:pt x="46" y="130"/>
                  </a:cubicBezTo>
                  <a:cubicBezTo>
                    <a:pt x="46" y="129"/>
                    <a:pt x="46" y="129"/>
                    <a:pt x="46" y="129"/>
                  </a:cubicBezTo>
                  <a:cubicBezTo>
                    <a:pt x="53" y="124"/>
                    <a:pt x="53" y="124"/>
                    <a:pt x="53" y="124"/>
                  </a:cubicBezTo>
                  <a:cubicBezTo>
                    <a:pt x="53" y="125"/>
                    <a:pt x="53" y="125"/>
                    <a:pt x="53" y="125"/>
                  </a:cubicBezTo>
                  <a:cubicBezTo>
                    <a:pt x="59" y="134"/>
                    <a:pt x="59" y="134"/>
                    <a:pt x="59" y="134"/>
                  </a:cubicBezTo>
                  <a:cubicBezTo>
                    <a:pt x="61" y="135"/>
                    <a:pt x="63" y="136"/>
                    <a:pt x="66" y="136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8" y="136"/>
                    <a:pt x="68" y="136"/>
                    <a:pt x="68" y="136"/>
                  </a:cubicBezTo>
                  <a:cubicBezTo>
                    <a:pt x="66" y="131"/>
                    <a:pt x="66" y="131"/>
                    <a:pt x="66" y="131"/>
                  </a:cubicBezTo>
                  <a:cubicBezTo>
                    <a:pt x="74" y="134"/>
                    <a:pt x="74" y="134"/>
                    <a:pt x="74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7" y="135"/>
                    <a:pt x="77" y="135"/>
                    <a:pt x="77" y="135"/>
                  </a:cubicBezTo>
                  <a:cubicBezTo>
                    <a:pt x="84" y="140"/>
                    <a:pt x="84" y="140"/>
                    <a:pt x="84" y="140"/>
                  </a:cubicBezTo>
                  <a:cubicBezTo>
                    <a:pt x="86" y="137"/>
                    <a:pt x="86" y="137"/>
                    <a:pt x="86" y="137"/>
                  </a:cubicBezTo>
                  <a:cubicBezTo>
                    <a:pt x="85" y="124"/>
                    <a:pt x="85" y="124"/>
                    <a:pt x="85" y="124"/>
                  </a:cubicBezTo>
                  <a:cubicBezTo>
                    <a:pt x="86" y="123"/>
                    <a:pt x="86" y="123"/>
                    <a:pt x="86" y="123"/>
                  </a:cubicBezTo>
                  <a:cubicBezTo>
                    <a:pt x="86" y="123"/>
                    <a:pt x="86" y="123"/>
                    <a:pt x="86" y="123"/>
                  </a:cubicBezTo>
                  <a:cubicBezTo>
                    <a:pt x="91" y="117"/>
                    <a:pt x="91" y="117"/>
                    <a:pt x="91" y="117"/>
                  </a:cubicBezTo>
                  <a:cubicBezTo>
                    <a:pt x="91" y="116"/>
                    <a:pt x="91" y="115"/>
                    <a:pt x="89" y="113"/>
                  </a:cubicBezTo>
                  <a:cubicBezTo>
                    <a:pt x="87" y="112"/>
                    <a:pt x="87" y="112"/>
                    <a:pt x="87" y="112"/>
                  </a:cubicBezTo>
                  <a:cubicBezTo>
                    <a:pt x="88" y="111"/>
                    <a:pt x="88" y="111"/>
                    <a:pt x="88" y="111"/>
                  </a:cubicBezTo>
                  <a:cubicBezTo>
                    <a:pt x="89" y="110"/>
                    <a:pt x="89" y="110"/>
                    <a:pt x="89" y="110"/>
                  </a:cubicBezTo>
                  <a:cubicBezTo>
                    <a:pt x="90" y="110"/>
                    <a:pt x="90" y="110"/>
                    <a:pt x="90" y="110"/>
                  </a:cubicBezTo>
                  <a:cubicBezTo>
                    <a:pt x="100" y="93"/>
                    <a:pt x="100" y="93"/>
                    <a:pt x="100" y="93"/>
                  </a:cubicBezTo>
                  <a:cubicBezTo>
                    <a:pt x="101" y="94"/>
                    <a:pt x="101" y="94"/>
                    <a:pt x="101" y="94"/>
                  </a:cubicBezTo>
                  <a:cubicBezTo>
                    <a:pt x="103" y="94"/>
                    <a:pt x="103" y="94"/>
                    <a:pt x="103" y="94"/>
                  </a:cubicBezTo>
                  <a:cubicBezTo>
                    <a:pt x="103" y="94"/>
                    <a:pt x="103" y="94"/>
                    <a:pt x="103" y="94"/>
                  </a:cubicBezTo>
                  <a:cubicBezTo>
                    <a:pt x="103" y="95"/>
                    <a:pt x="103" y="95"/>
                    <a:pt x="103" y="95"/>
                  </a:cubicBezTo>
                  <a:cubicBezTo>
                    <a:pt x="103" y="102"/>
                    <a:pt x="103" y="102"/>
                    <a:pt x="103" y="102"/>
                  </a:cubicBezTo>
                  <a:cubicBezTo>
                    <a:pt x="103" y="102"/>
                    <a:pt x="103" y="102"/>
                    <a:pt x="103" y="102"/>
                  </a:cubicBezTo>
                  <a:cubicBezTo>
                    <a:pt x="115" y="92"/>
                    <a:pt x="115" y="92"/>
                    <a:pt x="115" y="92"/>
                  </a:cubicBezTo>
                  <a:cubicBezTo>
                    <a:pt x="114" y="86"/>
                    <a:pt x="114" y="86"/>
                    <a:pt x="114" y="86"/>
                  </a:cubicBezTo>
                  <a:cubicBezTo>
                    <a:pt x="112" y="86"/>
                    <a:pt x="112" y="86"/>
                    <a:pt x="112" y="86"/>
                  </a:cubicBezTo>
                  <a:cubicBezTo>
                    <a:pt x="108" y="87"/>
                    <a:pt x="108" y="87"/>
                    <a:pt x="108" y="87"/>
                  </a:cubicBezTo>
                  <a:cubicBezTo>
                    <a:pt x="115" y="68"/>
                    <a:pt x="115" y="68"/>
                    <a:pt x="115" y="68"/>
                  </a:cubicBezTo>
                  <a:cubicBezTo>
                    <a:pt x="109" y="68"/>
                    <a:pt x="109" y="68"/>
                    <a:pt x="109" y="68"/>
                  </a:cubicBezTo>
                  <a:cubicBezTo>
                    <a:pt x="109" y="68"/>
                    <a:pt x="109" y="68"/>
                    <a:pt x="109" y="68"/>
                  </a:cubicBezTo>
                  <a:cubicBezTo>
                    <a:pt x="108" y="68"/>
                    <a:pt x="108" y="68"/>
                    <a:pt x="108" y="68"/>
                  </a:cubicBezTo>
                  <a:cubicBezTo>
                    <a:pt x="108" y="67"/>
                    <a:pt x="108" y="67"/>
                    <a:pt x="108" y="67"/>
                  </a:cubicBezTo>
                  <a:cubicBezTo>
                    <a:pt x="106" y="64"/>
                    <a:pt x="106" y="64"/>
                    <a:pt x="106" y="64"/>
                  </a:cubicBezTo>
                  <a:cubicBezTo>
                    <a:pt x="105" y="62"/>
                    <a:pt x="105" y="60"/>
                    <a:pt x="106" y="58"/>
                  </a:cubicBezTo>
                  <a:cubicBezTo>
                    <a:pt x="116" y="58"/>
                    <a:pt x="116" y="58"/>
                    <a:pt x="116" y="58"/>
                  </a:cubicBezTo>
                  <a:cubicBezTo>
                    <a:pt x="122" y="58"/>
                    <a:pt x="122" y="58"/>
                    <a:pt x="122" y="58"/>
                  </a:cubicBezTo>
                  <a:cubicBezTo>
                    <a:pt x="122" y="56"/>
                    <a:pt x="121" y="52"/>
                    <a:pt x="117" y="46"/>
                  </a:cubicBezTo>
                  <a:cubicBezTo>
                    <a:pt x="109" y="43"/>
                    <a:pt x="109" y="43"/>
                    <a:pt x="109" y="43"/>
                  </a:cubicBezTo>
                  <a:cubicBezTo>
                    <a:pt x="117" y="35"/>
                    <a:pt x="117" y="35"/>
                    <a:pt x="117" y="35"/>
                  </a:cubicBezTo>
                  <a:cubicBezTo>
                    <a:pt x="117" y="33"/>
                    <a:pt x="117" y="33"/>
                    <a:pt x="117" y="33"/>
                  </a:cubicBezTo>
                  <a:cubicBezTo>
                    <a:pt x="113" y="34"/>
                    <a:pt x="113" y="34"/>
                    <a:pt x="113" y="34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11" y="33"/>
                    <a:pt x="111" y="33"/>
                    <a:pt x="111" y="33"/>
                  </a:cubicBezTo>
                  <a:cubicBezTo>
                    <a:pt x="111" y="32"/>
                    <a:pt x="111" y="32"/>
                    <a:pt x="111" y="32"/>
                  </a:cubicBezTo>
                  <a:cubicBezTo>
                    <a:pt x="109" y="28"/>
                    <a:pt x="107" y="25"/>
                    <a:pt x="103" y="24"/>
                  </a:cubicBezTo>
                  <a:cubicBezTo>
                    <a:pt x="87" y="24"/>
                    <a:pt x="87" y="24"/>
                    <a:pt x="87" y="24"/>
                  </a:cubicBezTo>
                  <a:cubicBezTo>
                    <a:pt x="81" y="32"/>
                    <a:pt x="81" y="32"/>
                    <a:pt x="81" y="32"/>
                  </a:cubicBezTo>
                  <a:cubicBezTo>
                    <a:pt x="81" y="32"/>
                    <a:pt x="81" y="32"/>
                    <a:pt x="81" y="32"/>
                  </a:cubicBezTo>
                  <a:cubicBezTo>
                    <a:pt x="79" y="32"/>
                    <a:pt x="79" y="32"/>
                    <a:pt x="79" y="32"/>
                  </a:cubicBezTo>
                  <a:cubicBezTo>
                    <a:pt x="53" y="24"/>
                    <a:pt x="53" y="24"/>
                    <a:pt x="53" y="24"/>
                  </a:cubicBezTo>
                  <a:cubicBezTo>
                    <a:pt x="78" y="18"/>
                    <a:pt x="78" y="18"/>
                    <a:pt x="78" y="18"/>
                  </a:cubicBezTo>
                  <a:cubicBezTo>
                    <a:pt x="79" y="18"/>
                    <a:pt x="83" y="14"/>
                    <a:pt x="90" y="6"/>
                  </a:cubicBezTo>
                  <a:cubicBezTo>
                    <a:pt x="82" y="0"/>
                    <a:pt x="82" y="0"/>
                    <a:pt x="82" y="0"/>
                  </a:cubicBezTo>
                  <a:lnTo>
                    <a:pt x="75" y="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6" name="Freeform 24"/>
            <p:cNvSpPr>
              <a:spLocks/>
            </p:cNvSpPr>
            <p:nvPr/>
          </p:nvSpPr>
          <p:spPr bwMode="auto">
            <a:xfrm>
              <a:off x="4150729" y="4050717"/>
              <a:ext cx="635640" cy="776113"/>
            </a:xfrm>
            <a:custGeom>
              <a:avLst/>
              <a:gdLst>
                <a:gd name="T0" fmla="*/ 96 w 153"/>
                <a:gd name="T1" fmla="*/ 53 h 187"/>
                <a:gd name="T2" fmla="*/ 85 w 153"/>
                <a:gd name="T3" fmla="*/ 28 h 187"/>
                <a:gd name="T4" fmla="*/ 55 w 153"/>
                <a:gd name="T5" fmla="*/ 17 h 187"/>
                <a:gd name="T6" fmla="*/ 37 w 153"/>
                <a:gd name="T7" fmla="*/ 0 h 187"/>
                <a:gd name="T8" fmla="*/ 48 w 153"/>
                <a:gd name="T9" fmla="*/ 17 h 187"/>
                <a:gd name="T10" fmla="*/ 49 w 153"/>
                <a:gd name="T11" fmla="*/ 19 h 187"/>
                <a:gd name="T12" fmla="*/ 36 w 153"/>
                <a:gd name="T13" fmla="*/ 36 h 187"/>
                <a:gd name="T14" fmla="*/ 19 w 153"/>
                <a:gd name="T15" fmla="*/ 23 h 187"/>
                <a:gd name="T16" fmla="*/ 23 w 153"/>
                <a:gd name="T17" fmla="*/ 35 h 187"/>
                <a:gd name="T18" fmla="*/ 23 w 153"/>
                <a:gd name="T19" fmla="*/ 36 h 187"/>
                <a:gd name="T20" fmla="*/ 22 w 153"/>
                <a:gd name="T21" fmla="*/ 41 h 187"/>
                <a:gd name="T22" fmla="*/ 14 w 153"/>
                <a:gd name="T23" fmla="*/ 44 h 187"/>
                <a:gd name="T24" fmla="*/ 11 w 153"/>
                <a:gd name="T25" fmla="*/ 51 h 187"/>
                <a:gd name="T26" fmla="*/ 8 w 153"/>
                <a:gd name="T27" fmla="*/ 63 h 187"/>
                <a:gd name="T28" fmla="*/ 8 w 153"/>
                <a:gd name="T29" fmla="*/ 63 h 187"/>
                <a:gd name="T30" fmla="*/ 4 w 153"/>
                <a:gd name="T31" fmla="*/ 65 h 187"/>
                <a:gd name="T32" fmla="*/ 14 w 153"/>
                <a:gd name="T33" fmla="*/ 81 h 187"/>
                <a:gd name="T34" fmla="*/ 18 w 153"/>
                <a:gd name="T35" fmla="*/ 81 h 187"/>
                <a:gd name="T36" fmla="*/ 35 w 153"/>
                <a:gd name="T37" fmla="*/ 89 h 187"/>
                <a:gd name="T38" fmla="*/ 35 w 153"/>
                <a:gd name="T39" fmla="*/ 89 h 187"/>
                <a:gd name="T40" fmla="*/ 34 w 153"/>
                <a:gd name="T41" fmla="*/ 100 h 187"/>
                <a:gd name="T42" fmla="*/ 30 w 153"/>
                <a:gd name="T43" fmla="*/ 109 h 187"/>
                <a:gd name="T44" fmla="*/ 25 w 153"/>
                <a:gd name="T45" fmla="*/ 115 h 187"/>
                <a:gd name="T46" fmla="*/ 25 w 153"/>
                <a:gd name="T47" fmla="*/ 115 h 187"/>
                <a:gd name="T48" fmla="*/ 26 w 153"/>
                <a:gd name="T49" fmla="*/ 127 h 187"/>
                <a:gd name="T50" fmla="*/ 38 w 153"/>
                <a:gd name="T51" fmla="*/ 129 h 187"/>
                <a:gd name="T52" fmla="*/ 43 w 153"/>
                <a:gd name="T53" fmla="*/ 134 h 187"/>
                <a:gd name="T54" fmla="*/ 51 w 153"/>
                <a:gd name="T55" fmla="*/ 176 h 187"/>
                <a:gd name="T56" fmla="*/ 49 w 153"/>
                <a:gd name="T57" fmla="*/ 179 h 187"/>
                <a:gd name="T58" fmla="*/ 50 w 153"/>
                <a:gd name="T59" fmla="*/ 182 h 187"/>
                <a:gd name="T60" fmla="*/ 73 w 153"/>
                <a:gd name="T61" fmla="*/ 173 h 187"/>
                <a:gd name="T62" fmla="*/ 78 w 153"/>
                <a:gd name="T63" fmla="*/ 175 h 187"/>
                <a:gd name="T64" fmla="*/ 79 w 153"/>
                <a:gd name="T65" fmla="*/ 175 h 187"/>
                <a:gd name="T66" fmla="*/ 87 w 153"/>
                <a:gd name="T67" fmla="*/ 170 h 187"/>
                <a:gd name="T68" fmla="*/ 110 w 153"/>
                <a:gd name="T69" fmla="*/ 180 h 187"/>
                <a:gd name="T70" fmla="*/ 116 w 153"/>
                <a:gd name="T71" fmla="*/ 184 h 187"/>
                <a:gd name="T72" fmla="*/ 134 w 153"/>
                <a:gd name="T73" fmla="*/ 163 h 187"/>
                <a:gd name="T74" fmla="*/ 130 w 153"/>
                <a:gd name="T75" fmla="*/ 148 h 187"/>
                <a:gd name="T76" fmla="*/ 144 w 153"/>
                <a:gd name="T77" fmla="*/ 149 h 187"/>
                <a:gd name="T78" fmla="*/ 144 w 153"/>
                <a:gd name="T79" fmla="*/ 135 h 187"/>
                <a:gd name="T80" fmla="*/ 153 w 153"/>
                <a:gd name="T81" fmla="*/ 123 h 187"/>
                <a:gd name="T82" fmla="*/ 142 w 153"/>
                <a:gd name="T83" fmla="*/ 111 h 187"/>
                <a:gd name="T84" fmla="*/ 136 w 153"/>
                <a:gd name="T85" fmla="*/ 116 h 187"/>
                <a:gd name="T86" fmla="*/ 135 w 153"/>
                <a:gd name="T87" fmla="*/ 115 h 187"/>
                <a:gd name="T88" fmla="*/ 126 w 153"/>
                <a:gd name="T89" fmla="*/ 107 h 187"/>
                <a:gd name="T90" fmla="*/ 113 w 153"/>
                <a:gd name="T91" fmla="*/ 99 h 187"/>
                <a:gd name="T92" fmla="*/ 110 w 153"/>
                <a:gd name="T93" fmla="*/ 85 h 187"/>
                <a:gd name="T94" fmla="*/ 117 w 153"/>
                <a:gd name="T95" fmla="*/ 64 h 187"/>
                <a:gd name="T96" fmla="*/ 129 w 153"/>
                <a:gd name="T97" fmla="*/ 65 h 187"/>
                <a:gd name="T98" fmla="*/ 130 w 153"/>
                <a:gd name="T99" fmla="*/ 52 h 187"/>
                <a:gd name="T100" fmla="*/ 97 w 153"/>
                <a:gd name="T101" fmla="*/ 54 h 187"/>
                <a:gd name="T102" fmla="*/ 96 w 153"/>
                <a:gd name="T103" fmla="*/ 5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3" h="187">
                  <a:moveTo>
                    <a:pt x="96" y="53"/>
                  </a:moveTo>
                  <a:cubicBezTo>
                    <a:pt x="96" y="53"/>
                    <a:pt x="96" y="53"/>
                    <a:pt x="96" y="53"/>
                  </a:cubicBezTo>
                  <a:cubicBezTo>
                    <a:pt x="96" y="53"/>
                    <a:pt x="96" y="53"/>
                    <a:pt x="96" y="53"/>
                  </a:cubicBezTo>
                  <a:cubicBezTo>
                    <a:pt x="92" y="37"/>
                    <a:pt x="88" y="29"/>
                    <a:pt x="85" y="28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63" y="21"/>
                    <a:pt x="57" y="19"/>
                    <a:pt x="55" y="17"/>
                  </a:cubicBezTo>
                  <a:cubicBezTo>
                    <a:pt x="51" y="15"/>
                    <a:pt x="46" y="9"/>
                    <a:pt x="40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8" y="4"/>
                    <a:pt x="42" y="9"/>
                    <a:pt x="48" y="17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0" y="35"/>
                    <a:pt x="38" y="37"/>
                    <a:pt x="36" y="36"/>
                  </a:cubicBezTo>
                  <a:cubicBezTo>
                    <a:pt x="34" y="35"/>
                    <a:pt x="31" y="31"/>
                    <a:pt x="26" y="25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19" y="25"/>
                    <a:pt x="20" y="29"/>
                    <a:pt x="23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1" y="46"/>
                    <a:pt x="11" y="48"/>
                    <a:pt x="11" y="51"/>
                  </a:cubicBezTo>
                  <a:cubicBezTo>
                    <a:pt x="12" y="57"/>
                    <a:pt x="12" y="60"/>
                    <a:pt x="10" y="62"/>
                  </a:cubicBezTo>
                  <a:cubicBezTo>
                    <a:pt x="10" y="63"/>
                    <a:pt x="9" y="63"/>
                    <a:pt x="8" y="63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3"/>
                    <a:pt x="2" y="64"/>
                    <a:pt x="4" y="65"/>
                  </a:cubicBezTo>
                  <a:cubicBezTo>
                    <a:pt x="8" y="69"/>
                    <a:pt x="11" y="74"/>
                    <a:pt x="14" y="80"/>
                  </a:cubicBezTo>
                  <a:cubicBezTo>
                    <a:pt x="14" y="81"/>
                    <a:pt x="14" y="81"/>
                    <a:pt x="14" y="81"/>
                  </a:cubicBezTo>
                  <a:cubicBezTo>
                    <a:pt x="14" y="81"/>
                    <a:pt x="14" y="81"/>
                    <a:pt x="14" y="81"/>
                  </a:cubicBezTo>
                  <a:cubicBezTo>
                    <a:pt x="18" y="81"/>
                    <a:pt x="18" y="81"/>
                    <a:pt x="18" y="81"/>
                  </a:cubicBezTo>
                  <a:cubicBezTo>
                    <a:pt x="22" y="80"/>
                    <a:pt x="26" y="81"/>
                    <a:pt x="30" y="83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4" y="100"/>
                    <a:pt x="34" y="100"/>
                    <a:pt x="34" y="100"/>
                  </a:cubicBezTo>
                  <a:cubicBezTo>
                    <a:pt x="36" y="101"/>
                    <a:pt x="36" y="103"/>
                    <a:pt x="36" y="105"/>
                  </a:cubicBezTo>
                  <a:cubicBezTo>
                    <a:pt x="35" y="107"/>
                    <a:pt x="33" y="108"/>
                    <a:pt x="30" y="109"/>
                  </a:cubicBezTo>
                  <a:cubicBezTo>
                    <a:pt x="27" y="109"/>
                    <a:pt x="26" y="111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2" y="122"/>
                    <a:pt x="22" y="122"/>
                    <a:pt x="22" y="122"/>
                  </a:cubicBezTo>
                  <a:cubicBezTo>
                    <a:pt x="26" y="127"/>
                    <a:pt x="26" y="127"/>
                    <a:pt x="26" y="127"/>
                  </a:cubicBezTo>
                  <a:cubicBezTo>
                    <a:pt x="37" y="129"/>
                    <a:pt x="37" y="129"/>
                    <a:pt x="37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43" y="134"/>
                    <a:pt x="43" y="134"/>
                    <a:pt x="43" y="134"/>
                  </a:cubicBezTo>
                  <a:cubicBezTo>
                    <a:pt x="36" y="144"/>
                    <a:pt x="36" y="144"/>
                    <a:pt x="36" y="144"/>
                  </a:cubicBezTo>
                  <a:cubicBezTo>
                    <a:pt x="51" y="176"/>
                    <a:pt x="51" y="176"/>
                    <a:pt x="51" y="176"/>
                  </a:cubicBezTo>
                  <a:cubicBezTo>
                    <a:pt x="52" y="177"/>
                    <a:pt x="52" y="177"/>
                    <a:pt x="52" y="177"/>
                  </a:cubicBezTo>
                  <a:cubicBezTo>
                    <a:pt x="49" y="179"/>
                    <a:pt x="49" y="179"/>
                    <a:pt x="49" y="179"/>
                  </a:cubicBezTo>
                  <a:cubicBezTo>
                    <a:pt x="50" y="182"/>
                    <a:pt x="50" y="182"/>
                    <a:pt x="50" y="182"/>
                  </a:cubicBezTo>
                  <a:cubicBezTo>
                    <a:pt x="50" y="182"/>
                    <a:pt x="50" y="182"/>
                    <a:pt x="50" y="182"/>
                  </a:cubicBezTo>
                  <a:cubicBezTo>
                    <a:pt x="78" y="165"/>
                    <a:pt x="78" y="165"/>
                    <a:pt x="78" y="165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0" y="179"/>
                    <a:pt x="68" y="184"/>
                    <a:pt x="67" y="187"/>
                  </a:cubicBezTo>
                  <a:cubicBezTo>
                    <a:pt x="72" y="185"/>
                    <a:pt x="76" y="182"/>
                    <a:pt x="78" y="175"/>
                  </a:cubicBezTo>
                  <a:cubicBezTo>
                    <a:pt x="78" y="175"/>
                    <a:pt x="78" y="175"/>
                    <a:pt x="78" y="175"/>
                  </a:cubicBezTo>
                  <a:cubicBezTo>
                    <a:pt x="79" y="175"/>
                    <a:pt x="79" y="175"/>
                    <a:pt x="79" y="175"/>
                  </a:cubicBezTo>
                  <a:cubicBezTo>
                    <a:pt x="86" y="171"/>
                    <a:pt x="86" y="171"/>
                    <a:pt x="86" y="171"/>
                  </a:cubicBezTo>
                  <a:cubicBezTo>
                    <a:pt x="87" y="170"/>
                    <a:pt x="87" y="170"/>
                    <a:pt x="87" y="170"/>
                  </a:cubicBezTo>
                  <a:cubicBezTo>
                    <a:pt x="98" y="179"/>
                    <a:pt x="98" y="179"/>
                    <a:pt x="98" y="179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6" y="184"/>
                    <a:pt x="116" y="184"/>
                    <a:pt x="116" y="184"/>
                  </a:cubicBezTo>
                  <a:cubicBezTo>
                    <a:pt x="130" y="171"/>
                    <a:pt x="130" y="171"/>
                    <a:pt x="130" y="171"/>
                  </a:cubicBezTo>
                  <a:cubicBezTo>
                    <a:pt x="132" y="170"/>
                    <a:pt x="133" y="167"/>
                    <a:pt x="134" y="163"/>
                  </a:cubicBezTo>
                  <a:cubicBezTo>
                    <a:pt x="136" y="160"/>
                    <a:pt x="136" y="160"/>
                    <a:pt x="136" y="160"/>
                  </a:cubicBezTo>
                  <a:cubicBezTo>
                    <a:pt x="136" y="159"/>
                    <a:pt x="134" y="155"/>
                    <a:pt x="130" y="148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44" y="149"/>
                    <a:pt x="144" y="149"/>
                    <a:pt x="144" y="149"/>
                  </a:cubicBezTo>
                  <a:cubicBezTo>
                    <a:pt x="150" y="146"/>
                    <a:pt x="150" y="146"/>
                    <a:pt x="150" y="146"/>
                  </a:cubicBezTo>
                  <a:cubicBezTo>
                    <a:pt x="144" y="135"/>
                    <a:pt x="144" y="135"/>
                    <a:pt x="144" y="135"/>
                  </a:cubicBezTo>
                  <a:cubicBezTo>
                    <a:pt x="144" y="134"/>
                    <a:pt x="144" y="134"/>
                    <a:pt x="144" y="134"/>
                  </a:cubicBezTo>
                  <a:cubicBezTo>
                    <a:pt x="153" y="123"/>
                    <a:pt x="153" y="123"/>
                    <a:pt x="153" y="123"/>
                  </a:cubicBezTo>
                  <a:cubicBezTo>
                    <a:pt x="149" y="117"/>
                    <a:pt x="149" y="117"/>
                    <a:pt x="149" y="117"/>
                  </a:cubicBezTo>
                  <a:cubicBezTo>
                    <a:pt x="146" y="113"/>
                    <a:pt x="143" y="111"/>
                    <a:pt x="142" y="111"/>
                  </a:cubicBezTo>
                  <a:cubicBezTo>
                    <a:pt x="141" y="111"/>
                    <a:pt x="141" y="111"/>
                    <a:pt x="141" y="111"/>
                  </a:cubicBezTo>
                  <a:cubicBezTo>
                    <a:pt x="136" y="116"/>
                    <a:pt x="136" y="116"/>
                    <a:pt x="136" y="116"/>
                  </a:cubicBezTo>
                  <a:cubicBezTo>
                    <a:pt x="136" y="115"/>
                    <a:pt x="136" y="115"/>
                    <a:pt x="136" y="115"/>
                  </a:cubicBezTo>
                  <a:cubicBezTo>
                    <a:pt x="135" y="115"/>
                    <a:pt x="135" y="115"/>
                    <a:pt x="135" y="115"/>
                  </a:cubicBezTo>
                  <a:cubicBezTo>
                    <a:pt x="128" y="113"/>
                    <a:pt x="128" y="113"/>
                    <a:pt x="128" y="113"/>
                  </a:cubicBezTo>
                  <a:cubicBezTo>
                    <a:pt x="126" y="107"/>
                    <a:pt x="126" y="107"/>
                    <a:pt x="126" y="107"/>
                  </a:cubicBezTo>
                  <a:cubicBezTo>
                    <a:pt x="123" y="106"/>
                    <a:pt x="120" y="105"/>
                    <a:pt x="118" y="102"/>
                  </a:cubicBezTo>
                  <a:cubicBezTo>
                    <a:pt x="113" y="99"/>
                    <a:pt x="113" y="99"/>
                    <a:pt x="113" y="99"/>
                  </a:cubicBezTo>
                  <a:cubicBezTo>
                    <a:pt x="110" y="97"/>
                    <a:pt x="108" y="95"/>
                    <a:pt x="108" y="93"/>
                  </a:cubicBezTo>
                  <a:cubicBezTo>
                    <a:pt x="107" y="91"/>
                    <a:pt x="108" y="88"/>
                    <a:pt x="110" y="85"/>
                  </a:cubicBezTo>
                  <a:cubicBezTo>
                    <a:pt x="114" y="78"/>
                    <a:pt x="117" y="73"/>
                    <a:pt x="117" y="69"/>
                  </a:cubicBezTo>
                  <a:cubicBezTo>
                    <a:pt x="117" y="64"/>
                    <a:pt x="117" y="64"/>
                    <a:pt x="117" y="64"/>
                  </a:cubicBezTo>
                  <a:cubicBezTo>
                    <a:pt x="120" y="64"/>
                    <a:pt x="120" y="64"/>
                    <a:pt x="120" y="64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0" y="64"/>
                    <a:pt x="131" y="60"/>
                    <a:pt x="132" y="53"/>
                  </a:cubicBezTo>
                  <a:cubicBezTo>
                    <a:pt x="130" y="52"/>
                    <a:pt x="130" y="52"/>
                    <a:pt x="130" y="52"/>
                  </a:cubicBezTo>
                  <a:cubicBezTo>
                    <a:pt x="123" y="57"/>
                    <a:pt x="118" y="59"/>
                    <a:pt x="115" y="61"/>
                  </a:cubicBezTo>
                  <a:cubicBezTo>
                    <a:pt x="110" y="62"/>
                    <a:pt x="105" y="59"/>
                    <a:pt x="97" y="54"/>
                  </a:cubicBezTo>
                  <a:cubicBezTo>
                    <a:pt x="97" y="53"/>
                    <a:pt x="97" y="53"/>
                    <a:pt x="97" y="53"/>
                  </a:cubicBezTo>
                  <a:lnTo>
                    <a:pt x="96" y="5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7" name="Freeform 32"/>
            <p:cNvSpPr>
              <a:spLocks/>
            </p:cNvSpPr>
            <p:nvPr/>
          </p:nvSpPr>
          <p:spPr bwMode="auto">
            <a:xfrm>
              <a:off x="4308761" y="3950630"/>
              <a:ext cx="784893" cy="605790"/>
            </a:xfrm>
            <a:custGeom>
              <a:avLst/>
              <a:gdLst>
                <a:gd name="T0" fmla="*/ 120 w 189"/>
                <a:gd name="T1" fmla="*/ 23 h 146"/>
                <a:gd name="T2" fmla="*/ 85 w 189"/>
                <a:gd name="T3" fmla="*/ 9 h 146"/>
                <a:gd name="T4" fmla="*/ 85 w 189"/>
                <a:gd name="T5" fmla="*/ 1 h 146"/>
                <a:gd name="T6" fmla="*/ 82 w 189"/>
                <a:gd name="T7" fmla="*/ 0 h 146"/>
                <a:gd name="T8" fmla="*/ 66 w 189"/>
                <a:gd name="T9" fmla="*/ 16 h 146"/>
                <a:gd name="T10" fmla="*/ 58 w 189"/>
                <a:gd name="T11" fmla="*/ 24 h 146"/>
                <a:gd name="T12" fmla="*/ 48 w 189"/>
                <a:gd name="T13" fmla="*/ 19 h 146"/>
                <a:gd name="T14" fmla="*/ 31 w 189"/>
                <a:gd name="T15" fmla="*/ 25 h 146"/>
                <a:gd name="T16" fmla="*/ 10 w 189"/>
                <a:gd name="T17" fmla="*/ 11 h 146"/>
                <a:gd name="T18" fmla="*/ 2 w 189"/>
                <a:gd name="T19" fmla="*/ 17 h 146"/>
                <a:gd name="T20" fmla="*/ 2 w 189"/>
                <a:gd name="T21" fmla="*/ 18 h 146"/>
                <a:gd name="T22" fmla="*/ 0 w 189"/>
                <a:gd name="T23" fmla="*/ 20 h 146"/>
                <a:gd name="T24" fmla="*/ 4 w 189"/>
                <a:gd name="T25" fmla="*/ 21 h 146"/>
                <a:gd name="T26" fmla="*/ 5 w 189"/>
                <a:gd name="T27" fmla="*/ 21 h 146"/>
                <a:gd name="T28" fmla="*/ 34 w 189"/>
                <a:gd name="T29" fmla="*/ 43 h 146"/>
                <a:gd name="T30" fmla="*/ 62 w 189"/>
                <a:gd name="T31" fmla="*/ 75 h 146"/>
                <a:gd name="T32" fmla="*/ 90 w 189"/>
                <a:gd name="T33" fmla="*/ 72 h 146"/>
                <a:gd name="T34" fmla="*/ 91 w 189"/>
                <a:gd name="T35" fmla="*/ 71 h 146"/>
                <a:gd name="T36" fmla="*/ 99 w 189"/>
                <a:gd name="T37" fmla="*/ 73 h 146"/>
                <a:gd name="T38" fmla="*/ 100 w 189"/>
                <a:gd name="T39" fmla="*/ 75 h 146"/>
                <a:gd name="T40" fmla="*/ 93 w 189"/>
                <a:gd name="T41" fmla="*/ 93 h 146"/>
                <a:gd name="T42" fmla="*/ 84 w 189"/>
                <a:gd name="T43" fmla="*/ 93 h 146"/>
                <a:gd name="T44" fmla="*/ 74 w 189"/>
                <a:gd name="T45" fmla="*/ 117 h 146"/>
                <a:gd name="T46" fmla="*/ 89 w 189"/>
                <a:gd name="T47" fmla="*/ 127 h 146"/>
                <a:gd name="T48" fmla="*/ 93 w 189"/>
                <a:gd name="T49" fmla="*/ 133 h 146"/>
                <a:gd name="T50" fmla="*/ 100 w 189"/>
                <a:gd name="T51" fmla="*/ 133 h 146"/>
                <a:gd name="T52" fmla="*/ 115 w 189"/>
                <a:gd name="T53" fmla="*/ 139 h 146"/>
                <a:gd name="T54" fmla="*/ 118 w 189"/>
                <a:gd name="T55" fmla="*/ 143 h 146"/>
                <a:gd name="T56" fmla="*/ 132 w 189"/>
                <a:gd name="T57" fmla="*/ 144 h 146"/>
                <a:gd name="T58" fmla="*/ 152 w 189"/>
                <a:gd name="T59" fmla="*/ 143 h 146"/>
                <a:gd name="T60" fmla="*/ 159 w 189"/>
                <a:gd name="T61" fmla="*/ 139 h 146"/>
                <a:gd name="T62" fmla="*/ 158 w 189"/>
                <a:gd name="T63" fmla="*/ 131 h 146"/>
                <a:gd name="T64" fmla="*/ 162 w 189"/>
                <a:gd name="T65" fmla="*/ 119 h 146"/>
                <a:gd name="T66" fmla="*/ 170 w 189"/>
                <a:gd name="T67" fmla="*/ 111 h 146"/>
                <a:gd name="T68" fmla="*/ 186 w 189"/>
                <a:gd name="T69" fmla="*/ 111 h 146"/>
                <a:gd name="T70" fmla="*/ 181 w 189"/>
                <a:gd name="T71" fmla="*/ 98 h 146"/>
                <a:gd name="T72" fmla="*/ 174 w 189"/>
                <a:gd name="T73" fmla="*/ 97 h 146"/>
                <a:gd name="T74" fmla="*/ 174 w 189"/>
                <a:gd name="T75" fmla="*/ 97 h 146"/>
                <a:gd name="T76" fmla="*/ 156 w 189"/>
                <a:gd name="T77" fmla="*/ 86 h 146"/>
                <a:gd name="T78" fmla="*/ 147 w 189"/>
                <a:gd name="T79" fmla="*/ 83 h 146"/>
                <a:gd name="T80" fmla="*/ 132 w 189"/>
                <a:gd name="T81" fmla="*/ 4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9" h="146">
                  <a:moveTo>
                    <a:pt x="132" y="43"/>
                  </a:moveTo>
                  <a:cubicBezTo>
                    <a:pt x="128" y="39"/>
                    <a:pt x="124" y="33"/>
                    <a:pt x="120" y="23"/>
                  </a:cubicBezTo>
                  <a:cubicBezTo>
                    <a:pt x="109" y="23"/>
                    <a:pt x="102" y="21"/>
                    <a:pt x="99" y="17"/>
                  </a:cubicBezTo>
                  <a:cubicBezTo>
                    <a:pt x="96" y="13"/>
                    <a:pt x="92" y="11"/>
                    <a:pt x="85" y="9"/>
                  </a:cubicBezTo>
                  <a:cubicBezTo>
                    <a:pt x="83" y="8"/>
                    <a:pt x="83" y="8"/>
                    <a:pt x="83" y="8"/>
                  </a:cubicBezTo>
                  <a:cubicBezTo>
                    <a:pt x="85" y="1"/>
                    <a:pt x="85" y="1"/>
                    <a:pt x="85" y="1"/>
                  </a:cubicBezTo>
                  <a:cubicBezTo>
                    <a:pt x="84" y="1"/>
                    <a:pt x="84" y="1"/>
                    <a:pt x="84" y="1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77" y="3"/>
                    <a:pt x="74" y="5"/>
                    <a:pt x="72" y="8"/>
                  </a:cubicBezTo>
                  <a:cubicBezTo>
                    <a:pt x="71" y="11"/>
                    <a:pt x="69" y="14"/>
                    <a:pt x="66" y="16"/>
                  </a:cubicBezTo>
                  <a:cubicBezTo>
                    <a:pt x="64" y="23"/>
                    <a:pt x="62" y="26"/>
                    <a:pt x="60" y="26"/>
                  </a:cubicBezTo>
                  <a:cubicBezTo>
                    <a:pt x="59" y="26"/>
                    <a:pt x="58" y="25"/>
                    <a:pt x="58" y="24"/>
                  </a:cubicBezTo>
                  <a:cubicBezTo>
                    <a:pt x="54" y="21"/>
                    <a:pt x="54" y="21"/>
                    <a:pt x="54" y="21"/>
                  </a:cubicBezTo>
                  <a:cubicBezTo>
                    <a:pt x="52" y="20"/>
                    <a:pt x="50" y="19"/>
                    <a:pt x="48" y="19"/>
                  </a:cubicBezTo>
                  <a:cubicBezTo>
                    <a:pt x="44" y="20"/>
                    <a:pt x="44" y="20"/>
                    <a:pt x="44" y="20"/>
                  </a:cubicBezTo>
                  <a:cubicBezTo>
                    <a:pt x="41" y="23"/>
                    <a:pt x="37" y="25"/>
                    <a:pt x="31" y="25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1" y="22"/>
                    <a:pt x="9" y="17"/>
                    <a:pt x="10" y="11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4" y="21"/>
                    <a:pt x="4" y="21"/>
                    <a:pt x="4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5" y="21"/>
                    <a:pt x="5" y="21"/>
                    <a:pt x="5" y="21"/>
                  </a:cubicBezTo>
                  <a:cubicBezTo>
                    <a:pt x="12" y="31"/>
                    <a:pt x="17" y="37"/>
                    <a:pt x="20" y="38"/>
                  </a:cubicBezTo>
                  <a:cubicBezTo>
                    <a:pt x="21" y="39"/>
                    <a:pt x="26" y="41"/>
                    <a:pt x="34" y="43"/>
                  </a:cubicBezTo>
                  <a:cubicBezTo>
                    <a:pt x="49" y="48"/>
                    <a:pt x="49" y="48"/>
                    <a:pt x="49" y="48"/>
                  </a:cubicBezTo>
                  <a:cubicBezTo>
                    <a:pt x="53" y="50"/>
                    <a:pt x="58" y="59"/>
                    <a:pt x="62" y="75"/>
                  </a:cubicBezTo>
                  <a:cubicBezTo>
                    <a:pt x="69" y="79"/>
                    <a:pt x="73" y="81"/>
                    <a:pt x="76" y="81"/>
                  </a:cubicBezTo>
                  <a:cubicBezTo>
                    <a:pt x="78" y="79"/>
                    <a:pt x="83" y="77"/>
                    <a:pt x="90" y="72"/>
                  </a:cubicBezTo>
                  <a:cubicBezTo>
                    <a:pt x="90" y="72"/>
                    <a:pt x="90" y="72"/>
                    <a:pt x="90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2" y="72"/>
                    <a:pt x="92" y="72"/>
                    <a:pt x="92" y="72"/>
                  </a:cubicBezTo>
                  <a:cubicBezTo>
                    <a:pt x="99" y="73"/>
                    <a:pt x="99" y="73"/>
                    <a:pt x="99" y="73"/>
                  </a:cubicBezTo>
                  <a:cubicBezTo>
                    <a:pt x="100" y="73"/>
                    <a:pt x="100" y="73"/>
                    <a:pt x="100" y="73"/>
                  </a:cubicBezTo>
                  <a:cubicBezTo>
                    <a:pt x="100" y="75"/>
                    <a:pt x="100" y="75"/>
                    <a:pt x="100" y="75"/>
                  </a:cubicBezTo>
                  <a:cubicBezTo>
                    <a:pt x="99" y="76"/>
                    <a:pt x="99" y="76"/>
                    <a:pt x="99" y="76"/>
                  </a:cubicBezTo>
                  <a:cubicBezTo>
                    <a:pt x="97" y="85"/>
                    <a:pt x="95" y="91"/>
                    <a:pt x="93" y="93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84" y="93"/>
                    <a:pt x="84" y="93"/>
                    <a:pt x="84" y="93"/>
                  </a:cubicBezTo>
                  <a:cubicBezTo>
                    <a:pt x="84" y="97"/>
                    <a:pt x="81" y="103"/>
                    <a:pt x="76" y="111"/>
                  </a:cubicBezTo>
                  <a:cubicBezTo>
                    <a:pt x="74" y="113"/>
                    <a:pt x="74" y="115"/>
                    <a:pt x="74" y="117"/>
                  </a:cubicBezTo>
                  <a:cubicBezTo>
                    <a:pt x="83" y="123"/>
                    <a:pt x="83" y="123"/>
                    <a:pt x="83" y="123"/>
                  </a:cubicBezTo>
                  <a:cubicBezTo>
                    <a:pt x="85" y="126"/>
                    <a:pt x="87" y="127"/>
                    <a:pt x="89" y="127"/>
                  </a:cubicBezTo>
                  <a:cubicBezTo>
                    <a:pt x="91" y="127"/>
                    <a:pt x="91" y="127"/>
                    <a:pt x="91" y="127"/>
                  </a:cubicBezTo>
                  <a:cubicBezTo>
                    <a:pt x="93" y="133"/>
                    <a:pt x="93" y="133"/>
                    <a:pt x="93" y="133"/>
                  </a:cubicBezTo>
                  <a:cubicBezTo>
                    <a:pt x="97" y="135"/>
                    <a:pt x="97" y="135"/>
                    <a:pt x="97" y="135"/>
                  </a:cubicBezTo>
                  <a:cubicBezTo>
                    <a:pt x="100" y="133"/>
                    <a:pt x="100" y="133"/>
                    <a:pt x="100" y="133"/>
                  </a:cubicBezTo>
                  <a:cubicBezTo>
                    <a:pt x="101" y="131"/>
                    <a:pt x="102" y="131"/>
                    <a:pt x="104" y="131"/>
                  </a:cubicBezTo>
                  <a:cubicBezTo>
                    <a:pt x="108" y="131"/>
                    <a:pt x="111" y="133"/>
                    <a:pt x="115" y="139"/>
                  </a:cubicBezTo>
                  <a:cubicBezTo>
                    <a:pt x="115" y="139"/>
                    <a:pt x="115" y="139"/>
                    <a:pt x="115" y="139"/>
                  </a:cubicBezTo>
                  <a:cubicBezTo>
                    <a:pt x="118" y="143"/>
                    <a:pt x="118" y="143"/>
                    <a:pt x="118" y="143"/>
                  </a:cubicBezTo>
                  <a:cubicBezTo>
                    <a:pt x="119" y="143"/>
                    <a:pt x="119" y="143"/>
                    <a:pt x="119" y="143"/>
                  </a:cubicBezTo>
                  <a:cubicBezTo>
                    <a:pt x="121" y="141"/>
                    <a:pt x="126" y="142"/>
                    <a:pt x="132" y="144"/>
                  </a:cubicBezTo>
                  <a:cubicBezTo>
                    <a:pt x="142" y="146"/>
                    <a:pt x="142" y="146"/>
                    <a:pt x="142" y="146"/>
                  </a:cubicBezTo>
                  <a:cubicBezTo>
                    <a:pt x="152" y="143"/>
                    <a:pt x="152" y="143"/>
                    <a:pt x="152" y="143"/>
                  </a:cubicBezTo>
                  <a:cubicBezTo>
                    <a:pt x="156" y="141"/>
                    <a:pt x="156" y="141"/>
                    <a:pt x="156" y="141"/>
                  </a:cubicBezTo>
                  <a:cubicBezTo>
                    <a:pt x="159" y="139"/>
                    <a:pt x="159" y="139"/>
                    <a:pt x="159" y="139"/>
                  </a:cubicBezTo>
                  <a:cubicBezTo>
                    <a:pt x="156" y="136"/>
                    <a:pt x="156" y="136"/>
                    <a:pt x="156" y="136"/>
                  </a:cubicBezTo>
                  <a:cubicBezTo>
                    <a:pt x="156" y="135"/>
                    <a:pt x="156" y="133"/>
                    <a:pt x="158" y="131"/>
                  </a:cubicBezTo>
                  <a:cubicBezTo>
                    <a:pt x="161" y="129"/>
                    <a:pt x="162" y="127"/>
                    <a:pt x="162" y="124"/>
                  </a:cubicBezTo>
                  <a:cubicBezTo>
                    <a:pt x="162" y="119"/>
                    <a:pt x="162" y="119"/>
                    <a:pt x="162" y="119"/>
                  </a:cubicBezTo>
                  <a:cubicBezTo>
                    <a:pt x="162" y="117"/>
                    <a:pt x="162" y="115"/>
                    <a:pt x="163" y="115"/>
                  </a:cubicBezTo>
                  <a:cubicBezTo>
                    <a:pt x="164" y="113"/>
                    <a:pt x="166" y="112"/>
                    <a:pt x="170" y="111"/>
                  </a:cubicBezTo>
                  <a:cubicBezTo>
                    <a:pt x="175" y="111"/>
                    <a:pt x="181" y="113"/>
                    <a:pt x="189" y="119"/>
                  </a:cubicBezTo>
                  <a:cubicBezTo>
                    <a:pt x="186" y="111"/>
                    <a:pt x="186" y="111"/>
                    <a:pt x="186" y="111"/>
                  </a:cubicBezTo>
                  <a:cubicBezTo>
                    <a:pt x="182" y="105"/>
                    <a:pt x="182" y="105"/>
                    <a:pt x="182" y="105"/>
                  </a:cubicBezTo>
                  <a:cubicBezTo>
                    <a:pt x="181" y="98"/>
                    <a:pt x="181" y="98"/>
                    <a:pt x="181" y="98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74" y="97"/>
                    <a:pt x="174" y="97"/>
                    <a:pt x="174" y="97"/>
                  </a:cubicBezTo>
                  <a:cubicBezTo>
                    <a:pt x="156" y="86"/>
                    <a:pt x="156" y="86"/>
                    <a:pt x="156" y="86"/>
                  </a:cubicBezTo>
                  <a:cubicBezTo>
                    <a:pt x="147" y="85"/>
                    <a:pt x="147" y="85"/>
                    <a:pt x="147" y="85"/>
                  </a:cubicBezTo>
                  <a:cubicBezTo>
                    <a:pt x="147" y="83"/>
                    <a:pt x="147" y="83"/>
                    <a:pt x="147" y="83"/>
                  </a:cubicBezTo>
                  <a:cubicBezTo>
                    <a:pt x="146" y="73"/>
                    <a:pt x="146" y="73"/>
                    <a:pt x="146" y="73"/>
                  </a:cubicBezTo>
                  <a:cubicBezTo>
                    <a:pt x="140" y="57"/>
                    <a:pt x="136" y="46"/>
                    <a:pt x="132" y="43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28" name="Freeform 33"/>
            <p:cNvSpPr>
              <a:spLocks/>
            </p:cNvSpPr>
            <p:nvPr/>
          </p:nvSpPr>
          <p:spPr bwMode="auto">
            <a:xfrm>
              <a:off x="3897877" y="2789971"/>
              <a:ext cx="730459" cy="1043012"/>
            </a:xfrm>
            <a:custGeom>
              <a:avLst/>
              <a:gdLst>
                <a:gd name="T0" fmla="*/ 158 w 176"/>
                <a:gd name="T1" fmla="*/ 74 h 251"/>
                <a:gd name="T2" fmla="*/ 140 w 176"/>
                <a:gd name="T3" fmla="*/ 69 h 251"/>
                <a:gd name="T4" fmla="*/ 139 w 176"/>
                <a:gd name="T5" fmla="*/ 52 h 251"/>
                <a:gd name="T6" fmla="*/ 134 w 176"/>
                <a:gd name="T7" fmla="*/ 46 h 251"/>
                <a:gd name="T8" fmla="*/ 117 w 176"/>
                <a:gd name="T9" fmla="*/ 38 h 251"/>
                <a:gd name="T10" fmla="*/ 117 w 176"/>
                <a:gd name="T11" fmla="*/ 24 h 251"/>
                <a:gd name="T12" fmla="*/ 113 w 176"/>
                <a:gd name="T13" fmla="*/ 20 h 251"/>
                <a:gd name="T14" fmla="*/ 105 w 176"/>
                <a:gd name="T15" fmla="*/ 15 h 251"/>
                <a:gd name="T16" fmla="*/ 100 w 176"/>
                <a:gd name="T17" fmla="*/ 0 h 251"/>
                <a:gd name="T18" fmla="*/ 89 w 176"/>
                <a:gd name="T19" fmla="*/ 8 h 251"/>
                <a:gd name="T20" fmla="*/ 78 w 176"/>
                <a:gd name="T21" fmla="*/ 24 h 251"/>
                <a:gd name="T22" fmla="*/ 71 w 176"/>
                <a:gd name="T23" fmla="*/ 33 h 251"/>
                <a:gd name="T24" fmla="*/ 59 w 176"/>
                <a:gd name="T25" fmla="*/ 39 h 251"/>
                <a:gd name="T26" fmla="*/ 45 w 176"/>
                <a:gd name="T27" fmla="*/ 39 h 251"/>
                <a:gd name="T28" fmla="*/ 32 w 176"/>
                <a:gd name="T29" fmla="*/ 50 h 251"/>
                <a:gd name="T30" fmla="*/ 24 w 176"/>
                <a:gd name="T31" fmla="*/ 45 h 251"/>
                <a:gd name="T32" fmla="*/ 17 w 176"/>
                <a:gd name="T33" fmla="*/ 32 h 251"/>
                <a:gd name="T34" fmla="*/ 8 w 176"/>
                <a:gd name="T35" fmla="*/ 48 h 251"/>
                <a:gd name="T36" fmla="*/ 7 w 176"/>
                <a:gd name="T37" fmla="*/ 48 h 251"/>
                <a:gd name="T38" fmla="*/ 15 w 176"/>
                <a:gd name="T39" fmla="*/ 84 h 251"/>
                <a:gd name="T40" fmla="*/ 18 w 176"/>
                <a:gd name="T41" fmla="*/ 94 h 251"/>
                <a:gd name="T42" fmla="*/ 6 w 176"/>
                <a:gd name="T43" fmla="*/ 100 h 251"/>
                <a:gd name="T44" fmla="*/ 24 w 176"/>
                <a:gd name="T45" fmla="*/ 120 h 251"/>
                <a:gd name="T46" fmla="*/ 24 w 176"/>
                <a:gd name="T47" fmla="*/ 120 h 251"/>
                <a:gd name="T48" fmla="*/ 19 w 176"/>
                <a:gd name="T49" fmla="*/ 140 h 251"/>
                <a:gd name="T50" fmla="*/ 8 w 176"/>
                <a:gd name="T51" fmla="*/ 147 h 251"/>
                <a:gd name="T52" fmla="*/ 18 w 176"/>
                <a:gd name="T53" fmla="*/ 179 h 251"/>
                <a:gd name="T54" fmla="*/ 24 w 176"/>
                <a:gd name="T55" fmla="*/ 189 h 251"/>
                <a:gd name="T56" fmla="*/ 16 w 176"/>
                <a:gd name="T57" fmla="*/ 208 h 251"/>
                <a:gd name="T58" fmla="*/ 10 w 176"/>
                <a:gd name="T59" fmla="*/ 225 h 251"/>
                <a:gd name="T60" fmla="*/ 11 w 176"/>
                <a:gd name="T61" fmla="*/ 238 h 251"/>
                <a:gd name="T62" fmla="*/ 13 w 176"/>
                <a:gd name="T63" fmla="*/ 241 h 251"/>
                <a:gd name="T64" fmla="*/ 14 w 176"/>
                <a:gd name="T65" fmla="*/ 244 h 251"/>
                <a:gd name="T66" fmla="*/ 14 w 176"/>
                <a:gd name="T67" fmla="*/ 244 h 251"/>
                <a:gd name="T68" fmla="*/ 47 w 176"/>
                <a:gd name="T69" fmla="*/ 248 h 251"/>
                <a:gd name="T70" fmla="*/ 56 w 176"/>
                <a:gd name="T71" fmla="*/ 232 h 251"/>
                <a:gd name="T72" fmla="*/ 104 w 176"/>
                <a:gd name="T73" fmla="*/ 176 h 251"/>
                <a:gd name="T74" fmla="*/ 125 w 176"/>
                <a:gd name="T75" fmla="*/ 164 h 251"/>
                <a:gd name="T76" fmla="*/ 117 w 176"/>
                <a:gd name="T77" fmla="*/ 156 h 251"/>
                <a:gd name="T78" fmla="*/ 115 w 176"/>
                <a:gd name="T79" fmla="*/ 147 h 251"/>
                <a:gd name="T80" fmla="*/ 87 w 176"/>
                <a:gd name="T81" fmla="*/ 119 h 251"/>
                <a:gd name="T82" fmla="*/ 61 w 176"/>
                <a:gd name="T83" fmla="*/ 114 h 251"/>
                <a:gd name="T84" fmla="*/ 51 w 176"/>
                <a:gd name="T85" fmla="*/ 100 h 251"/>
                <a:gd name="T86" fmla="*/ 67 w 176"/>
                <a:gd name="T87" fmla="*/ 74 h 251"/>
                <a:gd name="T88" fmla="*/ 71 w 176"/>
                <a:gd name="T89" fmla="*/ 61 h 251"/>
                <a:gd name="T90" fmla="*/ 104 w 176"/>
                <a:gd name="T91" fmla="*/ 67 h 251"/>
                <a:gd name="T92" fmla="*/ 101 w 176"/>
                <a:gd name="T93" fmla="*/ 80 h 251"/>
                <a:gd name="T94" fmla="*/ 120 w 176"/>
                <a:gd name="T95" fmla="*/ 95 h 251"/>
                <a:gd name="T96" fmla="*/ 150 w 176"/>
                <a:gd name="T97" fmla="*/ 122 h 251"/>
                <a:gd name="T98" fmla="*/ 166 w 176"/>
                <a:gd name="T99" fmla="*/ 102 h 251"/>
                <a:gd name="T100" fmla="*/ 168 w 176"/>
                <a:gd name="T101" fmla="*/ 92 h 251"/>
                <a:gd name="T102" fmla="*/ 175 w 176"/>
                <a:gd name="T103" fmla="*/ 87 h 251"/>
                <a:gd name="T104" fmla="*/ 163 w 176"/>
                <a:gd name="T105" fmla="*/ 7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6" h="251">
                  <a:moveTo>
                    <a:pt x="162" y="76"/>
                  </a:moveTo>
                  <a:cubicBezTo>
                    <a:pt x="159" y="74"/>
                    <a:pt x="159" y="74"/>
                    <a:pt x="159" y="74"/>
                  </a:cubicBezTo>
                  <a:cubicBezTo>
                    <a:pt x="159" y="74"/>
                    <a:pt x="159" y="74"/>
                    <a:pt x="159" y="74"/>
                  </a:cubicBezTo>
                  <a:cubicBezTo>
                    <a:pt x="158" y="74"/>
                    <a:pt x="158" y="74"/>
                    <a:pt x="158" y="74"/>
                  </a:cubicBezTo>
                  <a:cubicBezTo>
                    <a:pt x="156" y="72"/>
                    <a:pt x="156" y="72"/>
                    <a:pt x="156" y="72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2" y="68"/>
                    <a:pt x="142" y="68"/>
                    <a:pt x="142" y="68"/>
                  </a:cubicBezTo>
                  <a:cubicBezTo>
                    <a:pt x="140" y="69"/>
                    <a:pt x="140" y="69"/>
                    <a:pt x="140" y="69"/>
                  </a:cubicBezTo>
                  <a:cubicBezTo>
                    <a:pt x="135" y="61"/>
                    <a:pt x="135" y="61"/>
                    <a:pt x="135" y="61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9" y="56"/>
                    <a:pt x="139" y="56"/>
                    <a:pt x="139" y="56"/>
                  </a:cubicBezTo>
                  <a:cubicBezTo>
                    <a:pt x="139" y="52"/>
                    <a:pt x="139" y="52"/>
                    <a:pt x="139" y="52"/>
                  </a:cubicBezTo>
                  <a:cubicBezTo>
                    <a:pt x="139" y="51"/>
                    <a:pt x="139" y="51"/>
                    <a:pt x="139" y="51"/>
                  </a:cubicBezTo>
                  <a:cubicBezTo>
                    <a:pt x="141" y="48"/>
                    <a:pt x="141" y="48"/>
                    <a:pt x="141" y="48"/>
                  </a:cubicBezTo>
                  <a:cubicBezTo>
                    <a:pt x="140" y="47"/>
                    <a:pt x="140" y="47"/>
                    <a:pt x="140" y="47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23" y="44"/>
                    <a:pt x="123" y="44"/>
                    <a:pt x="123" y="44"/>
                  </a:cubicBezTo>
                  <a:cubicBezTo>
                    <a:pt x="123" y="44"/>
                    <a:pt x="123" y="44"/>
                    <a:pt x="123" y="44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17" y="24"/>
                    <a:pt x="117" y="24"/>
                    <a:pt x="117" y="24"/>
                  </a:cubicBezTo>
                  <a:cubicBezTo>
                    <a:pt x="117" y="18"/>
                    <a:pt x="117" y="18"/>
                    <a:pt x="117" y="18"/>
                  </a:cubicBezTo>
                  <a:cubicBezTo>
                    <a:pt x="117" y="16"/>
                    <a:pt x="117" y="16"/>
                    <a:pt x="117" y="16"/>
                  </a:cubicBezTo>
                  <a:cubicBezTo>
                    <a:pt x="114" y="20"/>
                    <a:pt x="114" y="20"/>
                    <a:pt x="114" y="20"/>
                  </a:cubicBezTo>
                  <a:cubicBezTo>
                    <a:pt x="113" y="20"/>
                    <a:pt x="113" y="20"/>
                    <a:pt x="113" y="20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1" y="20"/>
                    <a:pt x="111" y="20"/>
                    <a:pt x="111" y="20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4" y="14"/>
                    <a:pt x="104" y="14"/>
                    <a:pt x="104" y="14"/>
                  </a:cubicBezTo>
                  <a:cubicBezTo>
                    <a:pt x="104" y="13"/>
                    <a:pt x="104" y="13"/>
                    <a:pt x="104" y="13"/>
                  </a:cubicBezTo>
                  <a:cubicBezTo>
                    <a:pt x="103" y="4"/>
                    <a:pt x="103" y="4"/>
                    <a:pt x="103" y="4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90" y="8"/>
                    <a:pt x="90" y="8"/>
                    <a:pt x="90" y="8"/>
                  </a:cubicBezTo>
                  <a:cubicBezTo>
                    <a:pt x="89" y="8"/>
                    <a:pt x="89" y="8"/>
                    <a:pt x="89" y="8"/>
                  </a:cubicBezTo>
                  <a:cubicBezTo>
                    <a:pt x="80" y="6"/>
                    <a:pt x="80" y="6"/>
                    <a:pt x="80" y="6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1" y="33"/>
                    <a:pt x="71" y="33"/>
                    <a:pt x="71" y="33"/>
                  </a:cubicBezTo>
                  <a:cubicBezTo>
                    <a:pt x="65" y="34"/>
                    <a:pt x="65" y="34"/>
                    <a:pt x="65" y="34"/>
                  </a:cubicBezTo>
                  <a:cubicBezTo>
                    <a:pt x="59" y="38"/>
                    <a:pt x="59" y="38"/>
                    <a:pt x="59" y="38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57" y="39"/>
                    <a:pt x="57" y="39"/>
                    <a:pt x="57" y="39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39" y="49"/>
                    <a:pt x="38" y="50"/>
                    <a:pt x="37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7" y="48"/>
                    <a:pt x="7" y="48"/>
                    <a:pt x="7" y="48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5"/>
                    <a:pt x="3" y="58"/>
                    <a:pt x="0" y="61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9" y="92"/>
                    <a:pt x="19" y="92"/>
                    <a:pt x="19" y="92"/>
                  </a:cubicBezTo>
                  <a:cubicBezTo>
                    <a:pt x="19" y="93"/>
                    <a:pt x="19" y="93"/>
                    <a:pt x="19" y="93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5" y="98"/>
                    <a:pt x="15" y="98"/>
                    <a:pt x="15" y="98"/>
                  </a:cubicBezTo>
                  <a:cubicBezTo>
                    <a:pt x="14" y="98"/>
                    <a:pt x="14" y="98"/>
                    <a:pt x="14" y="98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7" y="106"/>
                    <a:pt x="7" y="106"/>
                    <a:pt x="7" y="106"/>
                  </a:cubicBezTo>
                  <a:cubicBezTo>
                    <a:pt x="13" y="110"/>
                    <a:pt x="13" y="110"/>
                    <a:pt x="13" y="110"/>
                  </a:cubicBezTo>
                  <a:cubicBezTo>
                    <a:pt x="21" y="112"/>
                    <a:pt x="21" y="112"/>
                    <a:pt x="21" y="112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19" y="140"/>
                    <a:pt x="19" y="140"/>
                    <a:pt x="19" y="140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8" y="142"/>
                    <a:pt x="18" y="142"/>
                    <a:pt x="18" y="142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8" y="147"/>
                    <a:pt x="8" y="147"/>
                    <a:pt x="8" y="147"/>
                  </a:cubicBezTo>
                  <a:cubicBezTo>
                    <a:pt x="5" y="156"/>
                    <a:pt x="5" y="156"/>
                    <a:pt x="5" y="156"/>
                  </a:cubicBezTo>
                  <a:cubicBezTo>
                    <a:pt x="4" y="166"/>
                    <a:pt x="4" y="166"/>
                    <a:pt x="4" y="166"/>
                  </a:cubicBezTo>
                  <a:cubicBezTo>
                    <a:pt x="6" y="172"/>
                    <a:pt x="6" y="172"/>
                    <a:pt x="6" y="172"/>
                  </a:cubicBezTo>
                  <a:cubicBezTo>
                    <a:pt x="18" y="179"/>
                    <a:pt x="18" y="179"/>
                    <a:pt x="18" y="179"/>
                  </a:cubicBezTo>
                  <a:cubicBezTo>
                    <a:pt x="19" y="180"/>
                    <a:pt x="19" y="180"/>
                    <a:pt x="19" y="180"/>
                  </a:cubicBezTo>
                  <a:cubicBezTo>
                    <a:pt x="24" y="188"/>
                    <a:pt x="24" y="188"/>
                    <a:pt x="24" y="188"/>
                  </a:cubicBezTo>
                  <a:cubicBezTo>
                    <a:pt x="24" y="189"/>
                    <a:pt x="24" y="189"/>
                    <a:pt x="24" y="189"/>
                  </a:cubicBezTo>
                  <a:cubicBezTo>
                    <a:pt x="24" y="189"/>
                    <a:pt x="24" y="189"/>
                    <a:pt x="24" y="189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17" y="204"/>
                    <a:pt x="17" y="204"/>
                    <a:pt x="17" y="204"/>
                  </a:cubicBezTo>
                  <a:cubicBezTo>
                    <a:pt x="16" y="208"/>
                    <a:pt x="16" y="208"/>
                    <a:pt x="16" y="208"/>
                  </a:cubicBezTo>
                  <a:cubicBezTo>
                    <a:pt x="16" y="208"/>
                    <a:pt x="16" y="208"/>
                    <a:pt x="16" y="208"/>
                  </a:cubicBezTo>
                  <a:cubicBezTo>
                    <a:pt x="12" y="217"/>
                    <a:pt x="12" y="217"/>
                    <a:pt x="12" y="217"/>
                  </a:cubicBezTo>
                  <a:cubicBezTo>
                    <a:pt x="10" y="224"/>
                    <a:pt x="10" y="224"/>
                    <a:pt x="10" y="224"/>
                  </a:cubicBezTo>
                  <a:cubicBezTo>
                    <a:pt x="10" y="225"/>
                    <a:pt x="10" y="225"/>
                    <a:pt x="10" y="225"/>
                  </a:cubicBezTo>
                  <a:cubicBezTo>
                    <a:pt x="10" y="225"/>
                    <a:pt x="10" y="225"/>
                    <a:pt x="10" y="225"/>
                  </a:cubicBezTo>
                  <a:cubicBezTo>
                    <a:pt x="8" y="227"/>
                    <a:pt x="7" y="228"/>
                    <a:pt x="6" y="231"/>
                  </a:cubicBezTo>
                  <a:cubicBezTo>
                    <a:pt x="5" y="232"/>
                    <a:pt x="5" y="232"/>
                    <a:pt x="6" y="233"/>
                  </a:cubicBezTo>
                  <a:cubicBezTo>
                    <a:pt x="7" y="234"/>
                    <a:pt x="7" y="234"/>
                    <a:pt x="7" y="234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4" y="242"/>
                    <a:pt x="14" y="242"/>
                    <a:pt x="14" y="242"/>
                  </a:cubicBezTo>
                  <a:cubicBezTo>
                    <a:pt x="14" y="242"/>
                    <a:pt x="14" y="242"/>
                    <a:pt x="14" y="242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5" y="246"/>
                    <a:pt x="15" y="246"/>
                    <a:pt x="15" y="246"/>
                  </a:cubicBezTo>
                  <a:cubicBezTo>
                    <a:pt x="18" y="248"/>
                    <a:pt x="18" y="248"/>
                    <a:pt x="18" y="248"/>
                  </a:cubicBezTo>
                  <a:cubicBezTo>
                    <a:pt x="33" y="251"/>
                    <a:pt x="33" y="251"/>
                    <a:pt x="33" y="251"/>
                  </a:cubicBezTo>
                  <a:cubicBezTo>
                    <a:pt x="37" y="251"/>
                    <a:pt x="42" y="250"/>
                    <a:pt x="47" y="248"/>
                  </a:cubicBezTo>
                  <a:cubicBezTo>
                    <a:pt x="51" y="246"/>
                    <a:pt x="56" y="245"/>
                    <a:pt x="61" y="246"/>
                  </a:cubicBezTo>
                  <a:cubicBezTo>
                    <a:pt x="61" y="243"/>
                    <a:pt x="61" y="243"/>
                    <a:pt x="61" y="243"/>
                  </a:cubicBezTo>
                  <a:cubicBezTo>
                    <a:pt x="57" y="232"/>
                    <a:pt x="57" y="232"/>
                    <a:pt x="57" y="232"/>
                  </a:cubicBezTo>
                  <a:cubicBezTo>
                    <a:pt x="56" y="232"/>
                    <a:pt x="56" y="232"/>
                    <a:pt x="56" y="232"/>
                  </a:cubicBezTo>
                  <a:cubicBezTo>
                    <a:pt x="57" y="232"/>
                    <a:pt x="57" y="232"/>
                    <a:pt x="57" y="232"/>
                  </a:cubicBezTo>
                  <a:cubicBezTo>
                    <a:pt x="79" y="200"/>
                    <a:pt x="79" y="200"/>
                    <a:pt x="79" y="200"/>
                  </a:cubicBezTo>
                  <a:cubicBezTo>
                    <a:pt x="104" y="176"/>
                    <a:pt x="104" y="176"/>
                    <a:pt x="104" y="176"/>
                  </a:cubicBezTo>
                  <a:cubicBezTo>
                    <a:pt x="104" y="176"/>
                    <a:pt x="104" y="176"/>
                    <a:pt x="104" y="176"/>
                  </a:cubicBezTo>
                  <a:cubicBezTo>
                    <a:pt x="112" y="174"/>
                    <a:pt x="112" y="174"/>
                    <a:pt x="112" y="174"/>
                  </a:cubicBezTo>
                  <a:cubicBezTo>
                    <a:pt x="116" y="169"/>
                    <a:pt x="116" y="169"/>
                    <a:pt x="116" y="169"/>
                  </a:cubicBezTo>
                  <a:cubicBezTo>
                    <a:pt x="116" y="169"/>
                    <a:pt x="116" y="169"/>
                    <a:pt x="116" y="169"/>
                  </a:cubicBezTo>
                  <a:cubicBezTo>
                    <a:pt x="119" y="166"/>
                    <a:pt x="122" y="165"/>
                    <a:pt x="125" y="164"/>
                  </a:cubicBezTo>
                  <a:cubicBezTo>
                    <a:pt x="123" y="162"/>
                    <a:pt x="123" y="162"/>
                    <a:pt x="123" y="162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3" y="151"/>
                    <a:pt x="113" y="151"/>
                    <a:pt x="113" y="151"/>
                  </a:cubicBezTo>
                  <a:cubicBezTo>
                    <a:pt x="113" y="150"/>
                    <a:pt x="113" y="150"/>
                    <a:pt x="113" y="150"/>
                  </a:cubicBezTo>
                  <a:cubicBezTo>
                    <a:pt x="113" y="150"/>
                    <a:pt x="113" y="150"/>
                    <a:pt x="113" y="150"/>
                  </a:cubicBezTo>
                  <a:cubicBezTo>
                    <a:pt x="115" y="147"/>
                    <a:pt x="115" y="147"/>
                    <a:pt x="115" y="147"/>
                  </a:cubicBezTo>
                  <a:cubicBezTo>
                    <a:pt x="109" y="148"/>
                    <a:pt x="109" y="148"/>
                    <a:pt x="109" y="148"/>
                  </a:cubicBezTo>
                  <a:cubicBezTo>
                    <a:pt x="98" y="146"/>
                    <a:pt x="98" y="146"/>
                    <a:pt x="98" y="146"/>
                  </a:cubicBezTo>
                  <a:cubicBezTo>
                    <a:pt x="94" y="144"/>
                    <a:pt x="91" y="141"/>
                    <a:pt x="90" y="138"/>
                  </a:cubicBezTo>
                  <a:cubicBezTo>
                    <a:pt x="88" y="131"/>
                    <a:pt x="87" y="125"/>
                    <a:pt x="87" y="119"/>
                  </a:cubicBezTo>
                  <a:cubicBezTo>
                    <a:pt x="86" y="121"/>
                    <a:pt x="84" y="122"/>
                    <a:pt x="82" y="122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1" y="114"/>
                    <a:pt x="61" y="114"/>
                    <a:pt x="61" y="114"/>
                  </a:cubicBezTo>
                  <a:cubicBezTo>
                    <a:pt x="58" y="114"/>
                    <a:pt x="58" y="114"/>
                    <a:pt x="58" y="114"/>
                  </a:cubicBezTo>
                  <a:cubicBezTo>
                    <a:pt x="56" y="114"/>
                    <a:pt x="53" y="113"/>
                    <a:pt x="52" y="112"/>
                  </a:cubicBezTo>
                  <a:cubicBezTo>
                    <a:pt x="49" y="110"/>
                    <a:pt x="48" y="108"/>
                    <a:pt x="48" y="107"/>
                  </a:cubicBezTo>
                  <a:cubicBezTo>
                    <a:pt x="47" y="104"/>
                    <a:pt x="48" y="102"/>
                    <a:pt x="51" y="100"/>
                  </a:cubicBezTo>
                  <a:cubicBezTo>
                    <a:pt x="53" y="98"/>
                    <a:pt x="57" y="94"/>
                    <a:pt x="59" y="90"/>
                  </a:cubicBezTo>
                  <a:cubicBezTo>
                    <a:pt x="57" y="87"/>
                    <a:pt x="55" y="83"/>
                    <a:pt x="57" y="80"/>
                  </a:cubicBezTo>
                  <a:cubicBezTo>
                    <a:pt x="57" y="79"/>
                    <a:pt x="57" y="79"/>
                    <a:pt x="57" y="79"/>
                  </a:cubicBezTo>
                  <a:cubicBezTo>
                    <a:pt x="57" y="77"/>
                    <a:pt x="61" y="76"/>
                    <a:pt x="67" y="74"/>
                  </a:cubicBezTo>
                  <a:cubicBezTo>
                    <a:pt x="67" y="72"/>
                    <a:pt x="68" y="70"/>
                    <a:pt x="69" y="70"/>
                  </a:cubicBezTo>
                  <a:cubicBezTo>
                    <a:pt x="75" y="70"/>
                    <a:pt x="75" y="70"/>
                    <a:pt x="75" y="70"/>
                  </a:cubicBezTo>
                  <a:cubicBezTo>
                    <a:pt x="74" y="70"/>
                    <a:pt x="74" y="70"/>
                    <a:pt x="74" y="70"/>
                  </a:cubicBezTo>
                  <a:cubicBezTo>
                    <a:pt x="70" y="67"/>
                    <a:pt x="69" y="64"/>
                    <a:pt x="71" y="61"/>
                  </a:cubicBezTo>
                  <a:cubicBezTo>
                    <a:pt x="74" y="59"/>
                    <a:pt x="74" y="59"/>
                    <a:pt x="74" y="59"/>
                  </a:cubicBezTo>
                  <a:cubicBezTo>
                    <a:pt x="77" y="58"/>
                    <a:pt x="82" y="58"/>
                    <a:pt x="86" y="60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104" y="67"/>
                    <a:pt x="104" y="67"/>
                    <a:pt x="104" y="67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107" y="72"/>
                    <a:pt x="107" y="72"/>
                    <a:pt x="107" y="72"/>
                  </a:cubicBezTo>
                  <a:cubicBezTo>
                    <a:pt x="107" y="74"/>
                    <a:pt x="106" y="76"/>
                    <a:pt x="105" y="76"/>
                  </a:cubicBezTo>
                  <a:cubicBezTo>
                    <a:pt x="103" y="76"/>
                    <a:pt x="102" y="78"/>
                    <a:pt x="101" y="80"/>
                  </a:cubicBezTo>
                  <a:cubicBezTo>
                    <a:pt x="105" y="90"/>
                    <a:pt x="105" y="90"/>
                    <a:pt x="105" y="90"/>
                  </a:cubicBezTo>
                  <a:cubicBezTo>
                    <a:pt x="108" y="86"/>
                    <a:pt x="110" y="84"/>
                    <a:pt x="113" y="84"/>
                  </a:cubicBezTo>
                  <a:cubicBezTo>
                    <a:pt x="114" y="84"/>
                    <a:pt x="115" y="84"/>
                    <a:pt x="117" y="86"/>
                  </a:cubicBezTo>
                  <a:cubicBezTo>
                    <a:pt x="118" y="88"/>
                    <a:pt x="119" y="92"/>
                    <a:pt x="120" y="95"/>
                  </a:cubicBezTo>
                  <a:cubicBezTo>
                    <a:pt x="120" y="100"/>
                    <a:pt x="121" y="103"/>
                    <a:pt x="123" y="105"/>
                  </a:cubicBezTo>
                  <a:cubicBezTo>
                    <a:pt x="126" y="110"/>
                    <a:pt x="126" y="110"/>
                    <a:pt x="126" y="110"/>
                  </a:cubicBezTo>
                  <a:cubicBezTo>
                    <a:pt x="131" y="116"/>
                    <a:pt x="133" y="120"/>
                    <a:pt x="134" y="124"/>
                  </a:cubicBezTo>
                  <a:cubicBezTo>
                    <a:pt x="150" y="122"/>
                    <a:pt x="150" y="122"/>
                    <a:pt x="150" y="122"/>
                  </a:cubicBezTo>
                  <a:cubicBezTo>
                    <a:pt x="157" y="118"/>
                    <a:pt x="157" y="118"/>
                    <a:pt x="157" y="118"/>
                  </a:cubicBezTo>
                  <a:cubicBezTo>
                    <a:pt x="163" y="110"/>
                    <a:pt x="163" y="110"/>
                    <a:pt x="163" y="110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8" y="94"/>
                    <a:pt x="168" y="94"/>
                    <a:pt x="168" y="94"/>
                  </a:cubicBezTo>
                  <a:cubicBezTo>
                    <a:pt x="168" y="93"/>
                    <a:pt x="168" y="93"/>
                    <a:pt x="168" y="93"/>
                  </a:cubicBezTo>
                  <a:cubicBezTo>
                    <a:pt x="168" y="92"/>
                    <a:pt x="168" y="92"/>
                    <a:pt x="168" y="92"/>
                  </a:cubicBezTo>
                  <a:cubicBezTo>
                    <a:pt x="169" y="92"/>
                    <a:pt x="169" y="92"/>
                    <a:pt x="169" y="92"/>
                  </a:cubicBezTo>
                  <a:cubicBezTo>
                    <a:pt x="175" y="88"/>
                    <a:pt x="175" y="88"/>
                    <a:pt x="175" y="88"/>
                  </a:cubicBezTo>
                  <a:cubicBezTo>
                    <a:pt x="176" y="88"/>
                    <a:pt x="176" y="88"/>
                    <a:pt x="176" y="88"/>
                  </a:cubicBezTo>
                  <a:cubicBezTo>
                    <a:pt x="175" y="87"/>
                    <a:pt x="175" y="87"/>
                    <a:pt x="175" y="87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3" y="78"/>
                    <a:pt x="163" y="78"/>
                    <a:pt x="163" y="78"/>
                  </a:cubicBezTo>
                  <a:lnTo>
                    <a:pt x="162" y="76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3" name="Freeform 5"/>
            <p:cNvSpPr>
              <a:spLocks/>
            </p:cNvSpPr>
            <p:nvPr/>
          </p:nvSpPr>
          <p:spPr bwMode="auto">
            <a:xfrm>
              <a:off x="1985836" y="1120099"/>
              <a:ext cx="2967493" cy="2530270"/>
            </a:xfrm>
            <a:custGeom>
              <a:avLst/>
              <a:gdLst>
                <a:gd name="T0" fmla="*/ 673 w 714"/>
                <a:gd name="T1" fmla="*/ 51 h 609"/>
                <a:gd name="T2" fmla="*/ 632 w 714"/>
                <a:gd name="T3" fmla="*/ 59 h 609"/>
                <a:gd name="T4" fmla="*/ 609 w 714"/>
                <a:gd name="T5" fmla="*/ 28 h 609"/>
                <a:gd name="T6" fmla="*/ 584 w 714"/>
                <a:gd name="T7" fmla="*/ 30 h 609"/>
                <a:gd name="T8" fmla="*/ 564 w 714"/>
                <a:gd name="T9" fmla="*/ 11 h 609"/>
                <a:gd name="T10" fmla="*/ 570 w 714"/>
                <a:gd name="T11" fmla="*/ 22 h 609"/>
                <a:gd name="T12" fmla="*/ 575 w 714"/>
                <a:gd name="T13" fmla="*/ 42 h 609"/>
                <a:gd name="T14" fmla="*/ 553 w 714"/>
                <a:gd name="T15" fmla="*/ 122 h 609"/>
                <a:gd name="T16" fmla="*/ 491 w 714"/>
                <a:gd name="T17" fmla="*/ 157 h 609"/>
                <a:gd name="T18" fmla="*/ 522 w 714"/>
                <a:gd name="T19" fmla="*/ 214 h 609"/>
                <a:gd name="T20" fmla="*/ 568 w 714"/>
                <a:gd name="T21" fmla="*/ 214 h 609"/>
                <a:gd name="T22" fmla="*/ 509 w 714"/>
                <a:gd name="T23" fmla="*/ 270 h 609"/>
                <a:gd name="T24" fmla="*/ 455 w 714"/>
                <a:gd name="T25" fmla="*/ 332 h 609"/>
                <a:gd name="T26" fmla="*/ 393 w 714"/>
                <a:gd name="T27" fmla="*/ 364 h 609"/>
                <a:gd name="T28" fmla="*/ 353 w 714"/>
                <a:gd name="T29" fmla="*/ 422 h 609"/>
                <a:gd name="T30" fmla="*/ 215 w 714"/>
                <a:gd name="T31" fmla="*/ 465 h 609"/>
                <a:gd name="T32" fmla="*/ 101 w 714"/>
                <a:gd name="T33" fmla="*/ 427 h 609"/>
                <a:gd name="T34" fmla="*/ 1 w 714"/>
                <a:gd name="T35" fmla="*/ 422 h 609"/>
                <a:gd name="T36" fmla="*/ 12 w 714"/>
                <a:gd name="T37" fmla="*/ 454 h 609"/>
                <a:gd name="T38" fmla="*/ 23 w 714"/>
                <a:gd name="T39" fmla="*/ 494 h 609"/>
                <a:gd name="T40" fmla="*/ 69 w 714"/>
                <a:gd name="T41" fmla="*/ 483 h 609"/>
                <a:gd name="T42" fmla="*/ 69 w 714"/>
                <a:gd name="T43" fmla="*/ 522 h 609"/>
                <a:gd name="T44" fmla="*/ 95 w 714"/>
                <a:gd name="T45" fmla="*/ 541 h 609"/>
                <a:gd name="T46" fmla="*/ 109 w 714"/>
                <a:gd name="T47" fmla="*/ 559 h 609"/>
                <a:gd name="T48" fmla="*/ 121 w 714"/>
                <a:gd name="T49" fmla="*/ 556 h 609"/>
                <a:gd name="T50" fmla="*/ 180 w 714"/>
                <a:gd name="T51" fmla="*/ 535 h 609"/>
                <a:gd name="T52" fmla="*/ 191 w 714"/>
                <a:gd name="T53" fmla="*/ 562 h 609"/>
                <a:gd name="T54" fmla="*/ 167 w 714"/>
                <a:gd name="T55" fmla="*/ 581 h 609"/>
                <a:gd name="T56" fmla="*/ 209 w 714"/>
                <a:gd name="T57" fmla="*/ 605 h 609"/>
                <a:gd name="T58" fmla="*/ 237 w 714"/>
                <a:gd name="T59" fmla="*/ 553 h 609"/>
                <a:gd name="T60" fmla="*/ 261 w 714"/>
                <a:gd name="T61" fmla="*/ 546 h 609"/>
                <a:gd name="T62" fmla="*/ 270 w 714"/>
                <a:gd name="T63" fmla="*/ 590 h 609"/>
                <a:gd name="T64" fmla="*/ 307 w 714"/>
                <a:gd name="T65" fmla="*/ 608 h 609"/>
                <a:gd name="T66" fmla="*/ 333 w 714"/>
                <a:gd name="T67" fmla="*/ 564 h 609"/>
                <a:gd name="T68" fmla="*/ 367 w 714"/>
                <a:gd name="T69" fmla="*/ 538 h 609"/>
                <a:gd name="T70" fmla="*/ 377 w 714"/>
                <a:gd name="T71" fmla="*/ 533 h 609"/>
                <a:gd name="T72" fmla="*/ 403 w 714"/>
                <a:gd name="T73" fmla="*/ 526 h 609"/>
                <a:gd name="T74" fmla="*/ 425 w 714"/>
                <a:gd name="T75" fmla="*/ 503 h 609"/>
                <a:gd name="T76" fmla="*/ 457 w 714"/>
                <a:gd name="T77" fmla="*/ 492 h 609"/>
                <a:gd name="T78" fmla="*/ 456 w 714"/>
                <a:gd name="T79" fmla="*/ 462 h 609"/>
                <a:gd name="T80" fmla="*/ 479 w 714"/>
                <a:gd name="T81" fmla="*/ 420 h 609"/>
                <a:gd name="T82" fmla="*/ 494 w 714"/>
                <a:gd name="T83" fmla="*/ 448 h 609"/>
                <a:gd name="T84" fmla="*/ 506 w 714"/>
                <a:gd name="T85" fmla="*/ 432 h 609"/>
                <a:gd name="T86" fmla="*/ 537 w 714"/>
                <a:gd name="T87" fmla="*/ 403 h 609"/>
                <a:gd name="T88" fmla="*/ 562 w 714"/>
                <a:gd name="T89" fmla="*/ 398 h 609"/>
                <a:gd name="T90" fmla="*/ 572 w 714"/>
                <a:gd name="T91" fmla="*/ 417 h 609"/>
                <a:gd name="T92" fmla="*/ 601 w 714"/>
                <a:gd name="T93" fmla="*/ 444 h 609"/>
                <a:gd name="T94" fmla="*/ 613 w 714"/>
                <a:gd name="T95" fmla="*/ 436 h 609"/>
                <a:gd name="T96" fmla="*/ 633 w 714"/>
                <a:gd name="T97" fmla="*/ 416 h 609"/>
                <a:gd name="T98" fmla="*/ 677 w 714"/>
                <a:gd name="T99" fmla="*/ 385 h 609"/>
                <a:gd name="T100" fmla="*/ 712 w 714"/>
                <a:gd name="T101" fmla="*/ 354 h 609"/>
                <a:gd name="T102" fmla="*/ 699 w 714"/>
                <a:gd name="T103" fmla="*/ 324 h 609"/>
                <a:gd name="T104" fmla="*/ 674 w 714"/>
                <a:gd name="T105" fmla="*/ 322 h 609"/>
                <a:gd name="T106" fmla="*/ 657 w 714"/>
                <a:gd name="T107" fmla="*/ 295 h 609"/>
                <a:gd name="T108" fmla="*/ 637 w 714"/>
                <a:gd name="T109" fmla="*/ 263 h 609"/>
                <a:gd name="T110" fmla="*/ 652 w 714"/>
                <a:gd name="T111" fmla="*/ 254 h 609"/>
                <a:gd name="T112" fmla="*/ 662 w 714"/>
                <a:gd name="T113" fmla="*/ 226 h 609"/>
                <a:gd name="T114" fmla="*/ 657 w 714"/>
                <a:gd name="T115" fmla="*/ 190 h 609"/>
                <a:gd name="T116" fmla="*/ 672 w 714"/>
                <a:gd name="T117" fmla="*/ 168 h 609"/>
                <a:gd name="T118" fmla="*/ 691 w 714"/>
                <a:gd name="T119" fmla="*/ 163 h 609"/>
                <a:gd name="T120" fmla="*/ 699 w 714"/>
                <a:gd name="T121" fmla="*/ 125 h 609"/>
                <a:gd name="T122" fmla="*/ 701 w 714"/>
                <a:gd name="T123" fmla="*/ 84 h 6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14" h="609">
                  <a:moveTo>
                    <a:pt x="699" y="64"/>
                  </a:moveTo>
                  <a:cubicBezTo>
                    <a:pt x="697" y="56"/>
                    <a:pt x="697" y="56"/>
                    <a:pt x="697" y="56"/>
                  </a:cubicBezTo>
                  <a:cubicBezTo>
                    <a:pt x="689" y="43"/>
                    <a:pt x="689" y="43"/>
                    <a:pt x="689" y="43"/>
                  </a:cubicBezTo>
                  <a:cubicBezTo>
                    <a:pt x="683" y="40"/>
                    <a:pt x="683" y="40"/>
                    <a:pt x="683" y="40"/>
                  </a:cubicBezTo>
                  <a:cubicBezTo>
                    <a:pt x="677" y="43"/>
                    <a:pt x="677" y="43"/>
                    <a:pt x="677" y="43"/>
                  </a:cubicBezTo>
                  <a:cubicBezTo>
                    <a:pt x="674" y="50"/>
                    <a:pt x="674" y="50"/>
                    <a:pt x="674" y="50"/>
                  </a:cubicBezTo>
                  <a:cubicBezTo>
                    <a:pt x="673" y="51"/>
                    <a:pt x="673" y="51"/>
                    <a:pt x="673" y="51"/>
                  </a:cubicBezTo>
                  <a:cubicBezTo>
                    <a:pt x="673" y="51"/>
                    <a:pt x="673" y="51"/>
                    <a:pt x="673" y="51"/>
                  </a:cubicBezTo>
                  <a:cubicBezTo>
                    <a:pt x="672" y="51"/>
                    <a:pt x="672" y="51"/>
                    <a:pt x="672" y="51"/>
                  </a:cubicBezTo>
                  <a:cubicBezTo>
                    <a:pt x="661" y="53"/>
                    <a:pt x="661" y="53"/>
                    <a:pt x="661" y="53"/>
                  </a:cubicBezTo>
                  <a:cubicBezTo>
                    <a:pt x="660" y="54"/>
                    <a:pt x="659" y="54"/>
                    <a:pt x="658" y="56"/>
                  </a:cubicBezTo>
                  <a:cubicBezTo>
                    <a:pt x="655" y="58"/>
                    <a:pt x="655" y="58"/>
                    <a:pt x="655" y="58"/>
                  </a:cubicBezTo>
                  <a:cubicBezTo>
                    <a:pt x="649" y="63"/>
                    <a:pt x="649" y="63"/>
                    <a:pt x="649" y="63"/>
                  </a:cubicBezTo>
                  <a:cubicBezTo>
                    <a:pt x="648" y="64"/>
                    <a:pt x="648" y="64"/>
                    <a:pt x="648" y="64"/>
                  </a:cubicBezTo>
                  <a:cubicBezTo>
                    <a:pt x="643" y="65"/>
                    <a:pt x="643" y="65"/>
                    <a:pt x="643" y="65"/>
                  </a:cubicBezTo>
                  <a:cubicBezTo>
                    <a:pt x="640" y="64"/>
                    <a:pt x="637" y="62"/>
                    <a:pt x="632" y="59"/>
                  </a:cubicBezTo>
                  <a:cubicBezTo>
                    <a:pt x="631" y="58"/>
                    <a:pt x="631" y="58"/>
                    <a:pt x="631" y="58"/>
                  </a:cubicBezTo>
                  <a:cubicBezTo>
                    <a:pt x="623" y="50"/>
                    <a:pt x="619" y="45"/>
                    <a:pt x="619" y="42"/>
                  </a:cubicBezTo>
                  <a:cubicBezTo>
                    <a:pt x="619" y="31"/>
                    <a:pt x="619" y="31"/>
                    <a:pt x="619" y="31"/>
                  </a:cubicBezTo>
                  <a:cubicBezTo>
                    <a:pt x="619" y="31"/>
                    <a:pt x="619" y="31"/>
                    <a:pt x="619" y="31"/>
                  </a:cubicBezTo>
                  <a:cubicBezTo>
                    <a:pt x="619" y="30"/>
                    <a:pt x="619" y="30"/>
                    <a:pt x="619" y="30"/>
                  </a:cubicBezTo>
                  <a:cubicBezTo>
                    <a:pt x="621" y="28"/>
                    <a:pt x="621" y="28"/>
                    <a:pt x="621" y="28"/>
                  </a:cubicBezTo>
                  <a:cubicBezTo>
                    <a:pt x="609" y="24"/>
                    <a:pt x="609" y="24"/>
                    <a:pt x="609" y="24"/>
                  </a:cubicBezTo>
                  <a:cubicBezTo>
                    <a:pt x="609" y="28"/>
                    <a:pt x="609" y="28"/>
                    <a:pt x="609" y="28"/>
                  </a:cubicBezTo>
                  <a:cubicBezTo>
                    <a:pt x="609" y="30"/>
                    <a:pt x="607" y="31"/>
                    <a:pt x="605" y="32"/>
                  </a:cubicBezTo>
                  <a:cubicBezTo>
                    <a:pt x="601" y="34"/>
                    <a:pt x="601" y="34"/>
                    <a:pt x="601" y="34"/>
                  </a:cubicBezTo>
                  <a:cubicBezTo>
                    <a:pt x="600" y="34"/>
                    <a:pt x="600" y="34"/>
                    <a:pt x="600" y="34"/>
                  </a:cubicBezTo>
                  <a:cubicBezTo>
                    <a:pt x="600" y="33"/>
                    <a:pt x="600" y="33"/>
                    <a:pt x="600" y="33"/>
                  </a:cubicBezTo>
                  <a:cubicBezTo>
                    <a:pt x="594" y="32"/>
                    <a:pt x="594" y="32"/>
                    <a:pt x="594" y="32"/>
                  </a:cubicBezTo>
                  <a:cubicBezTo>
                    <a:pt x="595" y="36"/>
                    <a:pt x="595" y="36"/>
                    <a:pt x="595" y="36"/>
                  </a:cubicBezTo>
                  <a:cubicBezTo>
                    <a:pt x="585" y="30"/>
                    <a:pt x="585" y="30"/>
                    <a:pt x="585" y="30"/>
                  </a:cubicBezTo>
                  <a:cubicBezTo>
                    <a:pt x="584" y="30"/>
                    <a:pt x="584" y="30"/>
                    <a:pt x="584" y="30"/>
                  </a:cubicBezTo>
                  <a:cubicBezTo>
                    <a:pt x="584" y="29"/>
                    <a:pt x="584" y="29"/>
                    <a:pt x="584" y="29"/>
                  </a:cubicBezTo>
                  <a:cubicBezTo>
                    <a:pt x="584" y="29"/>
                    <a:pt x="584" y="29"/>
                    <a:pt x="584" y="29"/>
                  </a:cubicBezTo>
                  <a:cubicBezTo>
                    <a:pt x="582" y="25"/>
                    <a:pt x="581" y="20"/>
                    <a:pt x="581" y="16"/>
                  </a:cubicBezTo>
                  <a:cubicBezTo>
                    <a:pt x="581" y="12"/>
                    <a:pt x="582" y="9"/>
                    <a:pt x="583" y="8"/>
                  </a:cubicBezTo>
                  <a:cubicBezTo>
                    <a:pt x="586" y="3"/>
                    <a:pt x="586" y="3"/>
                    <a:pt x="586" y="3"/>
                  </a:cubicBezTo>
                  <a:cubicBezTo>
                    <a:pt x="585" y="0"/>
                    <a:pt x="585" y="0"/>
                    <a:pt x="585" y="0"/>
                  </a:cubicBezTo>
                  <a:cubicBezTo>
                    <a:pt x="575" y="1"/>
                    <a:pt x="575" y="1"/>
                    <a:pt x="575" y="1"/>
                  </a:cubicBezTo>
                  <a:cubicBezTo>
                    <a:pt x="569" y="2"/>
                    <a:pt x="566" y="5"/>
                    <a:pt x="564" y="11"/>
                  </a:cubicBezTo>
                  <a:cubicBezTo>
                    <a:pt x="564" y="11"/>
                    <a:pt x="564" y="11"/>
                    <a:pt x="564" y="11"/>
                  </a:cubicBezTo>
                  <a:cubicBezTo>
                    <a:pt x="564" y="11"/>
                    <a:pt x="564" y="11"/>
                    <a:pt x="564" y="11"/>
                  </a:cubicBezTo>
                  <a:cubicBezTo>
                    <a:pt x="558" y="20"/>
                    <a:pt x="558" y="20"/>
                    <a:pt x="558" y="20"/>
                  </a:cubicBezTo>
                  <a:cubicBezTo>
                    <a:pt x="564" y="20"/>
                    <a:pt x="564" y="20"/>
                    <a:pt x="564" y="20"/>
                  </a:cubicBezTo>
                  <a:cubicBezTo>
                    <a:pt x="564" y="20"/>
                    <a:pt x="564" y="20"/>
                    <a:pt x="564" y="20"/>
                  </a:cubicBezTo>
                  <a:cubicBezTo>
                    <a:pt x="565" y="20"/>
                    <a:pt x="565" y="20"/>
                    <a:pt x="565" y="20"/>
                  </a:cubicBezTo>
                  <a:cubicBezTo>
                    <a:pt x="565" y="20"/>
                    <a:pt x="565" y="20"/>
                    <a:pt x="565" y="20"/>
                  </a:cubicBezTo>
                  <a:cubicBezTo>
                    <a:pt x="570" y="22"/>
                    <a:pt x="570" y="22"/>
                    <a:pt x="570" y="22"/>
                  </a:cubicBezTo>
                  <a:cubicBezTo>
                    <a:pt x="571" y="22"/>
                    <a:pt x="571" y="22"/>
                    <a:pt x="571" y="22"/>
                  </a:cubicBezTo>
                  <a:cubicBezTo>
                    <a:pt x="571" y="23"/>
                    <a:pt x="571" y="23"/>
                    <a:pt x="571" y="23"/>
                  </a:cubicBezTo>
                  <a:cubicBezTo>
                    <a:pt x="571" y="24"/>
                    <a:pt x="571" y="24"/>
                    <a:pt x="571" y="24"/>
                  </a:cubicBezTo>
                  <a:cubicBezTo>
                    <a:pt x="572" y="32"/>
                    <a:pt x="572" y="32"/>
                    <a:pt x="572" y="32"/>
                  </a:cubicBezTo>
                  <a:cubicBezTo>
                    <a:pt x="575" y="40"/>
                    <a:pt x="575" y="40"/>
                    <a:pt x="575" y="40"/>
                  </a:cubicBezTo>
                  <a:cubicBezTo>
                    <a:pt x="575" y="41"/>
                    <a:pt x="575" y="41"/>
                    <a:pt x="575" y="41"/>
                  </a:cubicBezTo>
                  <a:cubicBezTo>
                    <a:pt x="575" y="41"/>
                    <a:pt x="575" y="41"/>
                    <a:pt x="575" y="41"/>
                  </a:cubicBezTo>
                  <a:cubicBezTo>
                    <a:pt x="575" y="42"/>
                    <a:pt x="575" y="42"/>
                    <a:pt x="575" y="42"/>
                  </a:cubicBezTo>
                  <a:cubicBezTo>
                    <a:pt x="561" y="68"/>
                    <a:pt x="561" y="68"/>
                    <a:pt x="561" y="68"/>
                  </a:cubicBezTo>
                  <a:cubicBezTo>
                    <a:pt x="559" y="71"/>
                    <a:pt x="558" y="81"/>
                    <a:pt x="557" y="95"/>
                  </a:cubicBezTo>
                  <a:cubicBezTo>
                    <a:pt x="557" y="96"/>
                    <a:pt x="557" y="96"/>
                    <a:pt x="557" y="96"/>
                  </a:cubicBezTo>
                  <a:cubicBezTo>
                    <a:pt x="552" y="106"/>
                    <a:pt x="552" y="106"/>
                    <a:pt x="552" y="106"/>
                  </a:cubicBezTo>
                  <a:cubicBezTo>
                    <a:pt x="555" y="110"/>
                    <a:pt x="555" y="110"/>
                    <a:pt x="555" y="110"/>
                  </a:cubicBezTo>
                  <a:cubicBezTo>
                    <a:pt x="555" y="111"/>
                    <a:pt x="555" y="111"/>
                    <a:pt x="555" y="111"/>
                  </a:cubicBezTo>
                  <a:cubicBezTo>
                    <a:pt x="556" y="117"/>
                    <a:pt x="555" y="121"/>
                    <a:pt x="554" y="122"/>
                  </a:cubicBezTo>
                  <a:cubicBezTo>
                    <a:pt x="553" y="122"/>
                    <a:pt x="553" y="122"/>
                    <a:pt x="553" y="122"/>
                  </a:cubicBezTo>
                  <a:cubicBezTo>
                    <a:pt x="550" y="124"/>
                    <a:pt x="541" y="133"/>
                    <a:pt x="526" y="151"/>
                  </a:cubicBezTo>
                  <a:cubicBezTo>
                    <a:pt x="525" y="152"/>
                    <a:pt x="525" y="152"/>
                    <a:pt x="525" y="152"/>
                  </a:cubicBezTo>
                  <a:cubicBezTo>
                    <a:pt x="524" y="152"/>
                    <a:pt x="524" y="152"/>
                    <a:pt x="524" y="152"/>
                  </a:cubicBezTo>
                  <a:cubicBezTo>
                    <a:pt x="523" y="151"/>
                    <a:pt x="523" y="151"/>
                    <a:pt x="523" y="151"/>
                  </a:cubicBezTo>
                  <a:cubicBezTo>
                    <a:pt x="517" y="148"/>
                    <a:pt x="513" y="144"/>
                    <a:pt x="510" y="141"/>
                  </a:cubicBezTo>
                  <a:cubicBezTo>
                    <a:pt x="507" y="140"/>
                    <a:pt x="501" y="138"/>
                    <a:pt x="491" y="138"/>
                  </a:cubicBezTo>
                  <a:cubicBezTo>
                    <a:pt x="491" y="157"/>
                    <a:pt x="491" y="157"/>
                    <a:pt x="491" y="157"/>
                  </a:cubicBezTo>
                  <a:cubicBezTo>
                    <a:pt x="491" y="157"/>
                    <a:pt x="491" y="157"/>
                    <a:pt x="491" y="157"/>
                  </a:cubicBezTo>
                  <a:cubicBezTo>
                    <a:pt x="483" y="192"/>
                    <a:pt x="483" y="192"/>
                    <a:pt x="483" y="192"/>
                  </a:cubicBezTo>
                  <a:cubicBezTo>
                    <a:pt x="482" y="196"/>
                    <a:pt x="481" y="204"/>
                    <a:pt x="481" y="216"/>
                  </a:cubicBezTo>
                  <a:cubicBezTo>
                    <a:pt x="484" y="220"/>
                    <a:pt x="484" y="220"/>
                    <a:pt x="484" y="220"/>
                  </a:cubicBezTo>
                  <a:cubicBezTo>
                    <a:pt x="487" y="215"/>
                    <a:pt x="487" y="215"/>
                    <a:pt x="487" y="215"/>
                  </a:cubicBezTo>
                  <a:cubicBezTo>
                    <a:pt x="487" y="215"/>
                    <a:pt x="487" y="215"/>
                    <a:pt x="487" y="215"/>
                  </a:cubicBezTo>
                  <a:cubicBezTo>
                    <a:pt x="487" y="214"/>
                    <a:pt x="487" y="214"/>
                    <a:pt x="487" y="214"/>
                  </a:cubicBezTo>
                  <a:cubicBezTo>
                    <a:pt x="497" y="210"/>
                    <a:pt x="497" y="210"/>
                    <a:pt x="497" y="210"/>
                  </a:cubicBezTo>
                  <a:cubicBezTo>
                    <a:pt x="522" y="214"/>
                    <a:pt x="522" y="214"/>
                    <a:pt x="522" y="214"/>
                  </a:cubicBezTo>
                  <a:cubicBezTo>
                    <a:pt x="525" y="210"/>
                    <a:pt x="525" y="210"/>
                    <a:pt x="525" y="210"/>
                  </a:cubicBezTo>
                  <a:cubicBezTo>
                    <a:pt x="529" y="204"/>
                    <a:pt x="529" y="204"/>
                    <a:pt x="529" y="204"/>
                  </a:cubicBezTo>
                  <a:cubicBezTo>
                    <a:pt x="529" y="204"/>
                    <a:pt x="529" y="204"/>
                    <a:pt x="529" y="204"/>
                  </a:cubicBezTo>
                  <a:cubicBezTo>
                    <a:pt x="529" y="204"/>
                    <a:pt x="529" y="204"/>
                    <a:pt x="529" y="204"/>
                  </a:cubicBezTo>
                  <a:cubicBezTo>
                    <a:pt x="530" y="203"/>
                    <a:pt x="530" y="203"/>
                    <a:pt x="530" y="203"/>
                  </a:cubicBezTo>
                  <a:cubicBezTo>
                    <a:pt x="540" y="201"/>
                    <a:pt x="540" y="201"/>
                    <a:pt x="540" y="201"/>
                  </a:cubicBezTo>
                  <a:cubicBezTo>
                    <a:pt x="553" y="200"/>
                    <a:pt x="553" y="200"/>
                    <a:pt x="553" y="200"/>
                  </a:cubicBezTo>
                  <a:cubicBezTo>
                    <a:pt x="557" y="201"/>
                    <a:pt x="562" y="206"/>
                    <a:pt x="568" y="214"/>
                  </a:cubicBezTo>
                  <a:cubicBezTo>
                    <a:pt x="584" y="222"/>
                    <a:pt x="593" y="230"/>
                    <a:pt x="595" y="236"/>
                  </a:cubicBezTo>
                  <a:cubicBezTo>
                    <a:pt x="596" y="239"/>
                    <a:pt x="596" y="242"/>
                    <a:pt x="595" y="244"/>
                  </a:cubicBezTo>
                  <a:cubicBezTo>
                    <a:pt x="593" y="247"/>
                    <a:pt x="591" y="249"/>
                    <a:pt x="587" y="249"/>
                  </a:cubicBezTo>
                  <a:cubicBezTo>
                    <a:pt x="586" y="249"/>
                    <a:pt x="586" y="249"/>
                    <a:pt x="586" y="249"/>
                  </a:cubicBezTo>
                  <a:cubicBezTo>
                    <a:pt x="567" y="248"/>
                    <a:pt x="555" y="248"/>
                    <a:pt x="551" y="250"/>
                  </a:cubicBezTo>
                  <a:cubicBezTo>
                    <a:pt x="542" y="256"/>
                    <a:pt x="542" y="256"/>
                    <a:pt x="542" y="256"/>
                  </a:cubicBezTo>
                  <a:cubicBezTo>
                    <a:pt x="530" y="265"/>
                    <a:pt x="522" y="269"/>
                    <a:pt x="517" y="269"/>
                  </a:cubicBezTo>
                  <a:cubicBezTo>
                    <a:pt x="509" y="270"/>
                    <a:pt x="509" y="270"/>
                    <a:pt x="509" y="270"/>
                  </a:cubicBezTo>
                  <a:cubicBezTo>
                    <a:pt x="505" y="290"/>
                    <a:pt x="505" y="290"/>
                    <a:pt x="505" y="290"/>
                  </a:cubicBezTo>
                  <a:cubicBezTo>
                    <a:pt x="503" y="296"/>
                    <a:pt x="501" y="300"/>
                    <a:pt x="498" y="303"/>
                  </a:cubicBezTo>
                  <a:cubicBezTo>
                    <a:pt x="495" y="306"/>
                    <a:pt x="490" y="308"/>
                    <a:pt x="483" y="310"/>
                  </a:cubicBezTo>
                  <a:cubicBezTo>
                    <a:pt x="476" y="311"/>
                    <a:pt x="469" y="314"/>
                    <a:pt x="463" y="317"/>
                  </a:cubicBezTo>
                  <a:cubicBezTo>
                    <a:pt x="457" y="332"/>
                    <a:pt x="457" y="332"/>
                    <a:pt x="457" y="332"/>
                  </a:cubicBezTo>
                  <a:cubicBezTo>
                    <a:pt x="456" y="332"/>
                    <a:pt x="456" y="332"/>
                    <a:pt x="456" y="332"/>
                  </a:cubicBezTo>
                  <a:cubicBezTo>
                    <a:pt x="456" y="332"/>
                    <a:pt x="456" y="332"/>
                    <a:pt x="456" y="332"/>
                  </a:cubicBezTo>
                  <a:cubicBezTo>
                    <a:pt x="455" y="332"/>
                    <a:pt x="455" y="332"/>
                    <a:pt x="455" y="332"/>
                  </a:cubicBezTo>
                  <a:cubicBezTo>
                    <a:pt x="437" y="340"/>
                    <a:pt x="437" y="340"/>
                    <a:pt x="437" y="340"/>
                  </a:cubicBezTo>
                  <a:cubicBezTo>
                    <a:pt x="436" y="340"/>
                    <a:pt x="436" y="340"/>
                    <a:pt x="436" y="340"/>
                  </a:cubicBezTo>
                  <a:cubicBezTo>
                    <a:pt x="427" y="338"/>
                    <a:pt x="427" y="338"/>
                    <a:pt x="427" y="338"/>
                  </a:cubicBezTo>
                  <a:cubicBezTo>
                    <a:pt x="419" y="336"/>
                    <a:pt x="414" y="334"/>
                    <a:pt x="410" y="332"/>
                  </a:cubicBezTo>
                  <a:cubicBezTo>
                    <a:pt x="405" y="330"/>
                    <a:pt x="400" y="329"/>
                    <a:pt x="395" y="331"/>
                  </a:cubicBezTo>
                  <a:cubicBezTo>
                    <a:pt x="390" y="338"/>
                    <a:pt x="387" y="346"/>
                    <a:pt x="388" y="355"/>
                  </a:cubicBezTo>
                  <a:cubicBezTo>
                    <a:pt x="388" y="360"/>
                    <a:pt x="389" y="363"/>
                    <a:pt x="391" y="364"/>
                  </a:cubicBezTo>
                  <a:cubicBezTo>
                    <a:pt x="393" y="364"/>
                    <a:pt x="393" y="364"/>
                    <a:pt x="393" y="364"/>
                  </a:cubicBezTo>
                  <a:cubicBezTo>
                    <a:pt x="397" y="362"/>
                    <a:pt x="397" y="362"/>
                    <a:pt x="397" y="362"/>
                  </a:cubicBezTo>
                  <a:cubicBezTo>
                    <a:pt x="397" y="374"/>
                    <a:pt x="397" y="374"/>
                    <a:pt x="397" y="374"/>
                  </a:cubicBezTo>
                  <a:cubicBezTo>
                    <a:pt x="397" y="379"/>
                    <a:pt x="396" y="382"/>
                    <a:pt x="393" y="384"/>
                  </a:cubicBezTo>
                  <a:cubicBezTo>
                    <a:pt x="391" y="386"/>
                    <a:pt x="387" y="388"/>
                    <a:pt x="382" y="389"/>
                  </a:cubicBezTo>
                  <a:cubicBezTo>
                    <a:pt x="379" y="390"/>
                    <a:pt x="379" y="390"/>
                    <a:pt x="379" y="390"/>
                  </a:cubicBezTo>
                  <a:cubicBezTo>
                    <a:pt x="375" y="392"/>
                    <a:pt x="366" y="402"/>
                    <a:pt x="354" y="422"/>
                  </a:cubicBezTo>
                  <a:cubicBezTo>
                    <a:pt x="354" y="422"/>
                    <a:pt x="354" y="422"/>
                    <a:pt x="354" y="422"/>
                  </a:cubicBezTo>
                  <a:cubicBezTo>
                    <a:pt x="353" y="422"/>
                    <a:pt x="353" y="422"/>
                    <a:pt x="353" y="422"/>
                  </a:cubicBezTo>
                  <a:cubicBezTo>
                    <a:pt x="341" y="430"/>
                    <a:pt x="341" y="430"/>
                    <a:pt x="341" y="430"/>
                  </a:cubicBezTo>
                  <a:cubicBezTo>
                    <a:pt x="343" y="430"/>
                    <a:pt x="345" y="430"/>
                    <a:pt x="344" y="432"/>
                  </a:cubicBezTo>
                  <a:cubicBezTo>
                    <a:pt x="344" y="434"/>
                    <a:pt x="343" y="434"/>
                    <a:pt x="339" y="434"/>
                  </a:cubicBezTo>
                  <a:cubicBezTo>
                    <a:pt x="305" y="434"/>
                    <a:pt x="305" y="434"/>
                    <a:pt x="305" y="434"/>
                  </a:cubicBezTo>
                  <a:cubicBezTo>
                    <a:pt x="267" y="432"/>
                    <a:pt x="238" y="443"/>
                    <a:pt x="217" y="464"/>
                  </a:cubicBezTo>
                  <a:cubicBezTo>
                    <a:pt x="216" y="465"/>
                    <a:pt x="216" y="465"/>
                    <a:pt x="216" y="465"/>
                  </a:cubicBezTo>
                  <a:cubicBezTo>
                    <a:pt x="215" y="465"/>
                    <a:pt x="215" y="465"/>
                    <a:pt x="215" y="465"/>
                  </a:cubicBezTo>
                  <a:cubicBezTo>
                    <a:pt x="215" y="465"/>
                    <a:pt x="215" y="465"/>
                    <a:pt x="215" y="465"/>
                  </a:cubicBezTo>
                  <a:cubicBezTo>
                    <a:pt x="201" y="467"/>
                    <a:pt x="201" y="467"/>
                    <a:pt x="201" y="467"/>
                  </a:cubicBezTo>
                  <a:cubicBezTo>
                    <a:pt x="200" y="467"/>
                    <a:pt x="200" y="467"/>
                    <a:pt x="200" y="467"/>
                  </a:cubicBezTo>
                  <a:cubicBezTo>
                    <a:pt x="199" y="467"/>
                    <a:pt x="199" y="467"/>
                    <a:pt x="199" y="467"/>
                  </a:cubicBezTo>
                  <a:cubicBezTo>
                    <a:pt x="195" y="458"/>
                    <a:pt x="195" y="458"/>
                    <a:pt x="195" y="458"/>
                  </a:cubicBezTo>
                  <a:cubicBezTo>
                    <a:pt x="181" y="461"/>
                    <a:pt x="181" y="461"/>
                    <a:pt x="181" y="461"/>
                  </a:cubicBezTo>
                  <a:cubicBezTo>
                    <a:pt x="173" y="462"/>
                    <a:pt x="163" y="460"/>
                    <a:pt x="152" y="454"/>
                  </a:cubicBezTo>
                  <a:cubicBezTo>
                    <a:pt x="142" y="450"/>
                    <a:pt x="133" y="444"/>
                    <a:pt x="123" y="436"/>
                  </a:cubicBezTo>
                  <a:cubicBezTo>
                    <a:pt x="117" y="432"/>
                    <a:pt x="110" y="428"/>
                    <a:pt x="101" y="427"/>
                  </a:cubicBezTo>
                  <a:cubicBezTo>
                    <a:pt x="88" y="426"/>
                    <a:pt x="88" y="426"/>
                    <a:pt x="88" y="426"/>
                  </a:cubicBezTo>
                  <a:cubicBezTo>
                    <a:pt x="74" y="428"/>
                    <a:pt x="74" y="428"/>
                    <a:pt x="74" y="428"/>
                  </a:cubicBezTo>
                  <a:cubicBezTo>
                    <a:pt x="63" y="429"/>
                    <a:pt x="53" y="429"/>
                    <a:pt x="43" y="428"/>
                  </a:cubicBezTo>
                  <a:cubicBezTo>
                    <a:pt x="32" y="428"/>
                    <a:pt x="18" y="424"/>
                    <a:pt x="1" y="419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0" y="422"/>
                    <a:pt x="0" y="422"/>
                    <a:pt x="0" y="422"/>
                  </a:cubicBezTo>
                  <a:cubicBezTo>
                    <a:pt x="1" y="422"/>
                    <a:pt x="1" y="422"/>
                    <a:pt x="1" y="422"/>
                  </a:cubicBezTo>
                  <a:cubicBezTo>
                    <a:pt x="1" y="422"/>
                    <a:pt x="1" y="422"/>
                    <a:pt x="1" y="422"/>
                  </a:cubicBezTo>
                  <a:cubicBezTo>
                    <a:pt x="1" y="422"/>
                    <a:pt x="1" y="422"/>
                    <a:pt x="1" y="422"/>
                  </a:cubicBezTo>
                  <a:cubicBezTo>
                    <a:pt x="1" y="426"/>
                    <a:pt x="1" y="426"/>
                    <a:pt x="1" y="426"/>
                  </a:cubicBezTo>
                  <a:cubicBezTo>
                    <a:pt x="5" y="434"/>
                    <a:pt x="5" y="434"/>
                    <a:pt x="5" y="434"/>
                  </a:cubicBezTo>
                  <a:cubicBezTo>
                    <a:pt x="13" y="444"/>
                    <a:pt x="13" y="444"/>
                    <a:pt x="13" y="444"/>
                  </a:cubicBezTo>
                  <a:cubicBezTo>
                    <a:pt x="14" y="446"/>
                    <a:pt x="14" y="446"/>
                    <a:pt x="14" y="446"/>
                  </a:cubicBezTo>
                  <a:cubicBezTo>
                    <a:pt x="12" y="453"/>
                    <a:pt x="12" y="453"/>
                    <a:pt x="12" y="453"/>
                  </a:cubicBezTo>
                  <a:cubicBezTo>
                    <a:pt x="12" y="454"/>
                    <a:pt x="12" y="454"/>
                    <a:pt x="12" y="454"/>
                  </a:cubicBezTo>
                  <a:cubicBezTo>
                    <a:pt x="12" y="454"/>
                    <a:pt x="12" y="454"/>
                    <a:pt x="12" y="454"/>
                  </a:cubicBezTo>
                  <a:cubicBezTo>
                    <a:pt x="7" y="460"/>
                    <a:pt x="7" y="460"/>
                    <a:pt x="7" y="460"/>
                  </a:cubicBezTo>
                  <a:cubicBezTo>
                    <a:pt x="12" y="465"/>
                    <a:pt x="12" y="465"/>
                    <a:pt x="12" y="465"/>
                  </a:cubicBezTo>
                  <a:cubicBezTo>
                    <a:pt x="14" y="467"/>
                    <a:pt x="15" y="469"/>
                    <a:pt x="15" y="470"/>
                  </a:cubicBezTo>
                  <a:cubicBezTo>
                    <a:pt x="17" y="478"/>
                    <a:pt x="17" y="478"/>
                    <a:pt x="17" y="478"/>
                  </a:cubicBezTo>
                  <a:cubicBezTo>
                    <a:pt x="23" y="484"/>
                    <a:pt x="23" y="484"/>
                    <a:pt x="23" y="484"/>
                  </a:cubicBezTo>
                  <a:cubicBezTo>
                    <a:pt x="23" y="485"/>
                    <a:pt x="23" y="485"/>
                    <a:pt x="23" y="485"/>
                  </a:cubicBezTo>
                  <a:cubicBezTo>
                    <a:pt x="23" y="490"/>
                    <a:pt x="23" y="490"/>
                    <a:pt x="23" y="490"/>
                  </a:cubicBezTo>
                  <a:cubicBezTo>
                    <a:pt x="23" y="494"/>
                    <a:pt x="23" y="494"/>
                    <a:pt x="23" y="494"/>
                  </a:cubicBezTo>
                  <a:cubicBezTo>
                    <a:pt x="27" y="497"/>
                    <a:pt x="27" y="497"/>
                    <a:pt x="27" y="497"/>
                  </a:cubicBezTo>
                  <a:cubicBezTo>
                    <a:pt x="29" y="496"/>
                    <a:pt x="29" y="496"/>
                    <a:pt x="29" y="496"/>
                  </a:cubicBezTo>
                  <a:cubicBezTo>
                    <a:pt x="30" y="495"/>
                    <a:pt x="30" y="495"/>
                    <a:pt x="30" y="495"/>
                  </a:cubicBezTo>
                  <a:cubicBezTo>
                    <a:pt x="31" y="492"/>
                    <a:pt x="33" y="490"/>
                    <a:pt x="36" y="490"/>
                  </a:cubicBezTo>
                  <a:cubicBezTo>
                    <a:pt x="39" y="488"/>
                    <a:pt x="39" y="488"/>
                    <a:pt x="39" y="488"/>
                  </a:cubicBezTo>
                  <a:cubicBezTo>
                    <a:pt x="60" y="486"/>
                    <a:pt x="60" y="486"/>
                    <a:pt x="60" y="486"/>
                  </a:cubicBezTo>
                  <a:cubicBezTo>
                    <a:pt x="69" y="483"/>
                    <a:pt x="69" y="483"/>
                    <a:pt x="69" y="483"/>
                  </a:cubicBezTo>
                  <a:cubicBezTo>
                    <a:pt x="69" y="483"/>
                    <a:pt x="69" y="483"/>
                    <a:pt x="69" y="483"/>
                  </a:cubicBezTo>
                  <a:cubicBezTo>
                    <a:pt x="71" y="482"/>
                    <a:pt x="71" y="482"/>
                    <a:pt x="71" y="482"/>
                  </a:cubicBezTo>
                  <a:cubicBezTo>
                    <a:pt x="75" y="492"/>
                    <a:pt x="75" y="492"/>
                    <a:pt x="75" y="492"/>
                  </a:cubicBezTo>
                  <a:cubicBezTo>
                    <a:pt x="75" y="492"/>
                    <a:pt x="75" y="492"/>
                    <a:pt x="75" y="492"/>
                  </a:cubicBezTo>
                  <a:cubicBezTo>
                    <a:pt x="75" y="492"/>
                    <a:pt x="75" y="492"/>
                    <a:pt x="75" y="492"/>
                  </a:cubicBezTo>
                  <a:cubicBezTo>
                    <a:pt x="76" y="494"/>
                    <a:pt x="75" y="496"/>
                    <a:pt x="74" y="498"/>
                  </a:cubicBezTo>
                  <a:cubicBezTo>
                    <a:pt x="63" y="514"/>
                    <a:pt x="63" y="514"/>
                    <a:pt x="63" y="514"/>
                  </a:cubicBezTo>
                  <a:cubicBezTo>
                    <a:pt x="63" y="517"/>
                    <a:pt x="63" y="517"/>
                    <a:pt x="63" y="517"/>
                  </a:cubicBezTo>
                  <a:cubicBezTo>
                    <a:pt x="69" y="522"/>
                    <a:pt x="69" y="522"/>
                    <a:pt x="69" y="522"/>
                  </a:cubicBezTo>
                  <a:cubicBezTo>
                    <a:pt x="74" y="526"/>
                    <a:pt x="74" y="526"/>
                    <a:pt x="74" y="526"/>
                  </a:cubicBezTo>
                  <a:cubicBezTo>
                    <a:pt x="74" y="526"/>
                    <a:pt x="74" y="526"/>
                    <a:pt x="74" y="526"/>
                  </a:cubicBezTo>
                  <a:cubicBezTo>
                    <a:pt x="77" y="529"/>
                    <a:pt x="79" y="531"/>
                    <a:pt x="81" y="532"/>
                  </a:cubicBezTo>
                  <a:cubicBezTo>
                    <a:pt x="84" y="532"/>
                    <a:pt x="87" y="535"/>
                    <a:pt x="89" y="538"/>
                  </a:cubicBezTo>
                  <a:cubicBezTo>
                    <a:pt x="89" y="539"/>
                    <a:pt x="89" y="539"/>
                    <a:pt x="89" y="539"/>
                  </a:cubicBezTo>
                  <a:cubicBezTo>
                    <a:pt x="93" y="541"/>
                    <a:pt x="93" y="541"/>
                    <a:pt x="93" y="541"/>
                  </a:cubicBezTo>
                  <a:cubicBezTo>
                    <a:pt x="95" y="541"/>
                    <a:pt x="95" y="541"/>
                    <a:pt x="95" y="541"/>
                  </a:cubicBezTo>
                  <a:cubicBezTo>
                    <a:pt x="95" y="541"/>
                    <a:pt x="95" y="541"/>
                    <a:pt x="95" y="541"/>
                  </a:cubicBezTo>
                  <a:cubicBezTo>
                    <a:pt x="96" y="546"/>
                    <a:pt x="96" y="546"/>
                    <a:pt x="96" y="546"/>
                  </a:cubicBezTo>
                  <a:cubicBezTo>
                    <a:pt x="96" y="546"/>
                    <a:pt x="96" y="546"/>
                    <a:pt x="96" y="546"/>
                  </a:cubicBezTo>
                  <a:cubicBezTo>
                    <a:pt x="97" y="550"/>
                    <a:pt x="97" y="550"/>
                    <a:pt x="97" y="550"/>
                  </a:cubicBezTo>
                  <a:cubicBezTo>
                    <a:pt x="98" y="556"/>
                    <a:pt x="98" y="556"/>
                    <a:pt x="98" y="556"/>
                  </a:cubicBezTo>
                  <a:cubicBezTo>
                    <a:pt x="108" y="558"/>
                    <a:pt x="108" y="558"/>
                    <a:pt x="108" y="558"/>
                  </a:cubicBezTo>
                  <a:cubicBezTo>
                    <a:pt x="109" y="558"/>
                    <a:pt x="109" y="558"/>
                    <a:pt x="109" y="558"/>
                  </a:cubicBezTo>
                  <a:cubicBezTo>
                    <a:pt x="109" y="558"/>
                    <a:pt x="109" y="558"/>
                    <a:pt x="109" y="558"/>
                  </a:cubicBezTo>
                  <a:cubicBezTo>
                    <a:pt x="109" y="559"/>
                    <a:pt x="109" y="559"/>
                    <a:pt x="109" y="559"/>
                  </a:cubicBezTo>
                  <a:cubicBezTo>
                    <a:pt x="110" y="560"/>
                    <a:pt x="110" y="560"/>
                    <a:pt x="110" y="560"/>
                  </a:cubicBezTo>
                  <a:cubicBezTo>
                    <a:pt x="113" y="565"/>
                    <a:pt x="113" y="565"/>
                    <a:pt x="113" y="565"/>
                  </a:cubicBezTo>
                  <a:cubicBezTo>
                    <a:pt x="121" y="568"/>
                    <a:pt x="121" y="568"/>
                    <a:pt x="121" y="568"/>
                  </a:cubicBezTo>
                  <a:cubicBezTo>
                    <a:pt x="126" y="565"/>
                    <a:pt x="126" y="565"/>
                    <a:pt x="126" y="565"/>
                  </a:cubicBezTo>
                  <a:cubicBezTo>
                    <a:pt x="125" y="562"/>
                    <a:pt x="125" y="562"/>
                    <a:pt x="125" y="562"/>
                  </a:cubicBezTo>
                  <a:cubicBezTo>
                    <a:pt x="120" y="557"/>
                    <a:pt x="120" y="557"/>
                    <a:pt x="120" y="557"/>
                  </a:cubicBezTo>
                  <a:cubicBezTo>
                    <a:pt x="121" y="556"/>
                    <a:pt x="121" y="556"/>
                    <a:pt x="121" y="556"/>
                  </a:cubicBezTo>
                  <a:cubicBezTo>
                    <a:pt x="121" y="556"/>
                    <a:pt x="121" y="556"/>
                    <a:pt x="121" y="556"/>
                  </a:cubicBezTo>
                  <a:cubicBezTo>
                    <a:pt x="125" y="547"/>
                    <a:pt x="125" y="547"/>
                    <a:pt x="125" y="547"/>
                  </a:cubicBezTo>
                  <a:cubicBezTo>
                    <a:pt x="135" y="547"/>
                    <a:pt x="135" y="547"/>
                    <a:pt x="135" y="547"/>
                  </a:cubicBezTo>
                  <a:cubicBezTo>
                    <a:pt x="135" y="548"/>
                    <a:pt x="135" y="548"/>
                    <a:pt x="135" y="548"/>
                  </a:cubicBezTo>
                  <a:cubicBezTo>
                    <a:pt x="149" y="552"/>
                    <a:pt x="149" y="552"/>
                    <a:pt x="149" y="552"/>
                  </a:cubicBezTo>
                  <a:cubicBezTo>
                    <a:pt x="157" y="551"/>
                    <a:pt x="157" y="551"/>
                    <a:pt x="157" y="551"/>
                  </a:cubicBezTo>
                  <a:cubicBezTo>
                    <a:pt x="163" y="546"/>
                    <a:pt x="163" y="546"/>
                    <a:pt x="163" y="546"/>
                  </a:cubicBezTo>
                  <a:cubicBezTo>
                    <a:pt x="169" y="537"/>
                    <a:pt x="174" y="534"/>
                    <a:pt x="177" y="536"/>
                  </a:cubicBezTo>
                  <a:cubicBezTo>
                    <a:pt x="180" y="535"/>
                    <a:pt x="180" y="535"/>
                    <a:pt x="180" y="535"/>
                  </a:cubicBezTo>
                  <a:cubicBezTo>
                    <a:pt x="183" y="535"/>
                    <a:pt x="185" y="536"/>
                    <a:pt x="187" y="536"/>
                  </a:cubicBezTo>
                  <a:cubicBezTo>
                    <a:pt x="187" y="537"/>
                    <a:pt x="187" y="538"/>
                    <a:pt x="187" y="538"/>
                  </a:cubicBezTo>
                  <a:cubicBezTo>
                    <a:pt x="187" y="540"/>
                    <a:pt x="189" y="543"/>
                    <a:pt x="191" y="548"/>
                  </a:cubicBezTo>
                  <a:cubicBezTo>
                    <a:pt x="191" y="548"/>
                    <a:pt x="191" y="548"/>
                    <a:pt x="191" y="548"/>
                  </a:cubicBezTo>
                  <a:cubicBezTo>
                    <a:pt x="191" y="548"/>
                    <a:pt x="191" y="548"/>
                    <a:pt x="191" y="548"/>
                  </a:cubicBezTo>
                  <a:cubicBezTo>
                    <a:pt x="193" y="554"/>
                    <a:pt x="193" y="554"/>
                    <a:pt x="193" y="554"/>
                  </a:cubicBezTo>
                  <a:cubicBezTo>
                    <a:pt x="193" y="555"/>
                    <a:pt x="193" y="555"/>
                    <a:pt x="193" y="555"/>
                  </a:cubicBezTo>
                  <a:cubicBezTo>
                    <a:pt x="191" y="562"/>
                    <a:pt x="191" y="562"/>
                    <a:pt x="191" y="562"/>
                  </a:cubicBezTo>
                  <a:cubicBezTo>
                    <a:pt x="191" y="562"/>
                    <a:pt x="191" y="562"/>
                    <a:pt x="191" y="562"/>
                  </a:cubicBezTo>
                  <a:cubicBezTo>
                    <a:pt x="191" y="562"/>
                    <a:pt x="191" y="562"/>
                    <a:pt x="191" y="562"/>
                  </a:cubicBezTo>
                  <a:cubicBezTo>
                    <a:pt x="191" y="562"/>
                    <a:pt x="191" y="562"/>
                    <a:pt x="191" y="562"/>
                  </a:cubicBezTo>
                  <a:cubicBezTo>
                    <a:pt x="184" y="570"/>
                    <a:pt x="184" y="570"/>
                    <a:pt x="184" y="570"/>
                  </a:cubicBezTo>
                  <a:cubicBezTo>
                    <a:pt x="183" y="571"/>
                    <a:pt x="183" y="571"/>
                    <a:pt x="183" y="571"/>
                  </a:cubicBezTo>
                  <a:cubicBezTo>
                    <a:pt x="183" y="571"/>
                    <a:pt x="183" y="571"/>
                    <a:pt x="183" y="571"/>
                  </a:cubicBezTo>
                  <a:cubicBezTo>
                    <a:pt x="169" y="577"/>
                    <a:pt x="169" y="577"/>
                    <a:pt x="169" y="577"/>
                  </a:cubicBezTo>
                  <a:cubicBezTo>
                    <a:pt x="167" y="581"/>
                    <a:pt x="167" y="581"/>
                    <a:pt x="167" y="581"/>
                  </a:cubicBezTo>
                  <a:cubicBezTo>
                    <a:pt x="165" y="593"/>
                    <a:pt x="165" y="593"/>
                    <a:pt x="165" y="593"/>
                  </a:cubicBezTo>
                  <a:cubicBezTo>
                    <a:pt x="166" y="598"/>
                    <a:pt x="166" y="598"/>
                    <a:pt x="166" y="598"/>
                  </a:cubicBezTo>
                  <a:cubicBezTo>
                    <a:pt x="170" y="604"/>
                    <a:pt x="170" y="604"/>
                    <a:pt x="170" y="604"/>
                  </a:cubicBezTo>
                  <a:cubicBezTo>
                    <a:pt x="171" y="606"/>
                    <a:pt x="171" y="606"/>
                    <a:pt x="171" y="606"/>
                  </a:cubicBezTo>
                  <a:cubicBezTo>
                    <a:pt x="176" y="609"/>
                    <a:pt x="176" y="609"/>
                    <a:pt x="176" y="609"/>
                  </a:cubicBezTo>
                  <a:cubicBezTo>
                    <a:pt x="193" y="609"/>
                    <a:pt x="193" y="609"/>
                    <a:pt x="193" y="609"/>
                  </a:cubicBezTo>
                  <a:cubicBezTo>
                    <a:pt x="207" y="607"/>
                    <a:pt x="207" y="607"/>
                    <a:pt x="207" y="607"/>
                  </a:cubicBezTo>
                  <a:cubicBezTo>
                    <a:pt x="209" y="605"/>
                    <a:pt x="209" y="605"/>
                    <a:pt x="209" y="605"/>
                  </a:cubicBezTo>
                  <a:cubicBezTo>
                    <a:pt x="211" y="602"/>
                    <a:pt x="213" y="602"/>
                    <a:pt x="214" y="602"/>
                  </a:cubicBezTo>
                  <a:cubicBezTo>
                    <a:pt x="224" y="603"/>
                    <a:pt x="224" y="603"/>
                    <a:pt x="224" y="603"/>
                  </a:cubicBezTo>
                  <a:cubicBezTo>
                    <a:pt x="225" y="602"/>
                    <a:pt x="225" y="602"/>
                    <a:pt x="225" y="602"/>
                  </a:cubicBezTo>
                  <a:cubicBezTo>
                    <a:pt x="224" y="599"/>
                    <a:pt x="224" y="596"/>
                    <a:pt x="225" y="594"/>
                  </a:cubicBezTo>
                  <a:cubicBezTo>
                    <a:pt x="229" y="587"/>
                    <a:pt x="229" y="587"/>
                    <a:pt x="229" y="587"/>
                  </a:cubicBezTo>
                  <a:cubicBezTo>
                    <a:pt x="229" y="574"/>
                    <a:pt x="229" y="574"/>
                    <a:pt x="229" y="574"/>
                  </a:cubicBezTo>
                  <a:cubicBezTo>
                    <a:pt x="229" y="574"/>
                    <a:pt x="229" y="574"/>
                    <a:pt x="229" y="574"/>
                  </a:cubicBezTo>
                  <a:cubicBezTo>
                    <a:pt x="237" y="553"/>
                    <a:pt x="237" y="553"/>
                    <a:pt x="237" y="553"/>
                  </a:cubicBezTo>
                  <a:cubicBezTo>
                    <a:pt x="237" y="553"/>
                    <a:pt x="237" y="553"/>
                    <a:pt x="237" y="553"/>
                  </a:cubicBezTo>
                  <a:cubicBezTo>
                    <a:pt x="237" y="552"/>
                    <a:pt x="237" y="552"/>
                    <a:pt x="237" y="552"/>
                  </a:cubicBezTo>
                  <a:cubicBezTo>
                    <a:pt x="237" y="552"/>
                    <a:pt x="237" y="552"/>
                    <a:pt x="237" y="552"/>
                  </a:cubicBezTo>
                  <a:cubicBezTo>
                    <a:pt x="237" y="552"/>
                    <a:pt x="237" y="552"/>
                    <a:pt x="237" y="552"/>
                  </a:cubicBezTo>
                  <a:cubicBezTo>
                    <a:pt x="250" y="542"/>
                    <a:pt x="250" y="542"/>
                    <a:pt x="250" y="542"/>
                  </a:cubicBezTo>
                  <a:cubicBezTo>
                    <a:pt x="251" y="541"/>
                    <a:pt x="251" y="541"/>
                    <a:pt x="251" y="541"/>
                  </a:cubicBezTo>
                  <a:cubicBezTo>
                    <a:pt x="261" y="546"/>
                    <a:pt x="261" y="546"/>
                    <a:pt x="261" y="546"/>
                  </a:cubicBezTo>
                  <a:cubicBezTo>
                    <a:pt x="261" y="546"/>
                    <a:pt x="261" y="546"/>
                    <a:pt x="261" y="546"/>
                  </a:cubicBezTo>
                  <a:cubicBezTo>
                    <a:pt x="267" y="550"/>
                    <a:pt x="270" y="553"/>
                    <a:pt x="270" y="555"/>
                  </a:cubicBezTo>
                  <a:cubicBezTo>
                    <a:pt x="269" y="564"/>
                    <a:pt x="269" y="564"/>
                    <a:pt x="269" y="564"/>
                  </a:cubicBezTo>
                  <a:cubicBezTo>
                    <a:pt x="265" y="570"/>
                    <a:pt x="265" y="570"/>
                    <a:pt x="265" y="570"/>
                  </a:cubicBezTo>
                  <a:cubicBezTo>
                    <a:pt x="263" y="578"/>
                    <a:pt x="263" y="578"/>
                    <a:pt x="263" y="578"/>
                  </a:cubicBezTo>
                  <a:cubicBezTo>
                    <a:pt x="263" y="586"/>
                    <a:pt x="263" y="586"/>
                    <a:pt x="263" y="586"/>
                  </a:cubicBezTo>
                  <a:cubicBezTo>
                    <a:pt x="265" y="590"/>
                    <a:pt x="265" y="590"/>
                    <a:pt x="265" y="590"/>
                  </a:cubicBezTo>
                  <a:cubicBezTo>
                    <a:pt x="269" y="590"/>
                    <a:pt x="269" y="590"/>
                    <a:pt x="269" y="590"/>
                  </a:cubicBezTo>
                  <a:cubicBezTo>
                    <a:pt x="270" y="590"/>
                    <a:pt x="270" y="590"/>
                    <a:pt x="270" y="590"/>
                  </a:cubicBezTo>
                  <a:cubicBezTo>
                    <a:pt x="276" y="590"/>
                    <a:pt x="276" y="590"/>
                    <a:pt x="276" y="590"/>
                  </a:cubicBezTo>
                  <a:cubicBezTo>
                    <a:pt x="279" y="592"/>
                    <a:pt x="281" y="594"/>
                    <a:pt x="283" y="598"/>
                  </a:cubicBezTo>
                  <a:cubicBezTo>
                    <a:pt x="286" y="600"/>
                    <a:pt x="286" y="600"/>
                    <a:pt x="286" y="600"/>
                  </a:cubicBezTo>
                  <a:cubicBezTo>
                    <a:pt x="287" y="600"/>
                    <a:pt x="287" y="600"/>
                    <a:pt x="287" y="600"/>
                  </a:cubicBezTo>
                  <a:cubicBezTo>
                    <a:pt x="287" y="600"/>
                    <a:pt x="287" y="600"/>
                    <a:pt x="287" y="600"/>
                  </a:cubicBezTo>
                  <a:cubicBezTo>
                    <a:pt x="287" y="600"/>
                    <a:pt x="287" y="600"/>
                    <a:pt x="287" y="600"/>
                  </a:cubicBezTo>
                  <a:cubicBezTo>
                    <a:pt x="301" y="606"/>
                    <a:pt x="301" y="606"/>
                    <a:pt x="301" y="606"/>
                  </a:cubicBezTo>
                  <a:cubicBezTo>
                    <a:pt x="307" y="608"/>
                    <a:pt x="307" y="608"/>
                    <a:pt x="307" y="608"/>
                  </a:cubicBezTo>
                  <a:cubicBezTo>
                    <a:pt x="315" y="607"/>
                    <a:pt x="315" y="607"/>
                    <a:pt x="315" y="607"/>
                  </a:cubicBezTo>
                  <a:cubicBezTo>
                    <a:pt x="319" y="602"/>
                    <a:pt x="319" y="602"/>
                    <a:pt x="319" y="602"/>
                  </a:cubicBezTo>
                  <a:cubicBezTo>
                    <a:pt x="323" y="582"/>
                    <a:pt x="323" y="582"/>
                    <a:pt x="323" y="582"/>
                  </a:cubicBezTo>
                  <a:cubicBezTo>
                    <a:pt x="324" y="572"/>
                    <a:pt x="324" y="572"/>
                    <a:pt x="324" y="572"/>
                  </a:cubicBezTo>
                  <a:cubicBezTo>
                    <a:pt x="324" y="571"/>
                    <a:pt x="324" y="571"/>
                    <a:pt x="324" y="571"/>
                  </a:cubicBezTo>
                  <a:cubicBezTo>
                    <a:pt x="325" y="570"/>
                    <a:pt x="325" y="570"/>
                    <a:pt x="325" y="570"/>
                  </a:cubicBezTo>
                  <a:cubicBezTo>
                    <a:pt x="325" y="570"/>
                    <a:pt x="325" y="570"/>
                    <a:pt x="325" y="570"/>
                  </a:cubicBezTo>
                  <a:cubicBezTo>
                    <a:pt x="333" y="564"/>
                    <a:pt x="333" y="564"/>
                    <a:pt x="333" y="564"/>
                  </a:cubicBezTo>
                  <a:cubicBezTo>
                    <a:pt x="337" y="558"/>
                    <a:pt x="337" y="558"/>
                    <a:pt x="337" y="558"/>
                  </a:cubicBezTo>
                  <a:cubicBezTo>
                    <a:pt x="337" y="558"/>
                    <a:pt x="337" y="558"/>
                    <a:pt x="337" y="558"/>
                  </a:cubicBezTo>
                  <a:cubicBezTo>
                    <a:pt x="345" y="554"/>
                    <a:pt x="345" y="554"/>
                    <a:pt x="345" y="554"/>
                  </a:cubicBezTo>
                  <a:cubicBezTo>
                    <a:pt x="350" y="551"/>
                    <a:pt x="350" y="551"/>
                    <a:pt x="350" y="551"/>
                  </a:cubicBezTo>
                  <a:cubicBezTo>
                    <a:pt x="356" y="549"/>
                    <a:pt x="356" y="549"/>
                    <a:pt x="356" y="549"/>
                  </a:cubicBezTo>
                  <a:cubicBezTo>
                    <a:pt x="353" y="537"/>
                    <a:pt x="353" y="537"/>
                    <a:pt x="353" y="537"/>
                  </a:cubicBezTo>
                  <a:cubicBezTo>
                    <a:pt x="367" y="538"/>
                    <a:pt x="367" y="538"/>
                    <a:pt x="367" y="538"/>
                  </a:cubicBezTo>
                  <a:cubicBezTo>
                    <a:pt x="367" y="538"/>
                    <a:pt x="367" y="538"/>
                    <a:pt x="367" y="538"/>
                  </a:cubicBezTo>
                  <a:cubicBezTo>
                    <a:pt x="367" y="539"/>
                    <a:pt x="367" y="539"/>
                    <a:pt x="367" y="539"/>
                  </a:cubicBezTo>
                  <a:cubicBezTo>
                    <a:pt x="367" y="539"/>
                    <a:pt x="367" y="539"/>
                    <a:pt x="367" y="539"/>
                  </a:cubicBezTo>
                  <a:cubicBezTo>
                    <a:pt x="374" y="542"/>
                    <a:pt x="374" y="542"/>
                    <a:pt x="374" y="542"/>
                  </a:cubicBezTo>
                  <a:cubicBezTo>
                    <a:pt x="374" y="542"/>
                    <a:pt x="374" y="542"/>
                    <a:pt x="374" y="542"/>
                  </a:cubicBezTo>
                  <a:cubicBezTo>
                    <a:pt x="374" y="541"/>
                    <a:pt x="374" y="541"/>
                    <a:pt x="374" y="541"/>
                  </a:cubicBezTo>
                  <a:cubicBezTo>
                    <a:pt x="376" y="534"/>
                    <a:pt x="376" y="534"/>
                    <a:pt x="376" y="534"/>
                  </a:cubicBezTo>
                  <a:cubicBezTo>
                    <a:pt x="376" y="532"/>
                    <a:pt x="376" y="532"/>
                    <a:pt x="376" y="532"/>
                  </a:cubicBezTo>
                  <a:cubicBezTo>
                    <a:pt x="377" y="533"/>
                    <a:pt x="377" y="533"/>
                    <a:pt x="377" y="533"/>
                  </a:cubicBezTo>
                  <a:cubicBezTo>
                    <a:pt x="378" y="533"/>
                    <a:pt x="378" y="533"/>
                    <a:pt x="378" y="533"/>
                  </a:cubicBezTo>
                  <a:cubicBezTo>
                    <a:pt x="384" y="534"/>
                    <a:pt x="384" y="534"/>
                    <a:pt x="384" y="534"/>
                  </a:cubicBezTo>
                  <a:cubicBezTo>
                    <a:pt x="387" y="534"/>
                    <a:pt x="387" y="534"/>
                    <a:pt x="387" y="534"/>
                  </a:cubicBezTo>
                  <a:cubicBezTo>
                    <a:pt x="393" y="528"/>
                    <a:pt x="393" y="528"/>
                    <a:pt x="393" y="528"/>
                  </a:cubicBezTo>
                  <a:cubicBezTo>
                    <a:pt x="394" y="528"/>
                    <a:pt x="394" y="528"/>
                    <a:pt x="394" y="528"/>
                  </a:cubicBezTo>
                  <a:cubicBezTo>
                    <a:pt x="394" y="527"/>
                    <a:pt x="394" y="527"/>
                    <a:pt x="394" y="527"/>
                  </a:cubicBezTo>
                  <a:cubicBezTo>
                    <a:pt x="395" y="527"/>
                    <a:pt x="395" y="527"/>
                    <a:pt x="395" y="527"/>
                  </a:cubicBezTo>
                  <a:cubicBezTo>
                    <a:pt x="403" y="526"/>
                    <a:pt x="403" y="526"/>
                    <a:pt x="403" y="526"/>
                  </a:cubicBezTo>
                  <a:cubicBezTo>
                    <a:pt x="409" y="519"/>
                    <a:pt x="409" y="519"/>
                    <a:pt x="409" y="519"/>
                  </a:cubicBezTo>
                  <a:cubicBezTo>
                    <a:pt x="413" y="514"/>
                    <a:pt x="413" y="514"/>
                    <a:pt x="413" y="514"/>
                  </a:cubicBezTo>
                  <a:cubicBezTo>
                    <a:pt x="413" y="508"/>
                    <a:pt x="413" y="508"/>
                    <a:pt x="413" y="508"/>
                  </a:cubicBezTo>
                  <a:cubicBezTo>
                    <a:pt x="413" y="505"/>
                    <a:pt x="414" y="504"/>
                    <a:pt x="417" y="502"/>
                  </a:cubicBezTo>
                  <a:cubicBezTo>
                    <a:pt x="417" y="502"/>
                    <a:pt x="417" y="502"/>
                    <a:pt x="417" y="502"/>
                  </a:cubicBezTo>
                  <a:cubicBezTo>
                    <a:pt x="417" y="502"/>
                    <a:pt x="417" y="502"/>
                    <a:pt x="417" y="502"/>
                  </a:cubicBezTo>
                  <a:cubicBezTo>
                    <a:pt x="418" y="502"/>
                    <a:pt x="418" y="502"/>
                    <a:pt x="418" y="502"/>
                  </a:cubicBezTo>
                  <a:cubicBezTo>
                    <a:pt x="425" y="503"/>
                    <a:pt x="425" y="503"/>
                    <a:pt x="425" y="503"/>
                  </a:cubicBezTo>
                  <a:cubicBezTo>
                    <a:pt x="429" y="501"/>
                    <a:pt x="429" y="501"/>
                    <a:pt x="429" y="501"/>
                  </a:cubicBezTo>
                  <a:cubicBezTo>
                    <a:pt x="430" y="496"/>
                    <a:pt x="430" y="496"/>
                    <a:pt x="430" y="496"/>
                  </a:cubicBezTo>
                  <a:cubicBezTo>
                    <a:pt x="438" y="493"/>
                    <a:pt x="438" y="493"/>
                    <a:pt x="438" y="493"/>
                  </a:cubicBezTo>
                  <a:cubicBezTo>
                    <a:pt x="438" y="493"/>
                    <a:pt x="438" y="493"/>
                    <a:pt x="438" y="493"/>
                  </a:cubicBezTo>
                  <a:cubicBezTo>
                    <a:pt x="439" y="493"/>
                    <a:pt x="439" y="493"/>
                    <a:pt x="439" y="493"/>
                  </a:cubicBezTo>
                  <a:cubicBezTo>
                    <a:pt x="439" y="493"/>
                    <a:pt x="439" y="493"/>
                    <a:pt x="439" y="493"/>
                  </a:cubicBezTo>
                  <a:cubicBezTo>
                    <a:pt x="449" y="494"/>
                    <a:pt x="449" y="494"/>
                    <a:pt x="449" y="494"/>
                  </a:cubicBezTo>
                  <a:cubicBezTo>
                    <a:pt x="457" y="492"/>
                    <a:pt x="457" y="492"/>
                    <a:pt x="457" y="492"/>
                  </a:cubicBezTo>
                  <a:cubicBezTo>
                    <a:pt x="461" y="488"/>
                    <a:pt x="461" y="488"/>
                    <a:pt x="461" y="488"/>
                  </a:cubicBezTo>
                  <a:cubicBezTo>
                    <a:pt x="465" y="481"/>
                    <a:pt x="465" y="481"/>
                    <a:pt x="465" y="481"/>
                  </a:cubicBezTo>
                  <a:cubicBezTo>
                    <a:pt x="459" y="475"/>
                    <a:pt x="459" y="475"/>
                    <a:pt x="459" y="475"/>
                  </a:cubicBezTo>
                  <a:cubicBezTo>
                    <a:pt x="459" y="474"/>
                    <a:pt x="459" y="474"/>
                    <a:pt x="459" y="474"/>
                  </a:cubicBezTo>
                  <a:cubicBezTo>
                    <a:pt x="459" y="474"/>
                    <a:pt x="459" y="474"/>
                    <a:pt x="459" y="474"/>
                  </a:cubicBezTo>
                  <a:cubicBezTo>
                    <a:pt x="457" y="470"/>
                    <a:pt x="457" y="470"/>
                    <a:pt x="457" y="470"/>
                  </a:cubicBezTo>
                  <a:cubicBezTo>
                    <a:pt x="457" y="470"/>
                    <a:pt x="457" y="470"/>
                    <a:pt x="457" y="470"/>
                  </a:cubicBezTo>
                  <a:cubicBezTo>
                    <a:pt x="456" y="462"/>
                    <a:pt x="456" y="462"/>
                    <a:pt x="456" y="462"/>
                  </a:cubicBezTo>
                  <a:cubicBezTo>
                    <a:pt x="456" y="462"/>
                    <a:pt x="456" y="462"/>
                    <a:pt x="456" y="462"/>
                  </a:cubicBezTo>
                  <a:cubicBezTo>
                    <a:pt x="459" y="456"/>
                    <a:pt x="459" y="456"/>
                    <a:pt x="459" y="456"/>
                  </a:cubicBezTo>
                  <a:cubicBezTo>
                    <a:pt x="459" y="454"/>
                    <a:pt x="461" y="451"/>
                    <a:pt x="464" y="448"/>
                  </a:cubicBezTo>
                  <a:cubicBezTo>
                    <a:pt x="468" y="439"/>
                    <a:pt x="468" y="439"/>
                    <a:pt x="468" y="439"/>
                  </a:cubicBezTo>
                  <a:cubicBezTo>
                    <a:pt x="468" y="438"/>
                    <a:pt x="468" y="438"/>
                    <a:pt x="468" y="438"/>
                  </a:cubicBezTo>
                  <a:cubicBezTo>
                    <a:pt x="469" y="438"/>
                    <a:pt x="469" y="438"/>
                    <a:pt x="469" y="438"/>
                  </a:cubicBezTo>
                  <a:cubicBezTo>
                    <a:pt x="473" y="432"/>
                    <a:pt x="473" y="432"/>
                    <a:pt x="473" y="432"/>
                  </a:cubicBezTo>
                  <a:cubicBezTo>
                    <a:pt x="479" y="420"/>
                    <a:pt x="479" y="420"/>
                    <a:pt x="479" y="420"/>
                  </a:cubicBezTo>
                  <a:cubicBezTo>
                    <a:pt x="484" y="428"/>
                    <a:pt x="484" y="428"/>
                    <a:pt x="484" y="428"/>
                  </a:cubicBezTo>
                  <a:cubicBezTo>
                    <a:pt x="485" y="428"/>
                    <a:pt x="485" y="428"/>
                    <a:pt x="485" y="428"/>
                  </a:cubicBezTo>
                  <a:cubicBezTo>
                    <a:pt x="485" y="429"/>
                    <a:pt x="485" y="429"/>
                    <a:pt x="485" y="429"/>
                  </a:cubicBezTo>
                  <a:cubicBezTo>
                    <a:pt x="487" y="437"/>
                    <a:pt x="487" y="437"/>
                    <a:pt x="487" y="437"/>
                  </a:cubicBezTo>
                  <a:cubicBezTo>
                    <a:pt x="487" y="437"/>
                    <a:pt x="487" y="437"/>
                    <a:pt x="487" y="437"/>
                  </a:cubicBezTo>
                  <a:cubicBezTo>
                    <a:pt x="488" y="445"/>
                    <a:pt x="488" y="445"/>
                    <a:pt x="488" y="445"/>
                  </a:cubicBezTo>
                  <a:cubicBezTo>
                    <a:pt x="493" y="448"/>
                    <a:pt x="493" y="448"/>
                    <a:pt x="493" y="448"/>
                  </a:cubicBezTo>
                  <a:cubicBezTo>
                    <a:pt x="494" y="448"/>
                    <a:pt x="494" y="448"/>
                    <a:pt x="494" y="448"/>
                  </a:cubicBezTo>
                  <a:cubicBezTo>
                    <a:pt x="494" y="448"/>
                    <a:pt x="494" y="448"/>
                    <a:pt x="494" y="448"/>
                  </a:cubicBezTo>
                  <a:cubicBezTo>
                    <a:pt x="494" y="448"/>
                    <a:pt x="494" y="448"/>
                    <a:pt x="494" y="448"/>
                  </a:cubicBezTo>
                  <a:cubicBezTo>
                    <a:pt x="495" y="448"/>
                    <a:pt x="495" y="448"/>
                    <a:pt x="495" y="448"/>
                  </a:cubicBezTo>
                  <a:cubicBezTo>
                    <a:pt x="496" y="448"/>
                    <a:pt x="496" y="448"/>
                    <a:pt x="496" y="448"/>
                  </a:cubicBezTo>
                  <a:cubicBezTo>
                    <a:pt x="501" y="440"/>
                    <a:pt x="501" y="440"/>
                    <a:pt x="501" y="440"/>
                  </a:cubicBezTo>
                  <a:cubicBezTo>
                    <a:pt x="503" y="432"/>
                    <a:pt x="503" y="432"/>
                    <a:pt x="503" y="432"/>
                  </a:cubicBezTo>
                  <a:cubicBezTo>
                    <a:pt x="505" y="432"/>
                    <a:pt x="505" y="432"/>
                    <a:pt x="505" y="432"/>
                  </a:cubicBezTo>
                  <a:cubicBezTo>
                    <a:pt x="506" y="432"/>
                    <a:pt x="506" y="432"/>
                    <a:pt x="506" y="432"/>
                  </a:cubicBezTo>
                  <a:cubicBezTo>
                    <a:pt x="517" y="436"/>
                    <a:pt x="517" y="436"/>
                    <a:pt x="517" y="436"/>
                  </a:cubicBezTo>
                  <a:cubicBezTo>
                    <a:pt x="523" y="432"/>
                    <a:pt x="523" y="432"/>
                    <a:pt x="523" y="432"/>
                  </a:cubicBezTo>
                  <a:cubicBezTo>
                    <a:pt x="523" y="432"/>
                    <a:pt x="523" y="432"/>
                    <a:pt x="523" y="432"/>
                  </a:cubicBezTo>
                  <a:cubicBezTo>
                    <a:pt x="524" y="432"/>
                    <a:pt x="524" y="432"/>
                    <a:pt x="524" y="432"/>
                  </a:cubicBezTo>
                  <a:cubicBezTo>
                    <a:pt x="530" y="431"/>
                    <a:pt x="530" y="431"/>
                    <a:pt x="530" y="431"/>
                  </a:cubicBezTo>
                  <a:cubicBezTo>
                    <a:pt x="534" y="424"/>
                    <a:pt x="534" y="424"/>
                    <a:pt x="534" y="424"/>
                  </a:cubicBezTo>
                  <a:cubicBezTo>
                    <a:pt x="534" y="416"/>
                    <a:pt x="534" y="416"/>
                    <a:pt x="534" y="416"/>
                  </a:cubicBezTo>
                  <a:cubicBezTo>
                    <a:pt x="537" y="403"/>
                    <a:pt x="537" y="403"/>
                    <a:pt x="537" y="403"/>
                  </a:cubicBezTo>
                  <a:cubicBezTo>
                    <a:pt x="537" y="404"/>
                    <a:pt x="537" y="404"/>
                    <a:pt x="537" y="404"/>
                  </a:cubicBezTo>
                  <a:cubicBezTo>
                    <a:pt x="539" y="404"/>
                    <a:pt x="539" y="404"/>
                    <a:pt x="539" y="404"/>
                  </a:cubicBezTo>
                  <a:cubicBezTo>
                    <a:pt x="547" y="406"/>
                    <a:pt x="547" y="406"/>
                    <a:pt x="547" y="406"/>
                  </a:cubicBezTo>
                  <a:cubicBezTo>
                    <a:pt x="551" y="398"/>
                    <a:pt x="551" y="398"/>
                    <a:pt x="551" y="398"/>
                  </a:cubicBezTo>
                  <a:cubicBezTo>
                    <a:pt x="552" y="398"/>
                    <a:pt x="552" y="398"/>
                    <a:pt x="552" y="398"/>
                  </a:cubicBezTo>
                  <a:cubicBezTo>
                    <a:pt x="553" y="398"/>
                    <a:pt x="553" y="398"/>
                    <a:pt x="553" y="398"/>
                  </a:cubicBezTo>
                  <a:cubicBezTo>
                    <a:pt x="561" y="398"/>
                    <a:pt x="561" y="398"/>
                    <a:pt x="561" y="398"/>
                  </a:cubicBezTo>
                  <a:cubicBezTo>
                    <a:pt x="562" y="398"/>
                    <a:pt x="562" y="398"/>
                    <a:pt x="562" y="398"/>
                  </a:cubicBezTo>
                  <a:cubicBezTo>
                    <a:pt x="562" y="398"/>
                    <a:pt x="562" y="398"/>
                    <a:pt x="562" y="398"/>
                  </a:cubicBezTo>
                  <a:cubicBezTo>
                    <a:pt x="563" y="398"/>
                    <a:pt x="563" y="398"/>
                    <a:pt x="563" y="398"/>
                  </a:cubicBezTo>
                  <a:cubicBezTo>
                    <a:pt x="567" y="404"/>
                    <a:pt x="567" y="404"/>
                    <a:pt x="567" y="404"/>
                  </a:cubicBezTo>
                  <a:cubicBezTo>
                    <a:pt x="567" y="404"/>
                    <a:pt x="567" y="404"/>
                    <a:pt x="567" y="404"/>
                  </a:cubicBezTo>
                  <a:cubicBezTo>
                    <a:pt x="567" y="405"/>
                    <a:pt x="567" y="405"/>
                    <a:pt x="567" y="405"/>
                  </a:cubicBezTo>
                  <a:cubicBezTo>
                    <a:pt x="567" y="406"/>
                    <a:pt x="567" y="406"/>
                    <a:pt x="567" y="406"/>
                  </a:cubicBezTo>
                  <a:cubicBezTo>
                    <a:pt x="568" y="414"/>
                    <a:pt x="568" y="414"/>
                    <a:pt x="568" y="414"/>
                  </a:cubicBezTo>
                  <a:cubicBezTo>
                    <a:pt x="572" y="417"/>
                    <a:pt x="572" y="417"/>
                    <a:pt x="572" y="417"/>
                  </a:cubicBezTo>
                  <a:cubicBezTo>
                    <a:pt x="577" y="412"/>
                    <a:pt x="577" y="412"/>
                    <a:pt x="577" y="412"/>
                  </a:cubicBezTo>
                  <a:cubicBezTo>
                    <a:pt x="579" y="414"/>
                    <a:pt x="579" y="414"/>
                    <a:pt x="579" y="414"/>
                  </a:cubicBezTo>
                  <a:cubicBezTo>
                    <a:pt x="581" y="416"/>
                    <a:pt x="581" y="418"/>
                    <a:pt x="581" y="420"/>
                  </a:cubicBezTo>
                  <a:cubicBezTo>
                    <a:pt x="581" y="427"/>
                    <a:pt x="581" y="427"/>
                    <a:pt x="581" y="427"/>
                  </a:cubicBezTo>
                  <a:cubicBezTo>
                    <a:pt x="579" y="434"/>
                    <a:pt x="579" y="434"/>
                    <a:pt x="579" y="434"/>
                  </a:cubicBezTo>
                  <a:cubicBezTo>
                    <a:pt x="581" y="438"/>
                    <a:pt x="581" y="438"/>
                    <a:pt x="581" y="438"/>
                  </a:cubicBezTo>
                  <a:cubicBezTo>
                    <a:pt x="585" y="442"/>
                    <a:pt x="585" y="442"/>
                    <a:pt x="585" y="442"/>
                  </a:cubicBezTo>
                  <a:cubicBezTo>
                    <a:pt x="601" y="444"/>
                    <a:pt x="601" y="444"/>
                    <a:pt x="601" y="444"/>
                  </a:cubicBezTo>
                  <a:cubicBezTo>
                    <a:pt x="602" y="445"/>
                    <a:pt x="602" y="445"/>
                    <a:pt x="602" y="445"/>
                  </a:cubicBezTo>
                  <a:cubicBezTo>
                    <a:pt x="602" y="445"/>
                    <a:pt x="602" y="445"/>
                    <a:pt x="602" y="445"/>
                  </a:cubicBezTo>
                  <a:cubicBezTo>
                    <a:pt x="603" y="445"/>
                    <a:pt x="603" y="445"/>
                    <a:pt x="603" y="445"/>
                  </a:cubicBezTo>
                  <a:cubicBezTo>
                    <a:pt x="603" y="445"/>
                    <a:pt x="603" y="445"/>
                    <a:pt x="603" y="445"/>
                  </a:cubicBezTo>
                  <a:cubicBezTo>
                    <a:pt x="604" y="446"/>
                    <a:pt x="604" y="446"/>
                    <a:pt x="604" y="446"/>
                  </a:cubicBezTo>
                  <a:cubicBezTo>
                    <a:pt x="609" y="440"/>
                    <a:pt x="609" y="440"/>
                    <a:pt x="609" y="440"/>
                  </a:cubicBezTo>
                  <a:cubicBezTo>
                    <a:pt x="609" y="440"/>
                    <a:pt x="609" y="440"/>
                    <a:pt x="609" y="440"/>
                  </a:cubicBezTo>
                  <a:cubicBezTo>
                    <a:pt x="613" y="436"/>
                    <a:pt x="613" y="436"/>
                    <a:pt x="613" y="436"/>
                  </a:cubicBezTo>
                  <a:cubicBezTo>
                    <a:pt x="611" y="430"/>
                    <a:pt x="611" y="430"/>
                    <a:pt x="611" y="430"/>
                  </a:cubicBezTo>
                  <a:cubicBezTo>
                    <a:pt x="607" y="404"/>
                    <a:pt x="607" y="404"/>
                    <a:pt x="607" y="404"/>
                  </a:cubicBezTo>
                  <a:cubicBezTo>
                    <a:pt x="619" y="410"/>
                    <a:pt x="619" y="410"/>
                    <a:pt x="619" y="410"/>
                  </a:cubicBezTo>
                  <a:cubicBezTo>
                    <a:pt x="619" y="410"/>
                    <a:pt x="619" y="410"/>
                    <a:pt x="619" y="410"/>
                  </a:cubicBezTo>
                  <a:cubicBezTo>
                    <a:pt x="619" y="410"/>
                    <a:pt x="619" y="410"/>
                    <a:pt x="619" y="410"/>
                  </a:cubicBezTo>
                  <a:cubicBezTo>
                    <a:pt x="625" y="416"/>
                    <a:pt x="625" y="416"/>
                    <a:pt x="625" y="416"/>
                  </a:cubicBezTo>
                  <a:cubicBezTo>
                    <a:pt x="628" y="419"/>
                    <a:pt x="628" y="419"/>
                    <a:pt x="628" y="419"/>
                  </a:cubicBezTo>
                  <a:cubicBezTo>
                    <a:pt x="633" y="416"/>
                    <a:pt x="633" y="416"/>
                    <a:pt x="633" y="416"/>
                  </a:cubicBezTo>
                  <a:cubicBezTo>
                    <a:pt x="649" y="398"/>
                    <a:pt x="649" y="398"/>
                    <a:pt x="649" y="398"/>
                  </a:cubicBezTo>
                  <a:cubicBezTo>
                    <a:pt x="649" y="398"/>
                    <a:pt x="649" y="398"/>
                    <a:pt x="649" y="398"/>
                  </a:cubicBezTo>
                  <a:cubicBezTo>
                    <a:pt x="650" y="398"/>
                    <a:pt x="650" y="398"/>
                    <a:pt x="650" y="398"/>
                  </a:cubicBezTo>
                  <a:cubicBezTo>
                    <a:pt x="656" y="393"/>
                    <a:pt x="656" y="393"/>
                    <a:pt x="656" y="393"/>
                  </a:cubicBezTo>
                  <a:cubicBezTo>
                    <a:pt x="663" y="384"/>
                    <a:pt x="663" y="384"/>
                    <a:pt x="663" y="384"/>
                  </a:cubicBezTo>
                  <a:cubicBezTo>
                    <a:pt x="663" y="383"/>
                    <a:pt x="663" y="383"/>
                    <a:pt x="663" y="383"/>
                  </a:cubicBezTo>
                  <a:cubicBezTo>
                    <a:pt x="672" y="385"/>
                    <a:pt x="672" y="385"/>
                    <a:pt x="672" y="385"/>
                  </a:cubicBezTo>
                  <a:cubicBezTo>
                    <a:pt x="677" y="385"/>
                    <a:pt x="677" y="385"/>
                    <a:pt x="677" y="385"/>
                  </a:cubicBezTo>
                  <a:cubicBezTo>
                    <a:pt x="677" y="382"/>
                    <a:pt x="677" y="379"/>
                    <a:pt x="678" y="378"/>
                  </a:cubicBezTo>
                  <a:cubicBezTo>
                    <a:pt x="685" y="370"/>
                    <a:pt x="685" y="370"/>
                    <a:pt x="685" y="370"/>
                  </a:cubicBezTo>
                  <a:cubicBezTo>
                    <a:pt x="687" y="368"/>
                    <a:pt x="687" y="368"/>
                    <a:pt x="687" y="368"/>
                  </a:cubicBezTo>
                  <a:cubicBezTo>
                    <a:pt x="695" y="371"/>
                    <a:pt x="695" y="371"/>
                    <a:pt x="695" y="371"/>
                  </a:cubicBezTo>
                  <a:cubicBezTo>
                    <a:pt x="704" y="370"/>
                    <a:pt x="704" y="370"/>
                    <a:pt x="704" y="370"/>
                  </a:cubicBezTo>
                  <a:cubicBezTo>
                    <a:pt x="711" y="363"/>
                    <a:pt x="711" y="363"/>
                    <a:pt x="711" y="363"/>
                  </a:cubicBezTo>
                  <a:cubicBezTo>
                    <a:pt x="714" y="357"/>
                    <a:pt x="714" y="357"/>
                    <a:pt x="714" y="357"/>
                  </a:cubicBezTo>
                  <a:cubicBezTo>
                    <a:pt x="712" y="354"/>
                    <a:pt x="712" y="354"/>
                    <a:pt x="712" y="354"/>
                  </a:cubicBezTo>
                  <a:cubicBezTo>
                    <a:pt x="706" y="357"/>
                    <a:pt x="706" y="357"/>
                    <a:pt x="706" y="357"/>
                  </a:cubicBezTo>
                  <a:cubicBezTo>
                    <a:pt x="706" y="356"/>
                    <a:pt x="706" y="356"/>
                    <a:pt x="706" y="356"/>
                  </a:cubicBezTo>
                  <a:cubicBezTo>
                    <a:pt x="705" y="356"/>
                    <a:pt x="705" y="356"/>
                    <a:pt x="705" y="356"/>
                  </a:cubicBezTo>
                  <a:cubicBezTo>
                    <a:pt x="698" y="350"/>
                    <a:pt x="698" y="350"/>
                    <a:pt x="698" y="350"/>
                  </a:cubicBezTo>
                  <a:cubicBezTo>
                    <a:pt x="698" y="349"/>
                    <a:pt x="698" y="349"/>
                    <a:pt x="698" y="349"/>
                  </a:cubicBezTo>
                  <a:cubicBezTo>
                    <a:pt x="701" y="338"/>
                    <a:pt x="701" y="338"/>
                    <a:pt x="701" y="338"/>
                  </a:cubicBezTo>
                  <a:cubicBezTo>
                    <a:pt x="701" y="330"/>
                    <a:pt x="701" y="330"/>
                    <a:pt x="701" y="330"/>
                  </a:cubicBezTo>
                  <a:cubicBezTo>
                    <a:pt x="699" y="324"/>
                    <a:pt x="699" y="324"/>
                    <a:pt x="699" y="324"/>
                  </a:cubicBezTo>
                  <a:cubicBezTo>
                    <a:pt x="694" y="322"/>
                    <a:pt x="694" y="322"/>
                    <a:pt x="694" y="322"/>
                  </a:cubicBezTo>
                  <a:cubicBezTo>
                    <a:pt x="694" y="321"/>
                    <a:pt x="694" y="321"/>
                    <a:pt x="694" y="321"/>
                  </a:cubicBezTo>
                  <a:cubicBezTo>
                    <a:pt x="693" y="321"/>
                    <a:pt x="693" y="321"/>
                    <a:pt x="693" y="321"/>
                  </a:cubicBezTo>
                  <a:cubicBezTo>
                    <a:pt x="693" y="320"/>
                    <a:pt x="693" y="320"/>
                    <a:pt x="693" y="320"/>
                  </a:cubicBezTo>
                  <a:cubicBezTo>
                    <a:pt x="688" y="311"/>
                    <a:pt x="688" y="311"/>
                    <a:pt x="688" y="311"/>
                  </a:cubicBezTo>
                  <a:cubicBezTo>
                    <a:pt x="687" y="310"/>
                    <a:pt x="687" y="310"/>
                    <a:pt x="687" y="310"/>
                  </a:cubicBezTo>
                  <a:cubicBezTo>
                    <a:pt x="681" y="318"/>
                    <a:pt x="681" y="318"/>
                    <a:pt x="681" y="318"/>
                  </a:cubicBezTo>
                  <a:cubicBezTo>
                    <a:pt x="674" y="322"/>
                    <a:pt x="674" y="322"/>
                    <a:pt x="674" y="322"/>
                  </a:cubicBezTo>
                  <a:cubicBezTo>
                    <a:pt x="672" y="323"/>
                    <a:pt x="672" y="323"/>
                    <a:pt x="672" y="323"/>
                  </a:cubicBezTo>
                  <a:cubicBezTo>
                    <a:pt x="672" y="322"/>
                    <a:pt x="672" y="322"/>
                    <a:pt x="672" y="322"/>
                  </a:cubicBezTo>
                  <a:cubicBezTo>
                    <a:pt x="671" y="322"/>
                    <a:pt x="671" y="322"/>
                    <a:pt x="671" y="322"/>
                  </a:cubicBezTo>
                  <a:cubicBezTo>
                    <a:pt x="664" y="315"/>
                    <a:pt x="664" y="315"/>
                    <a:pt x="664" y="315"/>
                  </a:cubicBezTo>
                  <a:cubicBezTo>
                    <a:pt x="664" y="314"/>
                    <a:pt x="664" y="314"/>
                    <a:pt x="664" y="314"/>
                  </a:cubicBezTo>
                  <a:cubicBezTo>
                    <a:pt x="659" y="303"/>
                    <a:pt x="659" y="303"/>
                    <a:pt x="659" y="303"/>
                  </a:cubicBezTo>
                  <a:cubicBezTo>
                    <a:pt x="659" y="303"/>
                    <a:pt x="659" y="303"/>
                    <a:pt x="659" y="303"/>
                  </a:cubicBezTo>
                  <a:cubicBezTo>
                    <a:pt x="657" y="295"/>
                    <a:pt x="657" y="295"/>
                    <a:pt x="657" y="295"/>
                  </a:cubicBezTo>
                  <a:cubicBezTo>
                    <a:pt x="657" y="294"/>
                    <a:pt x="657" y="294"/>
                    <a:pt x="657" y="294"/>
                  </a:cubicBezTo>
                  <a:cubicBezTo>
                    <a:pt x="657" y="294"/>
                    <a:pt x="657" y="294"/>
                    <a:pt x="657" y="294"/>
                  </a:cubicBezTo>
                  <a:cubicBezTo>
                    <a:pt x="657" y="282"/>
                    <a:pt x="657" y="282"/>
                    <a:pt x="657" y="282"/>
                  </a:cubicBezTo>
                  <a:cubicBezTo>
                    <a:pt x="656" y="275"/>
                    <a:pt x="656" y="275"/>
                    <a:pt x="656" y="275"/>
                  </a:cubicBezTo>
                  <a:cubicBezTo>
                    <a:pt x="650" y="273"/>
                    <a:pt x="650" y="273"/>
                    <a:pt x="650" y="273"/>
                  </a:cubicBezTo>
                  <a:cubicBezTo>
                    <a:pt x="650" y="273"/>
                    <a:pt x="650" y="273"/>
                    <a:pt x="650" y="273"/>
                  </a:cubicBezTo>
                  <a:cubicBezTo>
                    <a:pt x="650" y="273"/>
                    <a:pt x="650" y="273"/>
                    <a:pt x="650" y="273"/>
                  </a:cubicBezTo>
                  <a:cubicBezTo>
                    <a:pt x="637" y="263"/>
                    <a:pt x="637" y="263"/>
                    <a:pt x="637" y="263"/>
                  </a:cubicBezTo>
                  <a:cubicBezTo>
                    <a:pt x="638" y="262"/>
                    <a:pt x="638" y="262"/>
                    <a:pt x="638" y="262"/>
                  </a:cubicBezTo>
                  <a:cubicBezTo>
                    <a:pt x="644" y="255"/>
                    <a:pt x="644" y="255"/>
                    <a:pt x="644" y="255"/>
                  </a:cubicBezTo>
                  <a:cubicBezTo>
                    <a:pt x="644" y="255"/>
                    <a:pt x="644" y="255"/>
                    <a:pt x="644" y="255"/>
                  </a:cubicBezTo>
                  <a:cubicBezTo>
                    <a:pt x="644" y="254"/>
                    <a:pt x="644" y="254"/>
                    <a:pt x="644" y="254"/>
                  </a:cubicBezTo>
                  <a:cubicBezTo>
                    <a:pt x="645" y="254"/>
                    <a:pt x="645" y="254"/>
                    <a:pt x="645" y="254"/>
                  </a:cubicBezTo>
                  <a:cubicBezTo>
                    <a:pt x="645" y="254"/>
                    <a:pt x="645" y="254"/>
                    <a:pt x="645" y="254"/>
                  </a:cubicBezTo>
                  <a:cubicBezTo>
                    <a:pt x="651" y="254"/>
                    <a:pt x="651" y="254"/>
                    <a:pt x="651" y="254"/>
                  </a:cubicBezTo>
                  <a:cubicBezTo>
                    <a:pt x="652" y="254"/>
                    <a:pt x="652" y="254"/>
                    <a:pt x="652" y="254"/>
                  </a:cubicBezTo>
                  <a:cubicBezTo>
                    <a:pt x="654" y="254"/>
                    <a:pt x="656" y="255"/>
                    <a:pt x="657" y="257"/>
                  </a:cubicBezTo>
                  <a:cubicBezTo>
                    <a:pt x="663" y="261"/>
                    <a:pt x="663" y="261"/>
                    <a:pt x="663" y="261"/>
                  </a:cubicBezTo>
                  <a:cubicBezTo>
                    <a:pt x="669" y="256"/>
                    <a:pt x="669" y="256"/>
                    <a:pt x="669" y="256"/>
                  </a:cubicBezTo>
                  <a:cubicBezTo>
                    <a:pt x="673" y="250"/>
                    <a:pt x="673" y="250"/>
                    <a:pt x="673" y="250"/>
                  </a:cubicBezTo>
                  <a:cubicBezTo>
                    <a:pt x="673" y="245"/>
                    <a:pt x="673" y="245"/>
                    <a:pt x="673" y="245"/>
                  </a:cubicBezTo>
                  <a:cubicBezTo>
                    <a:pt x="672" y="232"/>
                    <a:pt x="672" y="232"/>
                    <a:pt x="672" y="232"/>
                  </a:cubicBezTo>
                  <a:cubicBezTo>
                    <a:pt x="671" y="227"/>
                    <a:pt x="671" y="227"/>
                    <a:pt x="671" y="227"/>
                  </a:cubicBezTo>
                  <a:cubicBezTo>
                    <a:pt x="662" y="226"/>
                    <a:pt x="662" y="226"/>
                    <a:pt x="662" y="226"/>
                  </a:cubicBezTo>
                  <a:cubicBezTo>
                    <a:pt x="662" y="220"/>
                    <a:pt x="662" y="220"/>
                    <a:pt x="662" y="220"/>
                  </a:cubicBezTo>
                  <a:cubicBezTo>
                    <a:pt x="654" y="210"/>
                    <a:pt x="654" y="210"/>
                    <a:pt x="654" y="210"/>
                  </a:cubicBezTo>
                  <a:cubicBezTo>
                    <a:pt x="653" y="210"/>
                    <a:pt x="653" y="210"/>
                    <a:pt x="653" y="210"/>
                  </a:cubicBezTo>
                  <a:cubicBezTo>
                    <a:pt x="649" y="203"/>
                    <a:pt x="649" y="203"/>
                    <a:pt x="649" y="203"/>
                  </a:cubicBezTo>
                  <a:cubicBezTo>
                    <a:pt x="649" y="202"/>
                    <a:pt x="649" y="202"/>
                    <a:pt x="649" y="202"/>
                  </a:cubicBezTo>
                  <a:cubicBezTo>
                    <a:pt x="649" y="201"/>
                    <a:pt x="649" y="201"/>
                    <a:pt x="649" y="201"/>
                  </a:cubicBezTo>
                  <a:cubicBezTo>
                    <a:pt x="649" y="201"/>
                    <a:pt x="649" y="201"/>
                    <a:pt x="649" y="201"/>
                  </a:cubicBezTo>
                  <a:cubicBezTo>
                    <a:pt x="657" y="190"/>
                    <a:pt x="657" y="190"/>
                    <a:pt x="657" y="190"/>
                  </a:cubicBezTo>
                  <a:cubicBezTo>
                    <a:pt x="657" y="189"/>
                    <a:pt x="657" y="189"/>
                    <a:pt x="657" y="189"/>
                  </a:cubicBezTo>
                  <a:cubicBezTo>
                    <a:pt x="658" y="189"/>
                    <a:pt x="658" y="189"/>
                    <a:pt x="658" y="189"/>
                  </a:cubicBezTo>
                  <a:cubicBezTo>
                    <a:pt x="658" y="188"/>
                    <a:pt x="658" y="188"/>
                    <a:pt x="658" y="188"/>
                  </a:cubicBezTo>
                  <a:cubicBezTo>
                    <a:pt x="659" y="188"/>
                    <a:pt x="659" y="188"/>
                    <a:pt x="659" y="188"/>
                  </a:cubicBezTo>
                  <a:cubicBezTo>
                    <a:pt x="662" y="188"/>
                    <a:pt x="662" y="188"/>
                    <a:pt x="662" y="188"/>
                  </a:cubicBezTo>
                  <a:cubicBezTo>
                    <a:pt x="667" y="184"/>
                    <a:pt x="667" y="184"/>
                    <a:pt x="667" y="184"/>
                  </a:cubicBezTo>
                  <a:cubicBezTo>
                    <a:pt x="672" y="168"/>
                    <a:pt x="672" y="168"/>
                    <a:pt x="672" y="168"/>
                  </a:cubicBezTo>
                  <a:cubicBezTo>
                    <a:pt x="672" y="168"/>
                    <a:pt x="672" y="168"/>
                    <a:pt x="672" y="168"/>
                  </a:cubicBezTo>
                  <a:cubicBezTo>
                    <a:pt x="672" y="168"/>
                    <a:pt x="672" y="168"/>
                    <a:pt x="672" y="168"/>
                  </a:cubicBezTo>
                  <a:cubicBezTo>
                    <a:pt x="679" y="161"/>
                    <a:pt x="679" y="161"/>
                    <a:pt x="679" y="161"/>
                  </a:cubicBezTo>
                  <a:cubicBezTo>
                    <a:pt x="679" y="160"/>
                    <a:pt x="679" y="160"/>
                    <a:pt x="679" y="160"/>
                  </a:cubicBezTo>
                  <a:cubicBezTo>
                    <a:pt x="679" y="160"/>
                    <a:pt x="679" y="160"/>
                    <a:pt x="679" y="160"/>
                  </a:cubicBezTo>
                  <a:cubicBezTo>
                    <a:pt x="679" y="160"/>
                    <a:pt x="679" y="160"/>
                    <a:pt x="679" y="160"/>
                  </a:cubicBezTo>
                  <a:cubicBezTo>
                    <a:pt x="687" y="158"/>
                    <a:pt x="687" y="158"/>
                    <a:pt x="687" y="158"/>
                  </a:cubicBezTo>
                  <a:cubicBezTo>
                    <a:pt x="687" y="159"/>
                    <a:pt x="687" y="159"/>
                    <a:pt x="687" y="159"/>
                  </a:cubicBezTo>
                  <a:cubicBezTo>
                    <a:pt x="691" y="163"/>
                    <a:pt x="691" y="163"/>
                    <a:pt x="691" y="163"/>
                  </a:cubicBezTo>
                  <a:cubicBezTo>
                    <a:pt x="693" y="164"/>
                    <a:pt x="693" y="164"/>
                    <a:pt x="693" y="164"/>
                  </a:cubicBezTo>
                  <a:cubicBezTo>
                    <a:pt x="696" y="151"/>
                    <a:pt x="696" y="151"/>
                    <a:pt x="696" y="151"/>
                  </a:cubicBezTo>
                  <a:cubicBezTo>
                    <a:pt x="693" y="142"/>
                    <a:pt x="693" y="142"/>
                    <a:pt x="693" y="142"/>
                  </a:cubicBezTo>
                  <a:cubicBezTo>
                    <a:pt x="693" y="142"/>
                    <a:pt x="693" y="142"/>
                    <a:pt x="693" y="142"/>
                  </a:cubicBezTo>
                  <a:cubicBezTo>
                    <a:pt x="693" y="141"/>
                    <a:pt x="693" y="141"/>
                    <a:pt x="693" y="141"/>
                  </a:cubicBezTo>
                  <a:cubicBezTo>
                    <a:pt x="694" y="131"/>
                    <a:pt x="694" y="131"/>
                    <a:pt x="694" y="131"/>
                  </a:cubicBezTo>
                  <a:cubicBezTo>
                    <a:pt x="694" y="130"/>
                    <a:pt x="694" y="130"/>
                    <a:pt x="694" y="130"/>
                  </a:cubicBezTo>
                  <a:cubicBezTo>
                    <a:pt x="699" y="125"/>
                    <a:pt x="699" y="125"/>
                    <a:pt x="699" y="125"/>
                  </a:cubicBezTo>
                  <a:cubicBezTo>
                    <a:pt x="702" y="120"/>
                    <a:pt x="702" y="120"/>
                    <a:pt x="702" y="120"/>
                  </a:cubicBezTo>
                  <a:cubicBezTo>
                    <a:pt x="702" y="115"/>
                    <a:pt x="702" y="115"/>
                    <a:pt x="702" y="115"/>
                  </a:cubicBezTo>
                  <a:cubicBezTo>
                    <a:pt x="702" y="112"/>
                    <a:pt x="701" y="108"/>
                    <a:pt x="699" y="102"/>
                  </a:cubicBezTo>
                  <a:cubicBezTo>
                    <a:pt x="699" y="102"/>
                    <a:pt x="699" y="102"/>
                    <a:pt x="699" y="102"/>
                  </a:cubicBezTo>
                  <a:cubicBezTo>
                    <a:pt x="699" y="102"/>
                    <a:pt x="699" y="102"/>
                    <a:pt x="699" y="102"/>
                  </a:cubicBezTo>
                  <a:cubicBezTo>
                    <a:pt x="699" y="93"/>
                    <a:pt x="699" y="93"/>
                    <a:pt x="699" y="93"/>
                  </a:cubicBezTo>
                  <a:cubicBezTo>
                    <a:pt x="699" y="92"/>
                    <a:pt x="699" y="92"/>
                    <a:pt x="699" y="92"/>
                  </a:cubicBezTo>
                  <a:cubicBezTo>
                    <a:pt x="701" y="84"/>
                    <a:pt x="701" y="84"/>
                    <a:pt x="701" y="84"/>
                  </a:cubicBezTo>
                  <a:cubicBezTo>
                    <a:pt x="699" y="80"/>
                    <a:pt x="698" y="78"/>
                    <a:pt x="698" y="76"/>
                  </a:cubicBezTo>
                  <a:lnTo>
                    <a:pt x="699" y="6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4" name="Freeform 14"/>
            <p:cNvSpPr>
              <a:spLocks/>
            </p:cNvSpPr>
            <p:nvPr/>
          </p:nvSpPr>
          <p:spPr bwMode="auto">
            <a:xfrm>
              <a:off x="2800580" y="5392234"/>
              <a:ext cx="1043012" cy="793672"/>
            </a:xfrm>
            <a:custGeom>
              <a:avLst/>
              <a:gdLst>
                <a:gd name="T0" fmla="*/ 202 w 251"/>
                <a:gd name="T1" fmla="*/ 6 h 191"/>
                <a:gd name="T2" fmla="*/ 188 w 251"/>
                <a:gd name="T3" fmla="*/ 18 h 191"/>
                <a:gd name="T4" fmla="*/ 172 w 251"/>
                <a:gd name="T5" fmla="*/ 22 h 191"/>
                <a:gd name="T6" fmla="*/ 161 w 251"/>
                <a:gd name="T7" fmla="*/ 21 h 191"/>
                <a:gd name="T8" fmla="*/ 161 w 251"/>
                <a:gd name="T9" fmla="*/ 21 h 191"/>
                <a:gd name="T10" fmla="*/ 147 w 251"/>
                <a:gd name="T11" fmla="*/ 26 h 191"/>
                <a:gd name="T12" fmla="*/ 137 w 251"/>
                <a:gd name="T13" fmla="*/ 32 h 191"/>
                <a:gd name="T14" fmla="*/ 127 w 251"/>
                <a:gd name="T15" fmla="*/ 40 h 191"/>
                <a:gd name="T16" fmla="*/ 120 w 251"/>
                <a:gd name="T17" fmla="*/ 47 h 191"/>
                <a:gd name="T18" fmla="*/ 118 w 251"/>
                <a:gd name="T19" fmla="*/ 51 h 191"/>
                <a:gd name="T20" fmla="*/ 103 w 251"/>
                <a:gd name="T21" fmla="*/ 48 h 191"/>
                <a:gd name="T22" fmla="*/ 85 w 251"/>
                <a:gd name="T23" fmla="*/ 40 h 191"/>
                <a:gd name="T24" fmla="*/ 80 w 251"/>
                <a:gd name="T25" fmla="*/ 46 h 191"/>
                <a:gd name="T26" fmla="*/ 74 w 251"/>
                <a:gd name="T27" fmla="*/ 51 h 191"/>
                <a:gd name="T28" fmla="*/ 63 w 251"/>
                <a:gd name="T29" fmla="*/ 58 h 191"/>
                <a:gd name="T30" fmla="*/ 51 w 251"/>
                <a:gd name="T31" fmla="*/ 67 h 191"/>
                <a:gd name="T32" fmla="*/ 23 w 251"/>
                <a:gd name="T33" fmla="*/ 62 h 191"/>
                <a:gd name="T34" fmla="*/ 9 w 251"/>
                <a:gd name="T35" fmla="*/ 65 h 191"/>
                <a:gd name="T36" fmla="*/ 1 w 251"/>
                <a:gd name="T37" fmla="*/ 69 h 191"/>
                <a:gd name="T38" fmla="*/ 2 w 251"/>
                <a:gd name="T39" fmla="*/ 79 h 191"/>
                <a:gd name="T40" fmla="*/ 21 w 251"/>
                <a:gd name="T41" fmla="*/ 79 h 191"/>
                <a:gd name="T42" fmla="*/ 23 w 251"/>
                <a:gd name="T43" fmla="*/ 94 h 191"/>
                <a:gd name="T44" fmla="*/ 38 w 251"/>
                <a:gd name="T45" fmla="*/ 92 h 191"/>
                <a:gd name="T46" fmla="*/ 50 w 251"/>
                <a:gd name="T47" fmla="*/ 89 h 191"/>
                <a:gd name="T48" fmla="*/ 53 w 251"/>
                <a:gd name="T49" fmla="*/ 108 h 191"/>
                <a:gd name="T50" fmla="*/ 46 w 251"/>
                <a:gd name="T51" fmla="*/ 116 h 191"/>
                <a:gd name="T52" fmla="*/ 35 w 251"/>
                <a:gd name="T53" fmla="*/ 124 h 191"/>
                <a:gd name="T54" fmla="*/ 53 w 251"/>
                <a:gd name="T55" fmla="*/ 128 h 191"/>
                <a:gd name="T56" fmla="*/ 61 w 251"/>
                <a:gd name="T57" fmla="*/ 133 h 191"/>
                <a:gd name="T58" fmla="*/ 77 w 251"/>
                <a:gd name="T59" fmla="*/ 142 h 191"/>
                <a:gd name="T60" fmla="*/ 70 w 251"/>
                <a:gd name="T61" fmla="*/ 150 h 191"/>
                <a:gd name="T62" fmla="*/ 97 w 251"/>
                <a:gd name="T63" fmla="*/ 178 h 191"/>
                <a:gd name="T64" fmla="*/ 107 w 251"/>
                <a:gd name="T65" fmla="*/ 174 h 191"/>
                <a:gd name="T66" fmla="*/ 123 w 251"/>
                <a:gd name="T67" fmla="*/ 184 h 191"/>
                <a:gd name="T68" fmla="*/ 127 w 251"/>
                <a:gd name="T69" fmla="*/ 179 h 191"/>
                <a:gd name="T70" fmla="*/ 135 w 251"/>
                <a:gd name="T71" fmla="*/ 180 h 191"/>
                <a:gd name="T72" fmla="*/ 155 w 251"/>
                <a:gd name="T73" fmla="*/ 185 h 191"/>
                <a:gd name="T74" fmla="*/ 157 w 251"/>
                <a:gd name="T75" fmla="*/ 186 h 191"/>
                <a:gd name="T76" fmla="*/ 173 w 251"/>
                <a:gd name="T77" fmla="*/ 173 h 191"/>
                <a:gd name="T78" fmla="*/ 179 w 251"/>
                <a:gd name="T79" fmla="*/ 178 h 191"/>
                <a:gd name="T80" fmla="*/ 183 w 251"/>
                <a:gd name="T81" fmla="*/ 170 h 191"/>
                <a:gd name="T82" fmla="*/ 198 w 251"/>
                <a:gd name="T83" fmla="*/ 152 h 191"/>
                <a:gd name="T84" fmla="*/ 207 w 251"/>
                <a:gd name="T85" fmla="*/ 154 h 191"/>
                <a:gd name="T86" fmla="*/ 205 w 251"/>
                <a:gd name="T87" fmla="*/ 143 h 191"/>
                <a:gd name="T88" fmla="*/ 207 w 251"/>
                <a:gd name="T89" fmla="*/ 137 h 191"/>
                <a:gd name="T90" fmla="*/ 229 w 251"/>
                <a:gd name="T91" fmla="*/ 126 h 191"/>
                <a:gd name="T92" fmla="*/ 228 w 251"/>
                <a:gd name="T93" fmla="*/ 114 h 191"/>
                <a:gd name="T94" fmla="*/ 233 w 251"/>
                <a:gd name="T95" fmla="*/ 105 h 191"/>
                <a:gd name="T96" fmla="*/ 239 w 251"/>
                <a:gd name="T97" fmla="*/ 90 h 191"/>
                <a:gd name="T98" fmla="*/ 248 w 251"/>
                <a:gd name="T99" fmla="*/ 78 h 191"/>
                <a:gd name="T100" fmla="*/ 248 w 251"/>
                <a:gd name="T101" fmla="*/ 67 h 191"/>
                <a:gd name="T102" fmla="*/ 248 w 251"/>
                <a:gd name="T103" fmla="*/ 60 h 191"/>
                <a:gd name="T104" fmla="*/ 227 w 251"/>
                <a:gd name="T105" fmla="*/ 61 h 191"/>
                <a:gd name="T106" fmla="*/ 221 w 251"/>
                <a:gd name="T107" fmla="*/ 51 h 191"/>
                <a:gd name="T108" fmla="*/ 211 w 251"/>
                <a:gd name="T109" fmla="*/ 50 h 191"/>
                <a:gd name="T110" fmla="*/ 222 w 251"/>
                <a:gd name="T111" fmla="*/ 29 h 191"/>
                <a:gd name="T112" fmla="*/ 221 w 251"/>
                <a:gd name="T113" fmla="*/ 14 h 191"/>
                <a:gd name="T114" fmla="*/ 217 w 251"/>
                <a:gd name="T115" fmla="*/ 0 h 191"/>
                <a:gd name="T116" fmla="*/ 208 w 251"/>
                <a:gd name="T117" fmla="*/ 4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251" h="191">
                  <a:moveTo>
                    <a:pt x="201" y="4"/>
                  </a:moveTo>
                  <a:cubicBezTo>
                    <a:pt x="201" y="5"/>
                    <a:pt x="201" y="5"/>
                    <a:pt x="201" y="5"/>
                  </a:cubicBezTo>
                  <a:cubicBezTo>
                    <a:pt x="202" y="6"/>
                    <a:pt x="202" y="6"/>
                    <a:pt x="202" y="6"/>
                  </a:cubicBezTo>
                  <a:cubicBezTo>
                    <a:pt x="197" y="14"/>
                    <a:pt x="197" y="14"/>
                    <a:pt x="197" y="14"/>
                  </a:cubicBezTo>
                  <a:cubicBezTo>
                    <a:pt x="195" y="16"/>
                    <a:pt x="192" y="18"/>
                    <a:pt x="189" y="18"/>
                  </a:cubicBezTo>
                  <a:cubicBezTo>
                    <a:pt x="188" y="18"/>
                    <a:pt x="188" y="18"/>
                    <a:pt x="188" y="18"/>
                  </a:cubicBezTo>
                  <a:cubicBezTo>
                    <a:pt x="184" y="15"/>
                    <a:pt x="184" y="15"/>
                    <a:pt x="184" y="15"/>
                  </a:cubicBezTo>
                  <a:cubicBezTo>
                    <a:pt x="180" y="16"/>
                    <a:pt x="180" y="16"/>
                    <a:pt x="180" y="16"/>
                  </a:cubicBezTo>
                  <a:cubicBezTo>
                    <a:pt x="172" y="22"/>
                    <a:pt x="172" y="22"/>
                    <a:pt x="172" y="22"/>
                  </a:cubicBezTo>
                  <a:cubicBezTo>
                    <a:pt x="170" y="22"/>
                    <a:pt x="167" y="20"/>
                    <a:pt x="164" y="16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61" y="21"/>
                    <a:pt x="161" y="21"/>
                    <a:pt x="161" y="21"/>
                  </a:cubicBezTo>
                  <a:cubicBezTo>
                    <a:pt x="158" y="24"/>
                    <a:pt x="158" y="24"/>
                    <a:pt x="158" y="24"/>
                  </a:cubicBezTo>
                  <a:cubicBezTo>
                    <a:pt x="153" y="24"/>
                    <a:pt x="153" y="24"/>
                    <a:pt x="153" y="24"/>
                  </a:cubicBezTo>
                  <a:cubicBezTo>
                    <a:pt x="147" y="26"/>
                    <a:pt x="147" y="26"/>
                    <a:pt x="147" y="26"/>
                  </a:cubicBezTo>
                  <a:cubicBezTo>
                    <a:pt x="141" y="30"/>
                    <a:pt x="141" y="30"/>
                    <a:pt x="141" y="30"/>
                  </a:cubicBezTo>
                  <a:cubicBezTo>
                    <a:pt x="139" y="30"/>
                    <a:pt x="139" y="30"/>
                    <a:pt x="139" y="30"/>
                  </a:cubicBezTo>
                  <a:cubicBezTo>
                    <a:pt x="137" y="32"/>
                    <a:pt x="137" y="32"/>
                    <a:pt x="137" y="32"/>
                  </a:cubicBezTo>
                  <a:cubicBezTo>
                    <a:pt x="135" y="34"/>
                    <a:pt x="134" y="36"/>
                    <a:pt x="135" y="37"/>
                  </a:cubicBezTo>
                  <a:cubicBezTo>
                    <a:pt x="138" y="41"/>
                    <a:pt x="138" y="41"/>
                    <a:pt x="138" y="41"/>
                  </a:cubicBezTo>
                  <a:cubicBezTo>
                    <a:pt x="127" y="40"/>
                    <a:pt x="127" y="40"/>
                    <a:pt x="127" y="40"/>
                  </a:cubicBezTo>
                  <a:cubicBezTo>
                    <a:pt x="121" y="45"/>
                    <a:pt x="121" y="45"/>
                    <a:pt x="121" y="45"/>
                  </a:cubicBezTo>
                  <a:cubicBezTo>
                    <a:pt x="120" y="47"/>
                    <a:pt x="120" y="47"/>
                    <a:pt x="120" y="47"/>
                  </a:cubicBezTo>
                  <a:cubicBezTo>
                    <a:pt x="120" y="47"/>
                    <a:pt x="120" y="47"/>
                    <a:pt x="120" y="47"/>
                  </a:cubicBezTo>
                  <a:cubicBezTo>
                    <a:pt x="119" y="50"/>
                    <a:pt x="119" y="50"/>
                    <a:pt x="119" y="50"/>
                  </a:cubicBezTo>
                  <a:cubicBezTo>
                    <a:pt x="118" y="51"/>
                    <a:pt x="118" y="51"/>
                    <a:pt x="118" y="51"/>
                  </a:cubicBezTo>
                  <a:cubicBezTo>
                    <a:pt x="118" y="51"/>
                    <a:pt x="118" y="51"/>
                    <a:pt x="118" y="51"/>
                  </a:cubicBezTo>
                  <a:cubicBezTo>
                    <a:pt x="112" y="51"/>
                    <a:pt x="112" y="51"/>
                    <a:pt x="112" y="51"/>
                  </a:cubicBezTo>
                  <a:cubicBezTo>
                    <a:pt x="105" y="48"/>
                    <a:pt x="105" y="48"/>
                    <a:pt x="105" y="48"/>
                  </a:cubicBezTo>
                  <a:cubicBezTo>
                    <a:pt x="103" y="48"/>
                    <a:pt x="103" y="48"/>
                    <a:pt x="103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5" y="49"/>
                    <a:pt x="92" y="46"/>
                    <a:pt x="89" y="42"/>
                  </a:cubicBezTo>
                  <a:cubicBezTo>
                    <a:pt x="85" y="40"/>
                    <a:pt x="85" y="40"/>
                    <a:pt x="85" y="40"/>
                  </a:cubicBezTo>
                  <a:cubicBezTo>
                    <a:pt x="81" y="46"/>
                    <a:pt x="81" y="46"/>
                    <a:pt x="81" y="46"/>
                  </a:cubicBezTo>
                  <a:cubicBezTo>
                    <a:pt x="81" y="46"/>
                    <a:pt x="81" y="46"/>
                    <a:pt x="81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75" y="50"/>
                    <a:pt x="75" y="50"/>
                    <a:pt x="75" y="50"/>
                  </a:cubicBezTo>
                  <a:cubicBezTo>
                    <a:pt x="74" y="50"/>
                    <a:pt x="74" y="50"/>
                    <a:pt x="74" y="50"/>
                  </a:cubicBezTo>
                  <a:cubicBezTo>
                    <a:pt x="74" y="51"/>
                    <a:pt x="74" y="51"/>
                    <a:pt x="74" y="51"/>
                  </a:cubicBezTo>
                  <a:cubicBezTo>
                    <a:pt x="73" y="51"/>
                    <a:pt x="73" y="51"/>
                    <a:pt x="73" y="51"/>
                  </a:cubicBezTo>
                  <a:cubicBezTo>
                    <a:pt x="69" y="52"/>
                    <a:pt x="69" y="52"/>
                    <a:pt x="69" y="52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56" y="61"/>
                    <a:pt x="56" y="61"/>
                    <a:pt x="56" y="61"/>
                  </a:cubicBezTo>
                  <a:cubicBezTo>
                    <a:pt x="51" y="67"/>
                    <a:pt x="51" y="67"/>
                    <a:pt x="51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23" y="62"/>
                    <a:pt x="23" y="62"/>
                    <a:pt x="23" y="62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9" y="65"/>
                    <a:pt x="9" y="65"/>
                    <a:pt x="9" y="65"/>
                  </a:cubicBezTo>
                  <a:cubicBezTo>
                    <a:pt x="9" y="65"/>
                    <a:pt x="9" y="65"/>
                    <a:pt x="9" y="65"/>
                  </a:cubicBezTo>
                  <a:cubicBezTo>
                    <a:pt x="5" y="66"/>
                    <a:pt x="5" y="66"/>
                    <a:pt x="5" y="66"/>
                  </a:cubicBezTo>
                  <a:cubicBezTo>
                    <a:pt x="3" y="67"/>
                    <a:pt x="2" y="68"/>
                    <a:pt x="1" y="69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11" y="76"/>
                    <a:pt x="11" y="76"/>
                    <a:pt x="11" y="76"/>
                  </a:cubicBezTo>
                  <a:cubicBezTo>
                    <a:pt x="13" y="76"/>
                    <a:pt x="16" y="77"/>
                    <a:pt x="20" y="79"/>
                  </a:cubicBezTo>
                  <a:cubicBezTo>
                    <a:pt x="21" y="79"/>
                    <a:pt x="21" y="79"/>
                    <a:pt x="21" y="79"/>
                  </a:cubicBezTo>
                  <a:cubicBezTo>
                    <a:pt x="21" y="80"/>
                    <a:pt x="21" y="80"/>
                    <a:pt x="21" y="80"/>
                  </a:cubicBezTo>
                  <a:cubicBezTo>
                    <a:pt x="21" y="93"/>
                    <a:pt x="21" y="93"/>
                    <a:pt x="21" y="93"/>
                  </a:cubicBezTo>
                  <a:cubicBezTo>
                    <a:pt x="23" y="94"/>
                    <a:pt x="23" y="94"/>
                    <a:pt x="23" y="94"/>
                  </a:cubicBezTo>
                  <a:cubicBezTo>
                    <a:pt x="32" y="94"/>
                    <a:pt x="32" y="94"/>
                    <a:pt x="32" y="94"/>
                  </a:cubicBezTo>
                  <a:cubicBezTo>
                    <a:pt x="37" y="92"/>
                    <a:pt x="37" y="92"/>
                    <a:pt x="37" y="92"/>
                  </a:cubicBezTo>
                  <a:cubicBezTo>
                    <a:pt x="38" y="92"/>
                    <a:pt x="38" y="92"/>
                    <a:pt x="38" y="92"/>
                  </a:cubicBezTo>
                  <a:cubicBezTo>
                    <a:pt x="41" y="90"/>
                    <a:pt x="44" y="89"/>
                    <a:pt x="47" y="88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3" y="108"/>
                    <a:pt x="53" y="108"/>
                    <a:pt x="53" y="108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6" y="116"/>
                    <a:pt x="46" y="116"/>
                    <a:pt x="46" y="116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37" y="121"/>
                    <a:pt x="37" y="121"/>
                    <a:pt x="37" y="121"/>
                  </a:cubicBezTo>
                  <a:cubicBezTo>
                    <a:pt x="35" y="124"/>
                    <a:pt x="35" y="124"/>
                    <a:pt x="35" y="124"/>
                  </a:cubicBezTo>
                  <a:cubicBezTo>
                    <a:pt x="36" y="126"/>
                    <a:pt x="36" y="126"/>
                    <a:pt x="36" y="126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53" y="128"/>
                    <a:pt x="53" y="128"/>
                    <a:pt x="53" y="128"/>
                  </a:cubicBezTo>
                  <a:cubicBezTo>
                    <a:pt x="54" y="129"/>
                    <a:pt x="54" y="129"/>
                    <a:pt x="54" y="129"/>
                  </a:cubicBezTo>
                  <a:cubicBezTo>
                    <a:pt x="61" y="133"/>
                    <a:pt x="61" y="133"/>
                    <a:pt x="61" y="133"/>
                  </a:cubicBezTo>
                  <a:cubicBezTo>
                    <a:pt x="76" y="132"/>
                    <a:pt x="76" y="132"/>
                    <a:pt x="76" y="132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7" y="142"/>
                    <a:pt x="77" y="142"/>
                    <a:pt x="77" y="142"/>
                  </a:cubicBezTo>
                  <a:cubicBezTo>
                    <a:pt x="77" y="143"/>
                    <a:pt x="77" y="143"/>
                    <a:pt x="77" y="143"/>
                  </a:cubicBezTo>
                  <a:cubicBezTo>
                    <a:pt x="77" y="143"/>
                    <a:pt x="77" y="143"/>
                    <a:pt x="77" y="143"/>
                  </a:cubicBezTo>
                  <a:cubicBezTo>
                    <a:pt x="70" y="150"/>
                    <a:pt x="70" y="150"/>
                    <a:pt x="70" y="150"/>
                  </a:cubicBezTo>
                  <a:cubicBezTo>
                    <a:pt x="69" y="158"/>
                    <a:pt x="71" y="164"/>
                    <a:pt x="75" y="165"/>
                  </a:cubicBezTo>
                  <a:cubicBezTo>
                    <a:pt x="87" y="172"/>
                    <a:pt x="87" y="172"/>
                    <a:pt x="87" y="172"/>
                  </a:cubicBezTo>
                  <a:cubicBezTo>
                    <a:pt x="97" y="178"/>
                    <a:pt x="97" y="178"/>
                    <a:pt x="97" y="178"/>
                  </a:cubicBezTo>
                  <a:cubicBezTo>
                    <a:pt x="106" y="174"/>
                    <a:pt x="106" y="174"/>
                    <a:pt x="106" y="174"/>
                  </a:cubicBezTo>
                  <a:cubicBezTo>
                    <a:pt x="107" y="174"/>
                    <a:pt x="107" y="174"/>
                    <a:pt x="107" y="174"/>
                  </a:cubicBezTo>
                  <a:cubicBezTo>
                    <a:pt x="107" y="174"/>
                    <a:pt x="107" y="174"/>
                    <a:pt x="107" y="174"/>
                  </a:cubicBezTo>
                  <a:cubicBezTo>
                    <a:pt x="108" y="174"/>
                    <a:pt x="108" y="174"/>
                    <a:pt x="108" y="174"/>
                  </a:cubicBezTo>
                  <a:cubicBezTo>
                    <a:pt x="121" y="184"/>
                    <a:pt x="121" y="184"/>
                    <a:pt x="121" y="184"/>
                  </a:cubicBezTo>
                  <a:cubicBezTo>
                    <a:pt x="123" y="184"/>
                    <a:pt x="123" y="184"/>
                    <a:pt x="123" y="184"/>
                  </a:cubicBezTo>
                  <a:cubicBezTo>
                    <a:pt x="126" y="180"/>
                    <a:pt x="126" y="180"/>
                    <a:pt x="126" y="180"/>
                  </a:cubicBezTo>
                  <a:cubicBezTo>
                    <a:pt x="127" y="180"/>
                    <a:pt x="127" y="180"/>
                    <a:pt x="127" y="180"/>
                  </a:cubicBezTo>
                  <a:cubicBezTo>
                    <a:pt x="127" y="179"/>
                    <a:pt x="127" y="179"/>
                    <a:pt x="127" y="179"/>
                  </a:cubicBezTo>
                  <a:cubicBezTo>
                    <a:pt x="127" y="179"/>
                    <a:pt x="127" y="179"/>
                    <a:pt x="127" y="179"/>
                  </a:cubicBezTo>
                  <a:cubicBezTo>
                    <a:pt x="128" y="179"/>
                    <a:pt x="128" y="179"/>
                    <a:pt x="128" y="179"/>
                  </a:cubicBezTo>
                  <a:cubicBezTo>
                    <a:pt x="135" y="180"/>
                    <a:pt x="135" y="180"/>
                    <a:pt x="135" y="180"/>
                  </a:cubicBezTo>
                  <a:cubicBezTo>
                    <a:pt x="137" y="167"/>
                    <a:pt x="137" y="167"/>
                    <a:pt x="137" y="167"/>
                  </a:cubicBezTo>
                  <a:cubicBezTo>
                    <a:pt x="147" y="184"/>
                    <a:pt x="147" y="184"/>
                    <a:pt x="147" y="184"/>
                  </a:cubicBezTo>
                  <a:cubicBezTo>
                    <a:pt x="155" y="185"/>
                    <a:pt x="155" y="185"/>
                    <a:pt x="155" y="185"/>
                  </a:cubicBezTo>
                  <a:cubicBezTo>
                    <a:pt x="156" y="185"/>
                    <a:pt x="156" y="185"/>
                    <a:pt x="156" y="185"/>
                  </a:cubicBezTo>
                  <a:cubicBezTo>
                    <a:pt x="157" y="185"/>
                    <a:pt x="157" y="185"/>
                    <a:pt x="157" y="185"/>
                  </a:cubicBezTo>
                  <a:cubicBezTo>
                    <a:pt x="157" y="186"/>
                    <a:pt x="157" y="186"/>
                    <a:pt x="157" y="186"/>
                  </a:cubicBezTo>
                  <a:cubicBezTo>
                    <a:pt x="157" y="191"/>
                    <a:pt x="157" y="191"/>
                    <a:pt x="157" y="191"/>
                  </a:cubicBezTo>
                  <a:cubicBezTo>
                    <a:pt x="160" y="190"/>
                    <a:pt x="160" y="190"/>
                    <a:pt x="160" y="190"/>
                  </a:cubicBezTo>
                  <a:cubicBezTo>
                    <a:pt x="173" y="173"/>
                    <a:pt x="173" y="173"/>
                    <a:pt x="173" y="173"/>
                  </a:cubicBezTo>
                  <a:cubicBezTo>
                    <a:pt x="179" y="181"/>
                    <a:pt x="179" y="181"/>
                    <a:pt x="179" y="181"/>
                  </a:cubicBezTo>
                  <a:cubicBezTo>
                    <a:pt x="179" y="178"/>
                    <a:pt x="179" y="178"/>
                    <a:pt x="179" y="178"/>
                  </a:cubicBezTo>
                  <a:cubicBezTo>
                    <a:pt x="179" y="178"/>
                    <a:pt x="179" y="178"/>
                    <a:pt x="179" y="178"/>
                  </a:cubicBezTo>
                  <a:cubicBezTo>
                    <a:pt x="179" y="178"/>
                    <a:pt x="179" y="178"/>
                    <a:pt x="179" y="178"/>
                  </a:cubicBezTo>
                  <a:cubicBezTo>
                    <a:pt x="179" y="178"/>
                    <a:pt x="179" y="178"/>
                    <a:pt x="179" y="178"/>
                  </a:cubicBezTo>
                  <a:cubicBezTo>
                    <a:pt x="183" y="170"/>
                    <a:pt x="183" y="170"/>
                    <a:pt x="183" y="170"/>
                  </a:cubicBezTo>
                  <a:cubicBezTo>
                    <a:pt x="186" y="164"/>
                    <a:pt x="186" y="164"/>
                    <a:pt x="186" y="164"/>
                  </a:cubicBezTo>
                  <a:cubicBezTo>
                    <a:pt x="196" y="164"/>
                    <a:pt x="196" y="164"/>
                    <a:pt x="196" y="164"/>
                  </a:cubicBezTo>
                  <a:cubicBezTo>
                    <a:pt x="198" y="152"/>
                    <a:pt x="198" y="152"/>
                    <a:pt x="198" y="152"/>
                  </a:cubicBezTo>
                  <a:cubicBezTo>
                    <a:pt x="199" y="152"/>
                    <a:pt x="199" y="152"/>
                    <a:pt x="199" y="152"/>
                  </a:cubicBezTo>
                  <a:cubicBezTo>
                    <a:pt x="200" y="153"/>
                    <a:pt x="200" y="153"/>
                    <a:pt x="200" y="153"/>
                  </a:cubicBezTo>
                  <a:cubicBezTo>
                    <a:pt x="207" y="154"/>
                    <a:pt x="207" y="154"/>
                    <a:pt x="207" y="154"/>
                  </a:cubicBezTo>
                  <a:cubicBezTo>
                    <a:pt x="208" y="150"/>
                    <a:pt x="208" y="150"/>
                    <a:pt x="208" y="150"/>
                  </a:cubicBezTo>
                  <a:cubicBezTo>
                    <a:pt x="205" y="144"/>
                    <a:pt x="205" y="144"/>
                    <a:pt x="205" y="144"/>
                  </a:cubicBezTo>
                  <a:cubicBezTo>
                    <a:pt x="205" y="143"/>
                    <a:pt x="205" y="143"/>
                    <a:pt x="205" y="143"/>
                  </a:cubicBezTo>
                  <a:cubicBezTo>
                    <a:pt x="207" y="138"/>
                    <a:pt x="207" y="138"/>
                    <a:pt x="207" y="138"/>
                  </a:cubicBezTo>
                  <a:cubicBezTo>
                    <a:pt x="207" y="138"/>
                    <a:pt x="207" y="138"/>
                    <a:pt x="207" y="138"/>
                  </a:cubicBezTo>
                  <a:cubicBezTo>
                    <a:pt x="207" y="137"/>
                    <a:pt x="207" y="137"/>
                    <a:pt x="207" y="137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08" y="137"/>
                    <a:pt x="208" y="137"/>
                    <a:pt x="208" y="137"/>
                  </a:cubicBezTo>
                  <a:cubicBezTo>
                    <a:pt x="229" y="126"/>
                    <a:pt x="229" y="126"/>
                    <a:pt x="229" y="126"/>
                  </a:cubicBezTo>
                  <a:cubicBezTo>
                    <a:pt x="228" y="115"/>
                    <a:pt x="228" y="115"/>
                    <a:pt x="228" y="115"/>
                  </a:cubicBezTo>
                  <a:cubicBezTo>
                    <a:pt x="228" y="115"/>
                    <a:pt x="228" y="115"/>
                    <a:pt x="228" y="115"/>
                  </a:cubicBezTo>
                  <a:cubicBezTo>
                    <a:pt x="228" y="114"/>
                    <a:pt x="228" y="114"/>
                    <a:pt x="228" y="114"/>
                  </a:cubicBezTo>
                  <a:cubicBezTo>
                    <a:pt x="232" y="106"/>
                    <a:pt x="232" y="106"/>
                    <a:pt x="232" y="106"/>
                  </a:cubicBezTo>
                  <a:cubicBezTo>
                    <a:pt x="233" y="105"/>
                    <a:pt x="233" y="105"/>
                    <a:pt x="233" y="105"/>
                  </a:cubicBezTo>
                  <a:cubicBezTo>
                    <a:pt x="233" y="105"/>
                    <a:pt x="233" y="105"/>
                    <a:pt x="233" y="105"/>
                  </a:cubicBezTo>
                  <a:cubicBezTo>
                    <a:pt x="239" y="90"/>
                    <a:pt x="239" y="90"/>
                    <a:pt x="239" y="90"/>
                  </a:cubicBezTo>
                  <a:cubicBezTo>
                    <a:pt x="239" y="90"/>
                    <a:pt x="239" y="90"/>
                    <a:pt x="239" y="90"/>
                  </a:cubicBezTo>
                  <a:cubicBezTo>
                    <a:pt x="239" y="90"/>
                    <a:pt x="239" y="90"/>
                    <a:pt x="239" y="90"/>
                  </a:cubicBezTo>
                  <a:cubicBezTo>
                    <a:pt x="245" y="84"/>
                    <a:pt x="245" y="84"/>
                    <a:pt x="245" y="84"/>
                  </a:cubicBezTo>
                  <a:cubicBezTo>
                    <a:pt x="248" y="78"/>
                    <a:pt x="248" y="78"/>
                    <a:pt x="248" y="78"/>
                  </a:cubicBezTo>
                  <a:cubicBezTo>
                    <a:pt x="248" y="78"/>
                    <a:pt x="248" y="78"/>
                    <a:pt x="248" y="78"/>
                  </a:cubicBezTo>
                  <a:cubicBezTo>
                    <a:pt x="248" y="78"/>
                    <a:pt x="248" y="78"/>
                    <a:pt x="248" y="78"/>
                  </a:cubicBezTo>
                  <a:cubicBezTo>
                    <a:pt x="251" y="73"/>
                    <a:pt x="251" y="73"/>
                    <a:pt x="251" y="73"/>
                  </a:cubicBezTo>
                  <a:cubicBezTo>
                    <a:pt x="248" y="67"/>
                    <a:pt x="248" y="67"/>
                    <a:pt x="248" y="67"/>
                  </a:cubicBezTo>
                  <a:cubicBezTo>
                    <a:pt x="248" y="66"/>
                    <a:pt x="248" y="66"/>
                    <a:pt x="248" y="66"/>
                  </a:cubicBezTo>
                  <a:cubicBezTo>
                    <a:pt x="248" y="66"/>
                    <a:pt x="248" y="66"/>
                    <a:pt x="248" y="66"/>
                  </a:cubicBezTo>
                  <a:cubicBezTo>
                    <a:pt x="248" y="60"/>
                    <a:pt x="248" y="60"/>
                    <a:pt x="248" y="60"/>
                  </a:cubicBezTo>
                  <a:cubicBezTo>
                    <a:pt x="245" y="60"/>
                    <a:pt x="245" y="60"/>
                    <a:pt x="245" y="60"/>
                  </a:cubicBezTo>
                  <a:cubicBezTo>
                    <a:pt x="239" y="63"/>
                    <a:pt x="239" y="63"/>
                    <a:pt x="239" y="63"/>
                  </a:cubicBezTo>
                  <a:cubicBezTo>
                    <a:pt x="236" y="65"/>
                    <a:pt x="232" y="64"/>
                    <a:pt x="227" y="61"/>
                  </a:cubicBezTo>
                  <a:cubicBezTo>
                    <a:pt x="225" y="59"/>
                    <a:pt x="225" y="55"/>
                    <a:pt x="226" y="49"/>
                  </a:cubicBezTo>
                  <a:cubicBezTo>
                    <a:pt x="223" y="49"/>
                    <a:pt x="223" y="49"/>
                    <a:pt x="223" y="49"/>
                  </a:cubicBezTo>
                  <a:cubicBezTo>
                    <a:pt x="221" y="51"/>
                    <a:pt x="221" y="51"/>
                    <a:pt x="221" y="51"/>
                  </a:cubicBezTo>
                  <a:cubicBezTo>
                    <a:pt x="217" y="55"/>
                    <a:pt x="215" y="57"/>
                    <a:pt x="214" y="57"/>
                  </a:cubicBezTo>
                  <a:cubicBezTo>
                    <a:pt x="213" y="57"/>
                    <a:pt x="213" y="57"/>
                    <a:pt x="212" y="57"/>
                  </a:cubicBezTo>
                  <a:cubicBezTo>
                    <a:pt x="211" y="56"/>
                    <a:pt x="211" y="54"/>
                    <a:pt x="211" y="50"/>
                  </a:cubicBezTo>
                  <a:cubicBezTo>
                    <a:pt x="211" y="47"/>
                    <a:pt x="211" y="44"/>
                    <a:pt x="212" y="44"/>
                  </a:cubicBezTo>
                  <a:cubicBezTo>
                    <a:pt x="213" y="42"/>
                    <a:pt x="213" y="42"/>
                    <a:pt x="214" y="43"/>
                  </a:cubicBezTo>
                  <a:cubicBezTo>
                    <a:pt x="222" y="29"/>
                    <a:pt x="222" y="29"/>
                    <a:pt x="222" y="29"/>
                  </a:cubicBezTo>
                  <a:cubicBezTo>
                    <a:pt x="224" y="24"/>
                    <a:pt x="224" y="24"/>
                    <a:pt x="224" y="24"/>
                  </a:cubicBezTo>
                  <a:cubicBezTo>
                    <a:pt x="225" y="18"/>
                    <a:pt x="225" y="18"/>
                    <a:pt x="225" y="18"/>
                  </a:cubicBezTo>
                  <a:cubicBezTo>
                    <a:pt x="221" y="14"/>
                    <a:pt x="221" y="14"/>
                    <a:pt x="221" y="14"/>
                  </a:cubicBezTo>
                  <a:cubicBezTo>
                    <a:pt x="219" y="13"/>
                    <a:pt x="219" y="10"/>
                    <a:pt x="220" y="6"/>
                  </a:cubicBezTo>
                  <a:cubicBezTo>
                    <a:pt x="220" y="4"/>
                    <a:pt x="220" y="4"/>
                    <a:pt x="220" y="4"/>
                  </a:cubicBezTo>
                  <a:cubicBezTo>
                    <a:pt x="220" y="2"/>
                    <a:pt x="219" y="1"/>
                    <a:pt x="217" y="0"/>
                  </a:cubicBezTo>
                  <a:cubicBezTo>
                    <a:pt x="217" y="0"/>
                    <a:pt x="217" y="0"/>
                    <a:pt x="217" y="0"/>
                  </a:cubicBezTo>
                  <a:cubicBezTo>
                    <a:pt x="216" y="1"/>
                    <a:pt x="216" y="1"/>
                    <a:pt x="216" y="1"/>
                  </a:cubicBezTo>
                  <a:cubicBezTo>
                    <a:pt x="215" y="4"/>
                    <a:pt x="212" y="6"/>
                    <a:pt x="208" y="4"/>
                  </a:cubicBezTo>
                  <a:cubicBezTo>
                    <a:pt x="206" y="4"/>
                    <a:pt x="203" y="4"/>
                    <a:pt x="201" y="4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5" name="Freeform 34"/>
            <p:cNvSpPr>
              <a:spLocks/>
            </p:cNvSpPr>
            <p:nvPr/>
          </p:nvSpPr>
          <p:spPr bwMode="auto">
            <a:xfrm>
              <a:off x="3560890" y="3792598"/>
              <a:ext cx="772602" cy="760311"/>
            </a:xfrm>
            <a:custGeom>
              <a:avLst/>
              <a:gdLst>
                <a:gd name="T0" fmla="*/ 41 w 186"/>
                <a:gd name="T1" fmla="*/ 60 h 183"/>
                <a:gd name="T2" fmla="*/ 2 w 186"/>
                <a:gd name="T3" fmla="*/ 81 h 183"/>
                <a:gd name="T4" fmla="*/ 15 w 186"/>
                <a:gd name="T5" fmla="*/ 111 h 183"/>
                <a:gd name="T6" fmla="*/ 16 w 186"/>
                <a:gd name="T7" fmla="*/ 111 h 183"/>
                <a:gd name="T8" fmla="*/ 34 w 186"/>
                <a:gd name="T9" fmla="*/ 143 h 183"/>
                <a:gd name="T10" fmla="*/ 44 w 186"/>
                <a:gd name="T11" fmla="*/ 145 h 183"/>
                <a:gd name="T12" fmla="*/ 53 w 186"/>
                <a:gd name="T13" fmla="*/ 150 h 183"/>
                <a:gd name="T14" fmla="*/ 106 w 186"/>
                <a:gd name="T15" fmla="*/ 155 h 183"/>
                <a:gd name="T16" fmla="*/ 109 w 186"/>
                <a:gd name="T17" fmla="*/ 173 h 183"/>
                <a:gd name="T18" fmla="*/ 130 w 186"/>
                <a:gd name="T19" fmla="*/ 171 h 183"/>
                <a:gd name="T20" fmla="*/ 142 w 186"/>
                <a:gd name="T21" fmla="*/ 183 h 183"/>
                <a:gd name="T22" fmla="*/ 151 w 186"/>
                <a:gd name="T23" fmla="*/ 174 h 183"/>
                <a:gd name="T24" fmla="*/ 163 w 186"/>
                <a:gd name="T25" fmla="*/ 175 h 183"/>
                <a:gd name="T26" fmla="*/ 174 w 186"/>
                <a:gd name="T27" fmla="*/ 165 h 183"/>
                <a:gd name="T28" fmla="*/ 172 w 186"/>
                <a:gd name="T29" fmla="*/ 163 h 183"/>
                <a:gd name="T30" fmla="*/ 173 w 186"/>
                <a:gd name="T31" fmla="*/ 153 h 183"/>
                <a:gd name="T32" fmla="*/ 152 w 186"/>
                <a:gd name="T33" fmla="*/ 147 h 183"/>
                <a:gd name="T34" fmla="*/ 142 w 186"/>
                <a:gd name="T35" fmla="*/ 131 h 183"/>
                <a:gd name="T36" fmla="*/ 138 w 186"/>
                <a:gd name="T37" fmla="*/ 118 h 183"/>
                <a:gd name="T38" fmla="*/ 149 w 186"/>
                <a:gd name="T39" fmla="*/ 113 h 183"/>
                <a:gd name="T40" fmla="*/ 156 w 186"/>
                <a:gd name="T41" fmla="*/ 102 h 183"/>
                <a:gd name="T42" fmla="*/ 160 w 186"/>
                <a:gd name="T43" fmla="*/ 98 h 183"/>
                <a:gd name="T44" fmla="*/ 160 w 186"/>
                <a:gd name="T45" fmla="*/ 81 h 183"/>
                <a:gd name="T46" fmla="*/ 170 w 186"/>
                <a:gd name="T47" fmla="*/ 83 h 183"/>
                <a:gd name="T48" fmla="*/ 171 w 186"/>
                <a:gd name="T49" fmla="*/ 84 h 183"/>
                <a:gd name="T50" fmla="*/ 186 w 186"/>
                <a:gd name="T51" fmla="*/ 81 h 183"/>
                <a:gd name="T52" fmla="*/ 169 w 186"/>
                <a:gd name="T53" fmla="*/ 68 h 183"/>
                <a:gd name="T54" fmla="*/ 152 w 186"/>
                <a:gd name="T55" fmla="*/ 63 h 183"/>
                <a:gd name="T56" fmla="*/ 152 w 186"/>
                <a:gd name="T57" fmla="*/ 63 h 183"/>
                <a:gd name="T58" fmla="*/ 131 w 186"/>
                <a:gd name="T59" fmla="*/ 48 h 183"/>
                <a:gd name="T60" fmla="*/ 148 w 186"/>
                <a:gd name="T61" fmla="*/ 29 h 183"/>
                <a:gd name="T62" fmla="*/ 142 w 186"/>
                <a:gd name="T63" fmla="*/ 9 h 183"/>
                <a:gd name="T64" fmla="*/ 114 w 186"/>
                <a:gd name="T65" fmla="*/ 14 h 183"/>
                <a:gd name="T66" fmla="*/ 101 w 186"/>
                <a:gd name="T67" fmla="*/ 7 h 183"/>
                <a:gd name="T68" fmla="*/ 96 w 186"/>
                <a:gd name="T69" fmla="*/ 5 h 183"/>
                <a:gd name="T70" fmla="*/ 95 w 186"/>
                <a:gd name="T71" fmla="*/ 3 h 183"/>
                <a:gd name="T72" fmla="*/ 95 w 186"/>
                <a:gd name="T73" fmla="*/ 3 h 183"/>
                <a:gd name="T74" fmla="*/ 94 w 186"/>
                <a:gd name="T75" fmla="*/ 1 h 183"/>
                <a:gd name="T76" fmla="*/ 94 w 186"/>
                <a:gd name="T77" fmla="*/ 0 h 183"/>
                <a:gd name="T78" fmla="*/ 93 w 186"/>
                <a:gd name="T79" fmla="*/ 11 h 183"/>
                <a:gd name="T80" fmla="*/ 92 w 186"/>
                <a:gd name="T81" fmla="*/ 18 h 183"/>
                <a:gd name="T82" fmla="*/ 93 w 186"/>
                <a:gd name="T83" fmla="*/ 34 h 183"/>
                <a:gd name="T84" fmla="*/ 92 w 186"/>
                <a:gd name="T85" fmla="*/ 35 h 183"/>
                <a:gd name="T86" fmla="*/ 87 w 186"/>
                <a:gd name="T87" fmla="*/ 48 h 183"/>
                <a:gd name="T88" fmla="*/ 67 w 186"/>
                <a:gd name="T89" fmla="*/ 55 h 183"/>
                <a:gd name="T90" fmla="*/ 42 w 186"/>
                <a:gd name="T91" fmla="*/ 60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6" h="183">
                  <a:moveTo>
                    <a:pt x="42" y="60"/>
                  </a:moveTo>
                  <a:cubicBezTo>
                    <a:pt x="41" y="60"/>
                    <a:pt x="41" y="60"/>
                    <a:pt x="41" y="60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2" y="81"/>
                    <a:pt x="2" y="81"/>
                    <a:pt x="2" y="81"/>
                  </a:cubicBezTo>
                  <a:cubicBezTo>
                    <a:pt x="0" y="95"/>
                    <a:pt x="2" y="103"/>
                    <a:pt x="6" y="105"/>
                  </a:cubicBezTo>
                  <a:cubicBezTo>
                    <a:pt x="15" y="111"/>
                    <a:pt x="15" y="111"/>
                    <a:pt x="15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6" y="111"/>
                    <a:pt x="16" y="111"/>
                    <a:pt x="16" y="111"/>
                  </a:cubicBezTo>
                  <a:cubicBezTo>
                    <a:pt x="18" y="126"/>
                    <a:pt x="18" y="126"/>
                    <a:pt x="18" y="126"/>
                  </a:cubicBezTo>
                  <a:cubicBezTo>
                    <a:pt x="26" y="136"/>
                    <a:pt x="31" y="141"/>
                    <a:pt x="34" y="143"/>
                  </a:cubicBezTo>
                  <a:cubicBezTo>
                    <a:pt x="42" y="145"/>
                    <a:pt x="42" y="145"/>
                    <a:pt x="42" y="145"/>
                  </a:cubicBezTo>
                  <a:cubicBezTo>
                    <a:pt x="44" y="145"/>
                    <a:pt x="44" y="145"/>
                    <a:pt x="44" y="145"/>
                  </a:cubicBezTo>
                  <a:cubicBezTo>
                    <a:pt x="44" y="145"/>
                    <a:pt x="44" y="145"/>
                    <a:pt x="44" y="145"/>
                  </a:cubicBezTo>
                  <a:cubicBezTo>
                    <a:pt x="45" y="147"/>
                    <a:pt x="48" y="149"/>
                    <a:pt x="53" y="150"/>
                  </a:cubicBezTo>
                  <a:cubicBezTo>
                    <a:pt x="77" y="151"/>
                    <a:pt x="77" y="151"/>
                    <a:pt x="77" y="151"/>
                  </a:cubicBezTo>
                  <a:cubicBezTo>
                    <a:pt x="94" y="151"/>
                    <a:pt x="104" y="153"/>
                    <a:pt x="106" y="155"/>
                  </a:cubicBezTo>
                  <a:cubicBezTo>
                    <a:pt x="108" y="156"/>
                    <a:pt x="109" y="160"/>
                    <a:pt x="108" y="166"/>
                  </a:cubicBezTo>
                  <a:cubicBezTo>
                    <a:pt x="108" y="170"/>
                    <a:pt x="108" y="173"/>
                    <a:pt x="109" y="173"/>
                  </a:cubicBezTo>
                  <a:cubicBezTo>
                    <a:pt x="118" y="171"/>
                    <a:pt x="118" y="171"/>
                    <a:pt x="118" y="171"/>
                  </a:cubicBezTo>
                  <a:cubicBezTo>
                    <a:pt x="124" y="169"/>
                    <a:pt x="128" y="169"/>
                    <a:pt x="130" y="171"/>
                  </a:cubicBezTo>
                  <a:cubicBezTo>
                    <a:pt x="134" y="175"/>
                    <a:pt x="134" y="175"/>
                    <a:pt x="134" y="175"/>
                  </a:cubicBezTo>
                  <a:cubicBezTo>
                    <a:pt x="138" y="181"/>
                    <a:pt x="142" y="183"/>
                    <a:pt x="142" y="183"/>
                  </a:cubicBezTo>
                  <a:cubicBezTo>
                    <a:pt x="145" y="182"/>
                    <a:pt x="148" y="179"/>
                    <a:pt x="150" y="175"/>
                  </a:cubicBezTo>
                  <a:cubicBezTo>
                    <a:pt x="151" y="174"/>
                    <a:pt x="151" y="174"/>
                    <a:pt x="151" y="174"/>
                  </a:cubicBezTo>
                  <a:cubicBezTo>
                    <a:pt x="158" y="179"/>
                    <a:pt x="158" y="179"/>
                    <a:pt x="158" y="179"/>
                  </a:cubicBezTo>
                  <a:cubicBezTo>
                    <a:pt x="163" y="175"/>
                    <a:pt x="163" y="175"/>
                    <a:pt x="163" y="175"/>
                  </a:cubicBezTo>
                  <a:cubicBezTo>
                    <a:pt x="164" y="169"/>
                    <a:pt x="167" y="167"/>
                    <a:pt x="172" y="166"/>
                  </a:cubicBezTo>
                  <a:cubicBezTo>
                    <a:pt x="174" y="165"/>
                    <a:pt x="174" y="165"/>
                    <a:pt x="174" y="165"/>
                  </a:cubicBezTo>
                  <a:cubicBezTo>
                    <a:pt x="173" y="164"/>
                    <a:pt x="173" y="164"/>
                    <a:pt x="173" y="164"/>
                  </a:cubicBezTo>
                  <a:cubicBezTo>
                    <a:pt x="172" y="163"/>
                    <a:pt x="172" y="163"/>
                    <a:pt x="172" y="163"/>
                  </a:cubicBezTo>
                  <a:cubicBezTo>
                    <a:pt x="172" y="163"/>
                    <a:pt x="172" y="163"/>
                    <a:pt x="172" y="163"/>
                  </a:cubicBezTo>
                  <a:cubicBezTo>
                    <a:pt x="173" y="153"/>
                    <a:pt x="173" y="153"/>
                    <a:pt x="173" y="153"/>
                  </a:cubicBezTo>
                  <a:cubicBezTo>
                    <a:pt x="170" y="148"/>
                    <a:pt x="166" y="146"/>
                    <a:pt x="161" y="147"/>
                  </a:cubicBezTo>
                  <a:cubicBezTo>
                    <a:pt x="157" y="148"/>
                    <a:pt x="154" y="148"/>
                    <a:pt x="152" y="147"/>
                  </a:cubicBezTo>
                  <a:cubicBezTo>
                    <a:pt x="152" y="145"/>
                    <a:pt x="152" y="145"/>
                    <a:pt x="152" y="143"/>
                  </a:cubicBezTo>
                  <a:cubicBezTo>
                    <a:pt x="149" y="138"/>
                    <a:pt x="146" y="134"/>
                    <a:pt x="142" y="131"/>
                  </a:cubicBezTo>
                  <a:cubicBezTo>
                    <a:pt x="138" y="127"/>
                    <a:pt x="136" y="123"/>
                    <a:pt x="138" y="119"/>
                  </a:cubicBezTo>
                  <a:cubicBezTo>
                    <a:pt x="138" y="118"/>
                    <a:pt x="138" y="118"/>
                    <a:pt x="138" y="118"/>
                  </a:cubicBezTo>
                  <a:cubicBezTo>
                    <a:pt x="150" y="120"/>
                    <a:pt x="150" y="120"/>
                    <a:pt x="150" y="120"/>
                  </a:cubicBezTo>
                  <a:cubicBezTo>
                    <a:pt x="149" y="113"/>
                    <a:pt x="149" y="113"/>
                    <a:pt x="149" y="113"/>
                  </a:cubicBezTo>
                  <a:cubicBezTo>
                    <a:pt x="148" y="109"/>
                    <a:pt x="149" y="107"/>
                    <a:pt x="151" y="105"/>
                  </a:cubicBezTo>
                  <a:cubicBezTo>
                    <a:pt x="152" y="103"/>
                    <a:pt x="154" y="102"/>
                    <a:pt x="156" y="102"/>
                  </a:cubicBezTo>
                  <a:cubicBezTo>
                    <a:pt x="160" y="100"/>
                    <a:pt x="160" y="100"/>
                    <a:pt x="160" y="100"/>
                  </a:cubicBezTo>
                  <a:cubicBezTo>
                    <a:pt x="160" y="98"/>
                    <a:pt x="160" y="98"/>
                    <a:pt x="160" y="98"/>
                  </a:cubicBezTo>
                  <a:cubicBezTo>
                    <a:pt x="157" y="91"/>
                    <a:pt x="156" y="85"/>
                    <a:pt x="157" y="83"/>
                  </a:cubicBezTo>
                  <a:cubicBezTo>
                    <a:pt x="160" y="81"/>
                    <a:pt x="160" y="81"/>
                    <a:pt x="160" y="81"/>
                  </a:cubicBezTo>
                  <a:cubicBezTo>
                    <a:pt x="161" y="80"/>
                    <a:pt x="165" y="81"/>
                    <a:pt x="170" y="83"/>
                  </a:cubicBezTo>
                  <a:cubicBezTo>
                    <a:pt x="170" y="83"/>
                    <a:pt x="170" y="83"/>
                    <a:pt x="170" y="83"/>
                  </a:cubicBezTo>
                  <a:cubicBezTo>
                    <a:pt x="171" y="83"/>
                    <a:pt x="171" y="83"/>
                    <a:pt x="171" y="83"/>
                  </a:cubicBezTo>
                  <a:cubicBezTo>
                    <a:pt x="171" y="84"/>
                    <a:pt x="171" y="84"/>
                    <a:pt x="171" y="84"/>
                  </a:cubicBezTo>
                  <a:cubicBezTo>
                    <a:pt x="175" y="89"/>
                    <a:pt x="178" y="93"/>
                    <a:pt x="179" y="93"/>
                  </a:cubicBezTo>
                  <a:cubicBezTo>
                    <a:pt x="186" y="81"/>
                    <a:pt x="186" y="81"/>
                    <a:pt x="186" y="81"/>
                  </a:cubicBezTo>
                  <a:cubicBezTo>
                    <a:pt x="180" y="73"/>
                    <a:pt x="176" y="67"/>
                    <a:pt x="175" y="64"/>
                  </a:cubicBezTo>
                  <a:cubicBezTo>
                    <a:pt x="169" y="68"/>
                    <a:pt x="169" y="68"/>
                    <a:pt x="169" y="68"/>
                  </a:cubicBezTo>
                  <a:cubicBezTo>
                    <a:pt x="168" y="67"/>
                    <a:pt x="168" y="67"/>
                    <a:pt x="168" y="67"/>
                  </a:cubicBezTo>
                  <a:cubicBezTo>
                    <a:pt x="152" y="63"/>
                    <a:pt x="152" y="63"/>
                    <a:pt x="152" y="63"/>
                  </a:cubicBezTo>
                  <a:cubicBezTo>
                    <a:pt x="152" y="63"/>
                    <a:pt x="152" y="63"/>
                    <a:pt x="152" y="63"/>
                  </a:cubicBezTo>
                  <a:cubicBezTo>
                    <a:pt x="152" y="63"/>
                    <a:pt x="152" y="63"/>
                    <a:pt x="152" y="63"/>
                  </a:cubicBezTo>
                  <a:cubicBezTo>
                    <a:pt x="145" y="60"/>
                    <a:pt x="141" y="56"/>
                    <a:pt x="140" y="53"/>
                  </a:cubicBezTo>
                  <a:cubicBezTo>
                    <a:pt x="131" y="48"/>
                    <a:pt x="131" y="48"/>
                    <a:pt x="131" y="48"/>
                  </a:cubicBezTo>
                  <a:cubicBezTo>
                    <a:pt x="131" y="39"/>
                    <a:pt x="131" y="39"/>
                    <a:pt x="131" y="39"/>
                  </a:cubicBezTo>
                  <a:cubicBezTo>
                    <a:pt x="148" y="29"/>
                    <a:pt x="148" y="29"/>
                    <a:pt x="148" y="29"/>
                  </a:cubicBezTo>
                  <a:cubicBezTo>
                    <a:pt x="148" y="24"/>
                    <a:pt x="146" y="19"/>
                    <a:pt x="144" y="15"/>
                  </a:cubicBezTo>
                  <a:cubicBezTo>
                    <a:pt x="142" y="9"/>
                    <a:pt x="142" y="9"/>
                    <a:pt x="142" y="9"/>
                  </a:cubicBezTo>
                  <a:cubicBezTo>
                    <a:pt x="130" y="11"/>
                    <a:pt x="130" y="11"/>
                    <a:pt x="130" y="11"/>
                  </a:cubicBezTo>
                  <a:cubicBezTo>
                    <a:pt x="124" y="13"/>
                    <a:pt x="119" y="14"/>
                    <a:pt x="114" y="14"/>
                  </a:cubicBezTo>
                  <a:cubicBezTo>
                    <a:pt x="101" y="11"/>
                    <a:pt x="101" y="11"/>
                    <a:pt x="101" y="11"/>
                  </a:cubicBezTo>
                  <a:cubicBezTo>
                    <a:pt x="101" y="7"/>
                    <a:pt x="101" y="7"/>
                    <a:pt x="101" y="7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96" y="5"/>
                    <a:pt x="96" y="5"/>
                    <a:pt x="96" y="5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5" y="3"/>
                    <a:pt x="95" y="3"/>
                    <a:pt x="95" y="3"/>
                  </a:cubicBezTo>
                  <a:cubicBezTo>
                    <a:pt x="94" y="1"/>
                    <a:pt x="94" y="1"/>
                    <a:pt x="94" y="1"/>
                  </a:cubicBezTo>
                  <a:cubicBezTo>
                    <a:pt x="94" y="1"/>
                    <a:pt x="94" y="1"/>
                    <a:pt x="94" y="1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3" y="11"/>
                    <a:pt x="93" y="11"/>
                    <a:pt x="93" y="11"/>
                  </a:cubicBezTo>
                  <a:cubicBezTo>
                    <a:pt x="92" y="14"/>
                    <a:pt x="92" y="14"/>
                    <a:pt x="92" y="14"/>
                  </a:cubicBezTo>
                  <a:cubicBezTo>
                    <a:pt x="92" y="16"/>
                    <a:pt x="91" y="17"/>
                    <a:pt x="92" y="18"/>
                  </a:cubicBezTo>
                  <a:cubicBezTo>
                    <a:pt x="94" y="21"/>
                    <a:pt x="93" y="24"/>
                    <a:pt x="91" y="27"/>
                  </a:cubicBezTo>
                  <a:cubicBezTo>
                    <a:pt x="93" y="34"/>
                    <a:pt x="93" y="34"/>
                    <a:pt x="93" y="34"/>
                  </a:cubicBezTo>
                  <a:cubicBezTo>
                    <a:pt x="92" y="34"/>
                    <a:pt x="92" y="34"/>
                    <a:pt x="92" y="34"/>
                  </a:cubicBezTo>
                  <a:cubicBezTo>
                    <a:pt x="92" y="35"/>
                    <a:pt x="92" y="35"/>
                    <a:pt x="92" y="35"/>
                  </a:cubicBezTo>
                  <a:cubicBezTo>
                    <a:pt x="87" y="39"/>
                    <a:pt x="87" y="39"/>
                    <a:pt x="87" y="39"/>
                  </a:cubicBezTo>
                  <a:cubicBezTo>
                    <a:pt x="87" y="48"/>
                    <a:pt x="87" y="48"/>
                    <a:pt x="87" y="48"/>
                  </a:cubicBezTo>
                  <a:cubicBezTo>
                    <a:pt x="86" y="49"/>
                    <a:pt x="86" y="49"/>
                    <a:pt x="86" y="49"/>
                  </a:cubicBezTo>
                  <a:cubicBezTo>
                    <a:pt x="77" y="53"/>
                    <a:pt x="71" y="55"/>
                    <a:pt x="67" y="55"/>
                  </a:cubicBezTo>
                  <a:cubicBezTo>
                    <a:pt x="50" y="53"/>
                    <a:pt x="50" y="53"/>
                    <a:pt x="50" y="53"/>
                  </a:cubicBezTo>
                  <a:cubicBezTo>
                    <a:pt x="42" y="60"/>
                    <a:pt x="42" y="60"/>
                    <a:pt x="42" y="60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6" name="Freeform 6"/>
            <p:cNvSpPr>
              <a:spLocks/>
            </p:cNvSpPr>
            <p:nvPr/>
          </p:nvSpPr>
          <p:spPr bwMode="auto">
            <a:xfrm>
              <a:off x="1415017" y="2832113"/>
              <a:ext cx="1896386" cy="1604904"/>
            </a:xfrm>
            <a:custGeom>
              <a:avLst/>
              <a:gdLst>
                <a:gd name="T0" fmla="*/ 268 w 456"/>
                <a:gd name="T1" fmla="*/ 154 h 386"/>
                <a:gd name="T2" fmla="*/ 258 w 456"/>
                <a:gd name="T3" fmla="*/ 160 h 386"/>
                <a:gd name="T4" fmla="*/ 222 w 456"/>
                <a:gd name="T5" fmla="*/ 128 h 386"/>
                <a:gd name="T6" fmla="*/ 196 w 456"/>
                <a:gd name="T7" fmla="*/ 107 h 386"/>
                <a:gd name="T8" fmla="*/ 199 w 456"/>
                <a:gd name="T9" fmla="*/ 78 h 386"/>
                <a:gd name="T10" fmla="*/ 170 w 456"/>
                <a:gd name="T11" fmla="*/ 86 h 386"/>
                <a:gd name="T12" fmla="*/ 148 w 456"/>
                <a:gd name="T13" fmla="*/ 58 h 386"/>
                <a:gd name="T14" fmla="*/ 138 w 456"/>
                <a:gd name="T15" fmla="*/ 24 h 386"/>
                <a:gd name="T16" fmla="*/ 128 w 456"/>
                <a:gd name="T17" fmla="*/ 7 h 386"/>
                <a:gd name="T18" fmla="*/ 105 w 456"/>
                <a:gd name="T19" fmla="*/ 15 h 386"/>
                <a:gd name="T20" fmla="*/ 89 w 456"/>
                <a:gd name="T21" fmla="*/ 32 h 386"/>
                <a:gd name="T22" fmla="*/ 49 w 456"/>
                <a:gd name="T23" fmla="*/ 44 h 386"/>
                <a:gd name="T24" fmla="*/ 25 w 456"/>
                <a:gd name="T25" fmla="*/ 73 h 386"/>
                <a:gd name="T26" fmla="*/ 2 w 456"/>
                <a:gd name="T27" fmla="*/ 92 h 386"/>
                <a:gd name="T28" fmla="*/ 33 w 456"/>
                <a:gd name="T29" fmla="*/ 119 h 386"/>
                <a:gd name="T30" fmla="*/ 56 w 456"/>
                <a:gd name="T31" fmla="*/ 127 h 386"/>
                <a:gd name="T32" fmla="*/ 112 w 456"/>
                <a:gd name="T33" fmla="*/ 150 h 386"/>
                <a:gd name="T34" fmla="*/ 152 w 456"/>
                <a:gd name="T35" fmla="*/ 142 h 386"/>
                <a:gd name="T36" fmla="*/ 186 w 456"/>
                <a:gd name="T37" fmla="*/ 156 h 386"/>
                <a:gd name="T38" fmla="*/ 216 w 456"/>
                <a:gd name="T39" fmla="*/ 168 h 386"/>
                <a:gd name="T40" fmla="*/ 262 w 456"/>
                <a:gd name="T41" fmla="*/ 203 h 386"/>
                <a:gd name="T42" fmla="*/ 274 w 456"/>
                <a:gd name="T43" fmla="*/ 220 h 386"/>
                <a:gd name="T44" fmla="*/ 271 w 456"/>
                <a:gd name="T45" fmla="*/ 288 h 386"/>
                <a:gd name="T46" fmla="*/ 252 w 456"/>
                <a:gd name="T47" fmla="*/ 322 h 386"/>
                <a:gd name="T48" fmla="*/ 224 w 456"/>
                <a:gd name="T49" fmla="*/ 333 h 386"/>
                <a:gd name="T50" fmla="*/ 250 w 456"/>
                <a:gd name="T51" fmla="*/ 352 h 386"/>
                <a:gd name="T52" fmla="*/ 262 w 456"/>
                <a:gd name="T53" fmla="*/ 348 h 386"/>
                <a:gd name="T54" fmla="*/ 263 w 456"/>
                <a:gd name="T55" fmla="*/ 335 h 386"/>
                <a:gd name="T56" fmla="*/ 276 w 456"/>
                <a:gd name="T57" fmla="*/ 322 h 386"/>
                <a:gd name="T58" fmla="*/ 288 w 456"/>
                <a:gd name="T59" fmla="*/ 332 h 386"/>
                <a:gd name="T60" fmla="*/ 322 w 456"/>
                <a:gd name="T61" fmla="*/ 346 h 386"/>
                <a:gd name="T62" fmla="*/ 334 w 456"/>
                <a:gd name="T63" fmla="*/ 366 h 386"/>
                <a:gd name="T64" fmla="*/ 364 w 456"/>
                <a:gd name="T65" fmla="*/ 375 h 386"/>
                <a:gd name="T66" fmla="*/ 364 w 456"/>
                <a:gd name="T67" fmla="*/ 357 h 386"/>
                <a:gd name="T68" fmla="*/ 368 w 456"/>
                <a:gd name="T69" fmla="*/ 350 h 386"/>
                <a:gd name="T70" fmla="*/ 383 w 456"/>
                <a:gd name="T71" fmla="*/ 324 h 386"/>
                <a:gd name="T72" fmla="*/ 385 w 456"/>
                <a:gd name="T73" fmla="*/ 307 h 386"/>
                <a:gd name="T74" fmla="*/ 400 w 456"/>
                <a:gd name="T75" fmla="*/ 290 h 386"/>
                <a:gd name="T76" fmla="*/ 423 w 456"/>
                <a:gd name="T77" fmla="*/ 286 h 386"/>
                <a:gd name="T78" fmla="*/ 446 w 456"/>
                <a:gd name="T79" fmla="*/ 278 h 386"/>
                <a:gd name="T80" fmla="*/ 453 w 456"/>
                <a:gd name="T81" fmla="*/ 244 h 386"/>
                <a:gd name="T82" fmla="*/ 412 w 456"/>
                <a:gd name="T83" fmla="*/ 218 h 386"/>
                <a:gd name="T84" fmla="*/ 396 w 456"/>
                <a:gd name="T85" fmla="*/ 246 h 386"/>
                <a:gd name="T86" fmla="*/ 408 w 456"/>
                <a:gd name="T87" fmla="*/ 255 h 386"/>
                <a:gd name="T88" fmla="*/ 406 w 456"/>
                <a:gd name="T89" fmla="*/ 270 h 386"/>
                <a:gd name="T90" fmla="*/ 389 w 456"/>
                <a:gd name="T91" fmla="*/ 275 h 386"/>
                <a:gd name="T92" fmla="*/ 374 w 456"/>
                <a:gd name="T93" fmla="*/ 284 h 386"/>
                <a:gd name="T94" fmla="*/ 363 w 456"/>
                <a:gd name="T95" fmla="*/ 273 h 386"/>
                <a:gd name="T96" fmla="*/ 356 w 456"/>
                <a:gd name="T97" fmla="*/ 256 h 386"/>
                <a:gd name="T98" fmla="*/ 350 w 456"/>
                <a:gd name="T99" fmla="*/ 238 h 386"/>
                <a:gd name="T100" fmla="*/ 326 w 456"/>
                <a:gd name="T101" fmla="*/ 208 h 386"/>
                <a:gd name="T102" fmla="*/ 299 w 456"/>
                <a:gd name="T103" fmla="*/ 188 h 386"/>
                <a:gd name="T104" fmla="*/ 300 w 456"/>
                <a:gd name="T105" fmla="*/ 168 h 386"/>
                <a:gd name="T106" fmla="*/ 325 w 456"/>
                <a:gd name="T107" fmla="*/ 142 h 386"/>
                <a:gd name="T108" fmla="*/ 296 w 456"/>
                <a:gd name="T109" fmla="*/ 143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56" h="386">
                  <a:moveTo>
                    <a:pt x="271" y="140"/>
                  </a:moveTo>
                  <a:cubicBezTo>
                    <a:pt x="265" y="140"/>
                    <a:pt x="265" y="140"/>
                    <a:pt x="265" y="140"/>
                  </a:cubicBezTo>
                  <a:cubicBezTo>
                    <a:pt x="263" y="144"/>
                    <a:pt x="263" y="144"/>
                    <a:pt x="263" y="144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6" y="148"/>
                    <a:pt x="266" y="148"/>
                    <a:pt x="266" y="148"/>
                  </a:cubicBezTo>
                  <a:cubicBezTo>
                    <a:pt x="268" y="154"/>
                    <a:pt x="268" y="154"/>
                    <a:pt x="268" y="154"/>
                  </a:cubicBezTo>
                  <a:cubicBezTo>
                    <a:pt x="268" y="154"/>
                    <a:pt x="268" y="154"/>
                    <a:pt x="268" y="154"/>
                  </a:cubicBezTo>
                  <a:cubicBezTo>
                    <a:pt x="268" y="155"/>
                    <a:pt x="268" y="155"/>
                    <a:pt x="268" y="155"/>
                  </a:cubicBezTo>
                  <a:cubicBezTo>
                    <a:pt x="268" y="156"/>
                    <a:pt x="268" y="156"/>
                    <a:pt x="268" y="156"/>
                  </a:cubicBezTo>
                  <a:cubicBezTo>
                    <a:pt x="259" y="160"/>
                    <a:pt x="259" y="160"/>
                    <a:pt x="259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8" y="160"/>
                    <a:pt x="258" y="160"/>
                    <a:pt x="258" y="160"/>
                  </a:cubicBezTo>
                  <a:cubicBezTo>
                    <a:pt x="251" y="160"/>
                    <a:pt x="247" y="158"/>
                    <a:pt x="246" y="155"/>
                  </a:cubicBezTo>
                  <a:cubicBezTo>
                    <a:pt x="244" y="150"/>
                    <a:pt x="244" y="150"/>
                    <a:pt x="244" y="150"/>
                  </a:cubicBezTo>
                  <a:cubicBezTo>
                    <a:pt x="232" y="148"/>
                    <a:pt x="232" y="148"/>
                    <a:pt x="232" y="148"/>
                  </a:cubicBezTo>
                  <a:cubicBezTo>
                    <a:pt x="228" y="132"/>
                    <a:pt x="228" y="132"/>
                    <a:pt x="228" y="132"/>
                  </a:cubicBezTo>
                  <a:cubicBezTo>
                    <a:pt x="226" y="132"/>
                    <a:pt x="224" y="131"/>
                    <a:pt x="223" y="129"/>
                  </a:cubicBezTo>
                  <a:cubicBezTo>
                    <a:pt x="222" y="128"/>
                    <a:pt x="222" y="128"/>
                    <a:pt x="222" y="128"/>
                  </a:cubicBezTo>
                  <a:cubicBezTo>
                    <a:pt x="220" y="126"/>
                    <a:pt x="219" y="124"/>
                    <a:pt x="216" y="124"/>
                  </a:cubicBezTo>
                  <a:cubicBezTo>
                    <a:pt x="213" y="122"/>
                    <a:pt x="210" y="120"/>
                    <a:pt x="208" y="116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203" y="114"/>
                    <a:pt x="203" y="114"/>
                    <a:pt x="203" y="114"/>
                  </a:cubicBezTo>
                  <a:cubicBezTo>
                    <a:pt x="196" y="107"/>
                    <a:pt x="196" y="107"/>
                    <a:pt x="196" y="107"/>
                  </a:cubicBezTo>
                  <a:cubicBezTo>
                    <a:pt x="196" y="107"/>
                    <a:pt x="196" y="107"/>
                    <a:pt x="196" y="107"/>
                  </a:cubicBezTo>
                  <a:cubicBezTo>
                    <a:pt x="195" y="102"/>
                    <a:pt x="195" y="102"/>
                    <a:pt x="195" y="102"/>
                  </a:cubicBezTo>
                  <a:cubicBezTo>
                    <a:pt x="195" y="101"/>
                    <a:pt x="195" y="101"/>
                    <a:pt x="195" y="101"/>
                  </a:cubicBezTo>
                  <a:cubicBezTo>
                    <a:pt x="208" y="84"/>
                    <a:pt x="208" y="84"/>
                    <a:pt x="208" y="84"/>
                  </a:cubicBezTo>
                  <a:cubicBezTo>
                    <a:pt x="208" y="82"/>
                    <a:pt x="208" y="82"/>
                    <a:pt x="208" y="81"/>
                  </a:cubicBezTo>
                  <a:cubicBezTo>
                    <a:pt x="206" y="76"/>
                    <a:pt x="206" y="76"/>
                    <a:pt x="206" y="76"/>
                  </a:cubicBezTo>
                  <a:cubicBezTo>
                    <a:pt x="199" y="78"/>
                    <a:pt x="199" y="78"/>
                    <a:pt x="199" y="78"/>
                  </a:cubicBezTo>
                  <a:cubicBezTo>
                    <a:pt x="198" y="78"/>
                    <a:pt x="198" y="78"/>
                    <a:pt x="198" y="78"/>
                  </a:cubicBezTo>
                  <a:cubicBezTo>
                    <a:pt x="198" y="79"/>
                    <a:pt x="198" y="79"/>
                    <a:pt x="198" y="79"/>
                  </a:cubicBezTo>
                  <a:cubicBezTo>
                    <a:pt x="198" y="79"/>
                    <a:pt x="198" y="79"/>
                    <a:pt x="198" y="79"/>
                  </a:cubicBezTo>
                  <a:cubicBezTo>
                    <a:pt x="180" y="80"/>
                    <a:pt x="180" y="80"/>
                    <a:pt x="180" y="80"/>
                  </a:cubicBezTo>
                  <a:cubicBezTo>
                    <a:pt x="174" y="82"/>
                    <a:pt x="174" y="82"/>
                    <a:pt x="174" y="82"/>
                  </a:cubicBezTo>
                  <a:cubicBezTo>
                    <a:pt x="171" y="84"/>
                    <a:pt x="171" y="84"/>
                    <a:pt x="171" y="84"/>
                  </a:cubicBezTo>
                  <a:cubicBezTo>
                    <a:pt x="170" y="86"/>
                    <a:pt x="170" y="86"/>
                    <a:pt x="170" y="86"/>
                  </a:cubicBezTo>
                  <a:cubicBezTo>
                    <a:pt x="168" y="88"/>
                    <a:pt x="166" y="90"/>
                    <a:pt x="162" y="89"/>
                  </a:cubicBezTo>
                  <a:cubicBezTo>
                    <a:pt x="162" y="89"/>
                    <a:pt x="162" y="89"/>
                    <a:pt x="162" y="89"/>
                  </a:cubicBezTo>
                  <a:cubicBezTo>
                    <a:pt x="162" y="88"/>
                    <a:pt x="162" y="88"/>
                    <a:pt x="162" y="88"/>
                  </a:cubicBezTo>
                  <a:cubicBezTo>
                    <a:pt x="156" y="84"/>
                    <a:pt x="156" y="84"/>
                    <a:pt x="156" y="84"/>
                  </a:cubicBezTo>
                  <a:cubicBezTo>
                    <a:pt x="156" y="74"/>
                    <a:pt x="156" y="74"/>
                    <a:pt x="156" y="74"/>
                  </a:cubicBezTo>
                  <a:cubicBezTo>
                    <a:pt x="152" y="72"/>
                    <a:pt x="150" y="69"/>
                    <a:pt x="150" y="67"/>
                  </a:cubicBezTo>
                  <a:cubicBezTo>
                    <a:pt x="148" y="58"/>
                    <a:pt x="148" y="58"/>
                    <a:pt x="148" y="58"/>
                  </a:cubicBezTo>
                  <a:cubicBezTo>
                    <a:pt x="144" y="54"/>
                    <a:pt x="144" y="54"/>
                    <a:pt x="144" y="54"/>
                  </a:cubicBezTo>
                  <a:cubicBezTo>
                    <a:pt x="140" y="50"/>
                    <a:pt x="140" y="50"/>
                    <a:pt x="140" y="50"/>
                  </a:cubicBezTo>
                  <a:cubicBezTo>
                    <a:pt x="138" y="49"/>
                    <a:pt x="138" y="49"/>
                    <a:pt x="138" y="49"/>
                  </a:cubicBezTo>
                  <a:cubicBezTo>
                    <a:pt x="145" y="40"/>
                    <a:pt x="145" y="40"/>
                    <a:pt x="145" y="40"/>
                  </a:cubicBezTo>
                  <a:cubicBezTo>
                    <a:pt x="146" y="34"/>
                    <a:pt x="146" y="34"/>
                    <a:pt x="146" y="3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8" y="24"/>
                    <a:pt x="138" y="24"/>
                    <a:pt x="138" y="24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6"/>
                    <a:pt x="134" y="16"/>
                    <a:pt x="134" y="16"/>
                  </a:cubicBezTo>
                  <a:cubicBezTo>
                    <a:pt x="134" y="12"/>
                    <a:pt x="134" y="12"/>
                    <a:pt x="134" y="12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8" y="7"/>
                    <a:pt x="128" y="7"/>
                    <a:pt x="128" y="7"/>
                  </a:cubicBezTo>
                  <a:cubicBezTo>
                    <a:pt x="123" y="1"/>
                    <a:pt x="123" y="1"/>
                    <a:pt x="123" y="1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108" y="2"/>
                    <a:pt x="108" y="2"/>
                    <a:pt x="108" y="2"/>
                  </a:cubicBezTo>
                  <a:cubicBezTo>
                    <a:pt x="106" y="4"/>
                    <a:pt x="106" y="4"/>
                    <a:pt x="106" y="4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5" y="28"/>
                    <a:pt x="105" y="28"/>
                    <a:pt x="105" y="28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96" y="31"/>
                    <a:pt x="96" y="31"/>
                    <a:pt x="96" y="31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6" y="34"/>
                    <a:pt x="82" y="36"/>
                    <a:pt x="77" y="37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62" y="34"/>
                    <a:pt x="62" y="34"/>
                    <a:pt x="62" y="34"/>
                  </a:cubicBezTo>
                  <a:cubicBezTo>
                    <a:pt x="57" y="40"/>
                    <a:pt x="57" y="40"/>
                    <a:pt x="57" y="40"/>
                  </a:cubicBezTo>
                  <a:cubicBezTo>
                    <a:pt x="56" y="42"/>
                    <a:pt x="53" y="44"/>
                    <a:pt x="49" y="44"/>
                  </a:cubicBezTo>
                  <a:cubicBezTo>
                    <a:pt x="41" y="51"/>
                    <a:pt x="41" y="51"/>
                    <a:pt x="41" y="51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6" y="58"/>
                    <a:pt x="36" y="58"/>
                    <a:pt x="36" y="58"/>
                  </a:cubicBezTo>
                  <a:cubicBezTo>
                    <a:pt x="36" y="59"/>
                    <a:pt x="36" y="59"/>
                    <a:pt x="36" y="59"/>
                  </a:cubicBezTo>
                  <a:cubicBezTo>
                    <a:pt x="34" y="62"/>
                    <a:pt x="32" y="65"/>
                    <a:pt x="30" y="66"/>
                  </a:cubicBezTo>
                  <a:cubicBezTo>
                    <a:pt x="25" y="72"/>
                    <a:pt x="25" y="72"/>
                    <a:pt x="25" y="72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2" y="75"/>
                    <a:pt x="22" y="75"/>
                    <a:pt x="22" y="75"/>
                  </a:cubicBezTo>
                  <a:cubicBezTo>
                    <a:pt x="20" y="76"/>
                    <a:pt x="18" y="76"/>
                    <a:pt x="16" y="76"/>
                  </a:cubicBezTo>
                  <a:cubicBezTo>
                    <a:pt x="6" y="76"/>
                    <a:pt x="6" y="76"/>
                    <a:pt x="6" y="76"/>
                  </a:cubicBezTo>
                  <a:cubicBezTo>
                    <a:pt x="4" y="79"/>
                    <a:pt x="4" y="79"/>
                    <a:pt x="4" y="79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1" y="108"/>
                    <a:pt x="1" y="108"/>
                    <a:pt x="1" y="108"/>
                  </a:cubicBezTo>
                  <a:cubicBezTo>
                    <a:pt x="4" y="112"/>
                    <a:pt x="4" y="112"/>
                    <a:pt x="4" y="112"/>
                  </a:cubicBezTo>
                  <a:cubicBezTo>
                    <a:pt x="4" y="113"/>
                    <a:pt x="4" y="113"/>
                    <a:pt x="4" y="113"/>
                  </a:cubicBezTo>
                  <a:cubicBezTo>
                    <a:pt x="5" y="116"/>
                    <a:pt x="5" y="116"/>
                    <a:pt x="5" y="116"/>
                  </a:cubicBezTo>
                  <a:cubicBezTo>
                    <a:pt x="11" y="116"/>
                    <a:pt x="11" y="116"/>
                    <a:pt x="11" y="116"/>
                  </a:cubicBezTo>
                  <a:cubicBezTo>
                    <a:pt x="20" y="118"/>
                    <a:pt x="20" y="118"/>
                    <a:pt x="20" y="118"/>
                  </a:cubicBezTo>
                  <a:cubicBezTo>
                    <a:pt x="33" y="119"/>
                    <a:pt x="33" y="119"/>
                    <a:pt x="33" y="119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9" y="118"/>
                    <a:pt x="39" y="118"/>
                    <a:pt x="39" y="118"/>
                  </a:cubicBezTo>
                  <a:cubicBezTo>
                    <a:pt x="40" y="118"/>
                    <a:pt x="40" y="118"/>
                    <a:pt x="40" y="118"/>
                  </a:cubicBezTo>
                  <a:cubicBezTo>
                    <a:pt x="50" y="122"/>
                    <a:pt x="50" y="122"/>
                    <a:pt x="50" y="122"/>
                  </a:cubicBezTo>
                  <a:cubicBezTo>
                    <a:pt x="50" y="122"/>
                    <a:pt x="50" y="122"/>
                    <a:pt x="50" y="122"/>
                  </a:cubicBezTo>
                  <a:cubicBezTo>
                    <a:pt x="51" y="122"/>
                    <a:pt x="51" y="122"/>
                    <a:pt x="51" y="122"/>
                  </a:cubicBezTo>
                  <a:cubicBezTo>
                    <a:pt x="56" y="127"/>
                    <a:pt x="56" y="127"/>
                    <a:pt x="56" y="127"/>
                  </a:cubicBezTo>
                  <a:cubicBezTo>
                    <a:pt x="68" y="131"/>
                    <a:pt x="68" y="131"/>
                    <a:pt x="68" y="131"/>
                  </a:cubicBezTo>
                  <a:cubicBezTo>
                    <a:pt x="69" y="131"/>
                    <a:pt x="69" y="131"/>
                    <a:pt x="69" y="131"/>
                  </a:cubicBezTo>
                  <a:cubicBezTo>
                    <a:pt x="77" y="136"/>
                    <a:pt x="77" y="136"/>
                    <a:pt x="77" y="136"/>
                  </a:cubicBezTo>
                  <a:cubicBezTo>
                    <a:pt x="96" y="154"/>
                    <a:pt x="96" y="154"/>
                    <a:pt x="96" y="154"/>
                  </a:cubicBezTo>
                  <a:cubicBezTo>
                    <a:pt x="105" y="158"/>
                    <a:pt x="105" y="158"/>
                    <a:pt x="105" y="158"/>
                  </a:cubicBezTo>
                  <a:cubicBezTo>
                    <a:pt x="109" y="156"/>
                    <a:pt x="109" y="156"/>
                    <a:pt x="109" y="156"/>
                  </a:cubicBezTo>
                  <a:cubicBezTo>
                    <a:pt x="112" y="150"/>
                    <a:pt x="112" y="150"/>
                    <a:pt x="112" y="150"/>
                  </a:cubicBezTo>
                  <a:cubicBezTo>
                    <a:pt x="110" y="139"/>
                    <a:pt x="110" y="139"/>
                    <a:pt x="110" y="139"/>
                  </a:cubicBezTo>
                  <a:cubicBezTo>
                    <a:pt x="110" y="136"/>
                    <a:pt x="113" y="134"/>
                    <a:pt x="118" y="132"/>
                  </a:cubicBezTo>
                  <a:cubicBezTo>
                    <a:pt x="118" y="131"/>
                    <a:pt x="118" y="131"/>
                    <a:pt x="118" y="131"/>
                  </a:cubicBezTo>
                  <a:cubicBezTo>
                    <a:pt x="143" y="146"/>
                    <a:pt x="143" y="146"/>
                    <a:pt x="143" y="146"/>
                  </a:cubicBezTo>
                  <a:cubicBezTo>
                    <a:pt x="146" y="145"/>
                    <a:pt x="146" y="145"/>
                    <a:pt x="146" y="145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2" y="142"/>
                    <a:pt x="152" y="142"/>
                    <a:pt x="152" y="142"/>
                  </a:cubicBezTo>
                  <a:cubicBezTo>
                    <a:pt x="155" y="142"/>
                    <a:pt x="155" y="142"/>
                    <a:pt x="155" y="142"/>
                  </a:cubicBezTo>
                  <a:cubicBezTo>
                    <a:pt x="160" y="138"/>
                    <a:pt x="160" y="138"/>
                    <a:pt x="160" y="138"/>
                  </a:cubicBezTo>
                  <a:cubicBezTo>
                    <a:pt x="161" y="138"/>
                    <a:pt x="161" y="138"/>
                    <a:pt x="161" y="138"/>
                  </a:cubicBezTo>
                  <a:cubicBezTo>
                    <a:pt x="162" y="138"/>
                    <a:pt x="162" y="138"/>
                    <a:pt x="162" y="138"/>
                  </a:cubicBezTo>
                  <a:cubicBezTo>
                    <a:pt x="176" y="148"/>
                    <a:pt x="176" y="148"/>
                    <a:pt x="176" y="148"/>
                  </a:cubicBezTo>
                  <a:cubicBezTo>
                    <a:pt x="177" y="149"/>
                    <a:pt x="177" y="149"/>
                    <a:pt x="177" y="149"/>
                  </a:cubicBezTo>
                  <a:cubicBezTo>
                    <a:pt x="186" y="156"/>
                    <a:pt x="186" y="156"/>
                    <a:pt x="186" y="156"/>
                  </a:cubicBezTo>
                  <a:cubicBezTo>
                    <a:pt x="188" y="158"/>
                    <a:pt x="192" y="161"/>
                    <a:pt x="194" y="165"/>
                  </a:cubicBezTo>
                  <a:cubicBezTo>
                    <a:pt x="199" y="170"/>
                    <a:pt x="199" y="170"/>
                    <a:pt x="199" y="170"/>
                  </a:cubicBezTo>
                  <a:cubicBezTo>
                    <a:pt x="202" y="169"/>
                    <a:pt x="202" y="169"/>
                    <a:pt x="202" y="169"/>
                  </a:cubicBezTo>
                  <a:cubicBezTo>
                    <a:pt x="206" y="162"/>
                    <a:pt x="206" y="162"/>
                    <a:pt x="206" y="162"/>
                  </a:cubicBezTo>
                  <a:cubicBezTo>
                    <a:pt x="215" y="168"/>
                    <a:pt x="215" y="168"/>
                    <a:pt x="215" y="168"/>
                  </a:cubicBezTo>
                  <a:cubicBezTo>
                    <a:pt x="215" y="168"/>
                    <a:pt x="215" y="168"/>
                    <a:pt x="215" y="168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22" y="176"/>
                    <a:pt x="222" y="176"/>
                    <a:pt x="222" y="176"/>
                  </a:cubicBezTo>
                  <a:cubicBezTo>
                    <a:pt x="240" y="190"/>
                    <a:pt x="240" y="190"/>
                    <a:pt x="240" y="190"/>
                  </a:cubicBezTo>
                  <a:cubicBezTo>
                    <a:pt x="240" y="190"/>
                    <a:pt x="240" y="190"/>
                    <a:pt x="240" y="190"/>
                  </a:cubicBezTo>
                  <a:cubicBezTo>
                    <a:pt x="246" y="196"/>
                    <a:pt x="246" y="196"/>
                    <a:pt x="246" y="196"/>
                  </a:cubicBezTo>
                  <a:cubicBezTo>
                    <a:pt x="261" y="191"/>
                    <a:pt x="261" y="191"/>
                    <a:pt x="261" y="191"/>
                  </a:cubicBezTo>
                  <a:cubicBezTo>
                    <a:pt x="262" y="203"/>
                    <a:pt x="262" y="203"/>
                    <a:pt x="262" y="203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74" y="218"/>
                    <a:pt x="274" y="218"/>
                    <a:pt x="274" y="218"/>
                  </a:cubicBezTo>
                  <a:cubicBezTo>
                    <a:pt x="274" y="219"/>
                    <a:pt x="274" y="219"/>
                    <a:pt x="274" y="219"/>
                  </a:cubicBezTo>
                  <a:cubicBezTo>
                    <a:pt x="274" y="219"/>
                    <a:pt x="274" y="219"/>
                    <a:pt x="274" y="219"/>
                  </a:cubicBezTo>
                  <a:cubicBezTo>
                    <a:pt x="274" y="220"/>
                    <a:pt x="274" y="220"/>
                    <a:pt x="274" y="220"/>
                  </a:cubicBezTo>
                  <a:cubicBezTo>
                    <a:pt x="280" y="247"/>
                    <a:pt x="280" y="247"/>
                    <a:pt x="280" y="247"/>
                  </a:cubicBezTo>
                  <a:cubicBezTo>
                    <a:pt x="286" y="258"/>
                    <a:pt x="286" y="258"/>
                    <a:pt x="286" y="258"/>
                  </a:cubicBezTo>
                  <a:cubicBezTo>
                    <a:pt x="278" y="279"/>
                    <a:pt x="278" y="279"/>
                    <a:pt x="278" y="279"/>
                  </a:cubicBezTo>
                  <a:cubicBezTo>
                    <a:pt x="278" y="280"/>
                    <a:pt x="278" y="280"/>
                    <a:pt x="278" y="280"/>
                  </a:cubicBezTo>
                  <a:cubicBezTo>
                    <a:pt x="272" y="282"/>
                    <a:pt x="272" y="282"/>
                    <a:pt x="272" y="282"/>
                  </a:cubicBezTo>
                  <a:cubicBezTo>
                    <a:pt x="272" y="288"/>
                    <a:pt x="272" y="288"/>
                    <a:pt x="272" y="288"/>
                  </a:cubicBezTo>
                  <a:cubicBezTo>
                    <a:pt x="271" y="288"/>
                    <a:pt x="271" y="288"/>
                    <a:pt x="271" y="288"/>
                  </a:cubicBezTo>
                  <a:cubicBezTo>
                    <a:pt x="264" y="299"/>
                    <a:pt x="264" y="299"/>
                    <a:pt x="264" y="299"/>
                  </a:cubicBezTo>
                  <a:cubicBezTo>
                    <a:pt x="264" y="299"/>
                    <a:pt x="264" y="299"/>
                    <a:pt x="264" y="299"/>
                  </a:cubicBezTo>
                  <a:cubicBezTo>
                    <a:pt x="254" y="300"/>
                    <a:pt x="254" y="300"/>
                    <a:pt x="254" y="300"/>
                  </a:cubicBezTo>
                  <a:cubicBezTo>
                    <a:pt x="244" y="308"/>
                    <a:pt x="244" y="308"/>
                    <a:pt x="244" y="308"/>
                  </a:cubicBezTo>
                  <a:cubicBezTo>
                    <a:pt x="246" y="309"/>
                    <a:pt x="247" y="310"/>
                    <a:pt x="250" y="311"/>
                  </a:cubicBezTo>
                  <a:cubicBezTo>
                    <a:pt x="254" y="312"/>
                    <a:pt x="254" y="316"/>
                    <a:pt x="252" y="321"/>
                  </a:cubicBezTo>
                  <a:cubicBezTo>
                    <a:pt x="252" y="322"/>
                    <a:pt x="252" y="322"/>
                    <a:pt x="252" y="322"/>
                  </a:cubicBezTo>
                  <a:cubicBezTo>
                    <a:pt x="246" y="328"/>
                    <a:pt x="246" y="328"/>
                    <a:pt x="246" y="328"/>
                  </a:cubicBezTo>
                  <a:cubicBezTo>
                    <a:pt x="245" y="328"/>
                    <a:pt x="245" y="328"/>
                    <a:pt x="245" y="328"/>
                  </a:cubicBezTo>
                  <a:cubicBezTo>
                    <a:pt x="245" y="329"/>
                    <a:pt x="245" y="329"/>
                    <a:pt x="245" y="329"/>
                  </a:cubicBezTo>
                  <a:cubicBezTo>
                    <a:pt x="244" y="329"/>
                    <a:pt x="244" y="329"/>
                    <a:pt x="244" y="329"/>
                  </a:cubicBezTo>
                  <a:cubicBezTo>
                    <a:pt x="244" y="329"/>
                    <a:pt x="244" y="329"/>
                    <a:pt x="244" y="329"/>
                  </a:cubicBezTo>
                  <a:cubicBezTo>
                    <a:pt x="225" y="326"/>
                    <a:pt x="225" y="326"/>
                    <a:pt x="225" y="326"/>
                  </a:cubicBezTo>
                  <a:cubicBezTo>
                    <a:pt x="224" y="333"/>
                    <a:pt x="224" y="333"/>
                    <a:pt x="224" y="333"/>
                  </a:cubicBezTo>
                  <a:cubicBezTo>
                    <a:pt x="226" y="348"/>
                    <a:pt x="226" y="348"/>
                    <a:pt x="226" y="348"/>
                  </a:cubicBezTo>
                  <a:cubicBezTo>
                    <a:pt x="242" y="354"/>
                    <a:pt x="242" y="354"/>
                    <a:pt x="242" y="354"/>
                  </a:cubicBezTo>
                  <a:cubicBezTo>
                    <a:pt x="242" y="355"/>
                    <a:pt x="242" y="355"/>
                    <a:pt x="242" y="355"/>
                  </a:cubicBezTo>
                  <a:cubicBezTo>
                    <a:pt x="242" y="355"/>
                    <a:pt x="242" y="355"/>
                    <a:pt x="242" y="355"/>
                  </a:cubicBezTo>
                  <a:cubicBezTo>
                    <a:pt x="248" y="353"/>
                    <a:pt x="248" y="353"/>
                    <a:pt x="248" y="353"/>
                  </a:cubicBezTo>
                  <a:cubicBezTo>
                    <a:pt x="249" y="353"/>
                    <a:pt x="249" y="353"/>
                    <a:pt x="249" y="353"/>
                  </a:cubicBezTo>
                  <a:cubicBezTo>
                    <a:pt x="250" y="352"/>
                    <a:pt x="250" y="352"/>
                    <a:pt x="250" y="352"/>
                  </a:cubicBezTo>
                  <a:cubicBezTo>
                    <a:pt x="250" y="353"/>
                    <a:pt x="250" y="353"/>
                    <a:pt x="250" y="353"/>
                  </a:cubicBezTo>
                  <a:cubicBezTo>
                    <a:pt x="250" y="353"/>
                    <a:pt x="250" y="353"/>
                    <a:pt x="250" y="353"/>
                  </a:cubicBezTo>
                  <a:cubicBezTo>
                    <a:pt x="255" y="356"/>
                    <a:pt x="255" y="356"/>
                    <a:pt x="255" y="356"/>
                  </a:cubicBezTo>
                  <a:cubicBezTo>
                    <a:pt x="262" y="356"/>
                    <a:pt x="262" y="356"/>
                    <a:pt x="262" y="356"/>
                  </a:cubicBezTo>
                  <a:cubicBezTo>
                    <a:pt x="264" y="355"/>
                    <a:pt x="264" y="355"/>
                    <a:pt x="264" y="355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2" y="348"/>
                    <a:pt x="262" y="348"/>
                    <a:pt x="262" y="348"/>
                  </a:cubicBezTo>
                  <a:cubicBezTo>
                    <a:pt x="260" y="340"/>
                    <a:pt x="260" y="340"/>
                    <a:pt x="260" y="340"/>
                  </a:cubicBezTo>
                  <a:cubicBezTo>
                    <a:pt x="260" y="339"/>
                    <a:pt x="260" y="339"/>
                    <a:pt x="260" y="339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0" y="338"/>
                    <a:pt x="260" y="338"/>
                    <a:pt x="260" y="338"/>
                  </a:cubicBezTo>
                  <a:cubicBezTo>
                    <a:pt x="263" y="335"/>
                    <a:pt x="263" y="335"/>
                    <a:pt x="263" y="335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4" y="334"/>
                    <a:pt x="264" y="334"/>
                    <a:pt x="264" y="334"/>
                  </a:cubicBezTo>
                  <a:cubicBezTo>
                    <a:pt x="268" y="328"/>
                    <a:pt x="268" y="328"/>
                    <a:pt x="268" y="328"/>
                  </a:cubicBezTo>
                  <a:cubicBezTo>
                    <a:pt x="269" y="327"/>
                    <a:pt x="269" y="327"/>
                    <a:pt x="269" y="327"/>
                  </a:cubicBezTo>
                  <a:cubicBezTo>
                    <a:pt x="276" y="322"/>
                    <a:pt x="276" y="322"/>
                    <a:pt x="276" y="322"/>
                  </a:cubicBezTo>
                  <a:cubicBezTo>
                    <a:pt x="276" y="322"/>
                    <a:pt x="276" y="322"/>
                    <a:pt x="276" y="322"/>
                  </a:cubicBezTo>
                  <a:cubicBezTo>
                    <a:pt x="276" y="321"/>
                    <a:pt x="276" y="321"/>
                    <a:pt x="276" y="321"/>
                  </a:cubicBezTo>
                  <a:cubicBezTo>
                    <a:pt x="277" y="321"/>
                    <a:pt x="277" y="321"/>
                    <a:pt x="277" y="321"/>
                  </a:cubicBezTo>
                  <a:cubicBezTo>
                    <a:pt x="277" y="321"/>
                    <a:pt x="277" y="321"/>
                    <a:pt x="277" y="321"/>
                  </a:cubicBezTo>
                  <a:cubicBezTo>
                    <a:pt x="286" y="320"/>
                    <a:pt x="286" y="320"/>
                    <a:pt x="286" y="320"/>
                  </a:cubicBezTo>
                  <a:cubicBezTo>
                    <a:pt x="286" y="322"/>
                    <a:pt x="286" y="322"/>
                    <a:pt x="286" y="322"/>
                  </a:cubicBezTo>
                  <a:cubicBezTo>
                    <a:pt x="286" y="325"/>
                    <a:pt x="286" y="327"/>
                    <a:pt x="286" y="328"/>
                  </a:cubicBezTo>
                  <a:cubicBezTo>
                    <a:pt x="288" y="332"/>
                    <a:pt x="288" y="332"/>
                    <a:pt x="288" y="332"/>
                  </a:cubicBezTo>
                  <a:cubicBezTo>
                    <a:pt x="290" y="337"/>
                    <a:pt x="290" y="337"/>
                    <a:pt x="290" y="337"/>
                  </a:cubicBezTo>
                  <a:cubicBezTo>
                    <a:pt x="298" y="342"/>
                    <a:pt x="298" y="342"/>
                    <a:pt x="298" y="342"/>
                  </a:cubicBezTo>
                  <a:cubicBezTo>
                    <a:pt x="320" y="344"/>
                    <a:pt x="320" y="344"/>
                    <a:pt x="320" y="344"/>
                  </a:cubicBezTo>
                  <a:cubicBezTo>
                    <a:pt x="321" y="344"/>
                    <a:pt x="321" y="344"/>
                    <a:pt x="321" y="344"/>
                  </a:cubicBezTo>
                  <a:cubicBezTo>
                    <a:pt x="322" y="344"/>
                    <a:pt x="322" y="344"/>
                    <a:pt x="322" y="344"/>
                  </a:cubicBezTo>
                  <a:cubicBezTo>
                    <a:pt x="322" y="345"/>
                    <a:pt x="322" y="345"/>
                    <a:pt x="322" y="345"/>
                  </a:cubicBezTo>
                  <a:cubicBezTo>
                    <a:pt x="322" y="346"/>
                    <a:pt x="322" y="346"/>
                    <a:pt x="322" y="346"/>
                  </a:cubicBezTo>
                  <a:cubicBezTo>
                    <a:pt x="322" y="353"/>
                    <a:pt x="322" y="353"/>
                    <a:pt x="322" y="353"/>
                  </a:cubicBezTo>
                  <a:cubicBezTo>
                    <a:pt x="328" y="360"/>
                    <a:pt x="328" y="360"/>
                    <a:pt x="328" y="360"/>
                  </a:cubicBezTo>
                  <a:cubicBezTo>
                    <a:pt x="333" y="362"/>
                    <a:pt x="333" y="362"/>
                    <a:pt x="333" y="362"/>
                  </a:cubicBezTo>
                  <a:cubicBezTo>
                    <a:pt x="334" y="362"/>
                    <a:pt x="334" y="362"/>
                    <a:pt x="334" y="362"/>
                  </a:cubicBezTo>
                  <a:cubicBezTo>
                    <a:pt x="334" y="362"/>
                    <a:pt x="334" y="362"/>
                    <a:pt x="334" y="362"/>
                  </a:cubicBezTo>
                  <a:cubicBezTo>
                    <a:pt x="334" y="363"/>
                    <a:pt x="334" y="363"/>
                    <a:pt x="334" y="363"/>
                  </a:cubicBezTo>
                  <a:cubicBezTo>
                    <a:pt x="334" y="366"/>
                    <a:pt x="334" y="366"/>
                    <a:pt x="334" y="366"/>
                  </a:cubicBezTo>
                  <a:cubicBezTo>
                    <a:pt x="334" y="370"/>
                    <a:pt x="334" y="370"/>
                    <a:pt x="334" y="370"/>
                  </a:cubicBezTo>
                  <a:cubicBezTo>
                    <a:pt x="332" y="378"/>
                    <a:pt x="332" y="378"/>
                    <a:pt x="332" y="378"/>
                  </a:cubicBezTo>
                  <a:cubicBezTo>
                    <a:pt x="335" y="380"/>
                    <a:pt x="335" y="380"/>
                    <a:pt x="335" y="380"/>
                  </a:cubicBezTo>
                  <a:cubicBezTo>
                    <a:pt x="338" y="380"/>
                    <a:pt x="341" y="380"/>
                    <a:pt x="344" y="382"/>
                  </a:cubicBezTo>
                  <a:cubicBezTo>
                    <a:pt x="353" y="386"/>
                    <a:pt x="353" y="386"/>
                    <a:pt x="353" y="386"/>
                  </a:cubicBezTo>
                  <a:cubicBezTo>
                    <a:pt x="358" y="382"/>
                    <a:pt x="358" y="382"/>
                    <a:pt x="358" y="382"/>
                  </a:cubicBezTo>
                  <a:cubicBezTo>
                    <a:pt x="364" y="375"/>
                    <a:pt x="364" y="375"/>
                    <a:pt x="364" y="375"/>
                  </a:cubicBezTo>
                  <a:cubicBezTo>
                    <a:pt x="365" y="372"/>
                    <a:pt x="365" y="372"/>
                    <a:pt x="365" y="372"/>
                  </a:cubicBezTo>
                  <a:cubicBezTo>
                    <a:pt x="365" y="372"/>
                    <a:pt x="365" y="372"/>
                    <a:pt x="365" y="372"/>
                  </a:cubicBezTo>
                  <a:cubicBezTo>
                    <a:pt x="366" y="371"/>
                    <a:pt x="366" y="371"/>
                    <a:pt x="366" y="371"/>
                  </a:cubicBezTo>
                  <a:cubicBezTo>
                    <a:pt x="367" y="370"/>
                    <a:pt x="367" y="370"/>
                    <a:pt x="367" y="370"/>
                  </a:cubicBezTo>
                  <a:cubicBezTo>
                    <a:pt x="367" y="370"/>
                    <a:pt x="367" y="370"/>
                    <a:pt x="367" y="370"/>
                  </a:cubicBezTo>
                  <a:cubicBezTo>
                    <a:pt x="365" y="361"/>
                    <a:pt x="365" y="361"/>
                    <a:pt x="365" y="361"/>
                  </a:cubicBezTo>
                  <a:cubicBezTo>
                    <a:pt x="364" y="357"/>
                    <a:pt x="364" y="357"/>
                    <a:pt x="364" y="357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6"/>
                    <a:pt x="364" y="356"/>
                    <a:pt x="364" y="356"/>
                  </a:cubicBezTo>
                  <a:cubicBezTo>
                    <a:pt x="364" y="355"/>
                    <a:pt x="364" y="355"/>
                    <a:pt x="364" y="355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68" y="350"/>
                    <a:pt x="368" y="350"/>
                    <a:pt x="368" y="350"/>
                  </a:cubicBezTo>
                  <a:cubicBezTo>
                    <a:pt x="374" y="345"/>
                    <a:pt x="374" y="345"/>
                    <a:pt x="374" y="345"/>
                  </a:cubicBezTo>
                  <a:cubicBezTo>
                    <a:pt x="375" y="345"/>
                    <a:pt x="375" y="345"/>
                    <a:pt x="375" y="345"/>
                  </a:cubicBezTo>
                  <a:cubicBezTo>
                    <a:pt x="388" y="345"/>
                    <a:pt x="388" y="345"/>
                    <a:pt x="388" y="345"/>
                  </a:cubicBezTo>
                  <a:cubicBezTo>
                    <a:pt x="390" y="344"/>
                    <a:pt x="390" y="344"/>
                    <a:pt x="390" y="344"/>
                  </a:cubicBezTo>
                  <a:cubicBezTo>
                    <a:pt x="390" y="338"/>
                    <a:pt x="390" y="338"/>
                    <a:pt x="390" y="338"/>
                  </a:cubicBezTo>
                  <a:cubicBezTo>
                    <a:pt x="388" y="332"/>
                    <a:pt x="388" y="332"/>
                    <a:pt x="388" y="332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24"/>
                    <a:pt x="383" y="324"/>
                    <a:pt x="383" y="324"/>
                  </a:cubicBezTo>
                  <a:cubicBezTo>
                    <a:pt x="383" y="314"/>
                    <a:pt x="383" y="314"/>
                    <a:pt x="383" y="314"/>
                  </a:cubicBezTo>
                  <a:cubicBezTo>
                    <a:pt x="383" y="313"/>
                    <a:pt x="383" y="313"/>
                    <a:pt x="383" y="313"/>
                  </a:cubicBezTo>
                  <a:cubicBezTo>
                    <a:pt x="383" y="313"/>
                    <a:pt x="383" y="313"/>
                    <a:pt x="383" y="313"/>
                  </a:cubicBezTo>
                  <a:cubicBezTo>
                    <a:pt x="385" y="307"/>
                    <a:pt x="385" y="307"/>
                    <a:pt x="385" y="307"/>
                  </a:cubicBezTo>
                  <a:cubicBezTo>
                    <a:pt x="385" y="307"/>
                    <a:pt x="385" y="307"/>
                    <a:pt x="385" y="307"/>
                  </a:cubicBezTo>
                  <a:cubicBezTo>
                    <a:pt x="386" y="307"/>
                    <a:pt x="386" y="307"/>
                    <a:pt x="386" y="307"/>
                  </a:cubicBezTo>
                  <a:cubicBezTo>
                    <a:pt x="386" y="307"/>
                    <a:pt x="386" y="307"/>
                    <a:pt x="386" y="307"/>
                  </a:cubicBezTo>
                  <a:cubicBezTo>
                    <a:pt x="396" y="291"/>
                    <a:pt x="396" y="291"/>
                    <a:pt x="396" y="291"/>
                  </a:cubicBezTo>
                  <a:cubicBezTo>
                    <a:pt x="397" y="291"/>
                    <a:pt x="397" y="291"/>
                    <a:pt x="397" y="291"/>
                  </a:cubicBezTo>
                  <a:cubicBezTo>
                    <a:pt x="397" y="291"/>
                    <a:pt x="397" y="291"/>
                    <a:pt x="397" y="291"/>
                  </a:cubicBezTo>
                  <a:cubicBezTo>
                    <a:pt x="398" y="290"/>
                    <a:pt x="398" y="290"/>
                    <a:pt x="398" y="290"/>
                  </a:cubicBezTo>
                  <a:cubicBezTo>
                    <a:pt x="400" y="290"/>
                    <a:pt x="400" y="290"/>
                    <a:pt x="400" y="290"/>
                  </a:cubicBezTo>
                  <a:cubicBezTo>
                    <a:pt x="404" y="291"/>
                    <a:pt x="404" y="291"/>
                    <a:pt x="404" y="291"/>
                  </a:cubicBezTo>
                  <a:cubicBezTo>
                    <a:pt x="414" y="296"/>
                    <a:pt x="414" y="296"/>
                    <a:pt x="414" y="296"/>
                  </a:cubicBezTo>
                  <a:cubicBezTo>
                    <a:pt x="420" y="298"/>
                    <a:pt x="420" y="298"/>
                    <a:pt x="420" y="298"/>
                  </a:cubicBezTo>
                  <a:cubicBezTo>
                    <a:pt x="420" y="295"/>
                    <a:pt x="420" y="295"/>
                    <a:pt x="420" y="295"/>
                  </a:cubicBezTo>
                  <a:cubicBezTo>
                    <a:pt x="419" y="294"/>
                    <a:pt x="419" y="294"/>
                    <a:pt x="419" y="294"/>
                  </a:cubicBezTo>
                  <a:cubicBezTo>
                    <a:pt x="419" y="293"/>
                    <a:pt x="419" y="293"/>
                    <a:pt x="419" y="293"/>
                  </a:cubicBezTo>
                  <a:cubicBezTo>
                    <a:pt x="419" y="290"/>
                    <a:pt x="420" y="288"/>
                    <a:pt x="423" y="286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1"/>
                    <a:pt x="430" y="281"/>
                    <a:pt x="430" y="281"/>
                  </a:cubicBezTo>
                  <a:cubicBezTo>
                    <a:pt x="430" y="280"/>
                    <a:pt x="430" y="280"/>
                    <a:pt x="430" y="280"/>
                  </a:cubicBezTo>
                  <a:cubicBezTo>
                    <a:pt x="434" y="279"/>
                    <a:pt x="437" y="278"/>
                    <a:pt x="438" y="278"/>
                  </a:cubicBezTo>
                  <a:cubicBezTo>
                    <a:pt x="445" y="278"/>
                    <a:pt x="445" y="278"/>
                    <a:pt x="445" y="278"/>
                  </a:cubicBezTo>
                  <a:cubicBezTo>
                    <a:pt x="446" y="278"/>
                    <a:pt x="446" y="278"/>
                    <a:pt x="446" y="278"/>
                  </a:cubicBezTo>
                  <a:cubicBezTo>
                    <a:pt x="446" y="278"/>
                    <a:pt x="446" y="278"/>
                    <a:pt x="446" y="278"/>
                  </a:cubicBezTo>
                  <a:cubicBezTo>
                    <a:pt x="450" y="278"/>
                    <a:pt x="450" y="278"/>
                    <a:pt x="450" y="278"/>
                  </a:cubicBezTo>
                  <a:cubicBezTo>
                    <a:pt x="452" y="268"/>
                    <a:pt x="452" y="268"/>
                    <a:pt x="452" y="268"/>
                  </a:cubicBezTo>
                  <a:cubicBezTo>
                    <a:pt x="452" y="262"/>
                    <a:pt x="452" y="262"/>
                    <a:pt x="452" y="262"/>
                  </a:cubicBezTo>
                  <a:cubicBezTo>
                    <a:pt x="452" y="257"/>
                    <a:pt x="452" y="254"/>
                    <a:pt x="454" y="254"/>
                  </a:cubicBezTo>
                  <a:cubicBezTo>
                    <a:pt x="456" y="248"/>
                    <a:pt x="456" y="248"/>
                    <a:pt x="456" y="248"/>
                  </a:cubicBezTo>
                  <a:cubicBezTo>
                    <a:pt x="453" y="244"/>
                    <a:pt x="453" y="244"/>
                    <a:pt x="453" y="244"/>
                  </a:cubicBezTo>
                  <a:cubicBezTo>
                    <a:pt x="448" y="240"/>
                    <a:pt x="448" y="240"/>
                    <a:pt x="448" y="240"/>
                  </a:cubicBezTo>
                  <a:cubicBezTo>
                    <a:pt x="438" y="238"/>
                    <a:pt x="438" y="238"/>
                    <a:pt x="438" y="238"/>
                  </a:cubicBezTo>
                  <a:cubicBezTo>
                    <a:pt x="436" y="238"/>
                    <a:pt x="432" y="236"/>
                    <a:pt x="426" y="230"/>
                  </a:cubicBezTo>
                  <a:cubicBezTo>
                    <a:pt x="420" y="228"/>
                    <a:pt x="420" y="228"/>
                    <a:pt x="420" y="228"/>
                  </a:cubicBezTo>
                  <a:cubicBezTo>
                    <a:pt x="420" y="228"/>
                    <a:pt x="420" y="228"/>
                    <a:pt x="420" y="228"/>
                  </a:cubicBezTo>
                  <a:cubicBezTo>
                    <a:pt x="420" y="227"/>
                    <a:pt x="420" y="227"/>
                    <a:pt x="420" y="227"/>
                  </a:cubicBezTo>
                  <a:cubicBezTo>
                    <a:pt x="412" y="218"/>
                    <a:pt x="412" y="218"/>
                    <a:pt x="412" y="218"/>
                  </a:cubicBezTo>
                  <a:cubicBezTo>
                    <a:pt x="406" y="218"/>
                    <a:pt x="406" y="218"/>
                    <a:pt x="406" y="218"/>
                  </a:cubicBezTo>
                  <a:cubicBezTo>
                    <a:pt x="405" y="218"/>
                    <a:pt x="405" y="218"/>
                    <a:pt x="405" y="218"/>
                  </a:cubicBezTo>
                  <a:cubicBezTo>
                    <a:pt x="405" y="218"/>
                    <a:pt x="405" y="218"/>
                    <a:pt x="405" y="218"/>
                  </a:cubicBezTo>
                  <a:cubicBezTo>
                    <a:pt x="399" y="215"/>
                    <a:pt x="399" y="215"/>
                    <a:pt x="399" y="215"/>
                  </a:cubicBezTo>
                  <a:cubicBezTo>
                    <a:pt x="395" y="220"/>
                    <a:pt x="395" y="220"/>
                    <a:pt x="395" y="220"/>
                  </a:cubicBezTo>
                  <a:cubicBezTo>
                    <a:pt x="394" y="238"/>
                    <a:pt x="394" y="238"/>
                    <a:pt x="394" y="238"/>
                  </a:cubicBezTo>
                  <a:cubicBezTo>
                    <a:pt x="396" y="246"/>
                    <a:pt x="396" y="246"/>
                    <a:pt x="396" y="246"/>
                  </a:cubicBezTo>
                  <a:cubicBezTo>
                    <a:pt x="398" y="246"/>
                    <a:pt x="398" y="246"/>
                    <a:pt x="398" y="246"/>
                  </a:cubicBezTo>
                  <a:cubicBezTo>
                    <a:pt x="399" y="246"/>
                    <a:pt x="399" y="246"/>
                    <a:pt x="399" y="246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4" y="248"/>
                    <a:pt x="404" y="248"/>
                    <a:pt x="404" y="248"/>
                  </a:cubicBezTo>
                  <a:cubicBezTo>
                    <a:pt x="407" y="255"/>
                    <a:pt x="407" y="255"/>
                    <a:pt x="407" y="255"/>
                  </a:cubicBezTo>
                  <a:cubicBezTo>
                    <a:pt x="408" y="255"/>
                    <a:pt x="408" y="255"/>
                    <a:pt x="408" y="255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8" y="256"/>
                    <a:pt x="408" y="256"/>
                    <a:pt x="408" y="256"/>
                  </a:cubicBezTo>
                  <a:cubicBezTo>
                    <a:pt x="406" y="268"/>
                    <a:pt x="406" y="268"/>
                    <a:pt x="406" y="268"/>
                  </a:cubicBezTo>
                  <a:cubicBezTo>
                    <a:pt x="406" y="269"/>
                    <a:pt x="406" y="269"/>
                    <a:pt x="406" y="269"/>
                  </a:cubicBezTo>
                  <a:cubicBezTo>
                    <a:pt x="406" y="270"/>
                    <a:pt x="406" y="270"/>
                    <a:pt x="406" y="270"/>
                  </a:cubicBezTo>
                  <a:cubicBezTo>
                    <a:pt x="406" y="270"/>
                    <a:pt x="406" y="270"/>
                    <a:pt x="406" y="270"/>
                  </a:cubicBezTo>
                  <a:cubicBezTo>
                    <a:pt x="404" y="271"/>
                    <a:pt x="402" y="272"/>
                    <a:pt x="400" y="273"/>
                  </a:cubicBezTo>
                  <a:cubicBezTo>
                    <a:pt x="399" y="274"/>
                    <a:pt x="399" y="274"/>
                    <a:pt x="399" y="274"/>
                  </a:cubicBezTo>
                  <a:cubicBezTo>
                    <a:pt x="399" y="273"/>
                    <a:pt x="399" y="273"/>
                    <a:pt x="399" y="273"/>
                  </a:cubicBezTo>
                  <a:cubicBezTo>
                    <a:pt x="398" y="273"/>
                    <a:pt x="398" y="273"/>
                    <a:pt x="398" y="273"/>
                  </a:cubicBezTo>
                  <a:cubicBezTo>
                    <a:pt x="396" y="272"/>
                    <a:pt x="396" y="272"/>
                    <a:pt x="396" y="272"/>
                  </a:cubicBezTo>
                  <a:cubicBezTo>
                    <a:pt x="389" y="275"/>
                    <a:pt x="389" y="275"/>
                    <a:pt x="389" y="275"/>
                  </a:cubicBezTo>
                  <a:cubicBezTo>
                    <a:pt x="389" y="275"/>
                    <a:pt x="389" y="275"/>
                    <a:pt x="389" y="275"/>
                  </a:cubicBezTo>
                  <a:cubicBezTo>
                    <a:pt x="389" y="276"/>
                    <a:pt x="389" y="276"/>
                    <a:pt x="389" y="276"/>
                  </a:cubicBezTo>
                  <a:cubicBezTo>
                    <a:pt x="390" y="276"/>
                    <a:pt x="390" y="276"/>
                    <a:pt x="390" y="276"/>
                  </a:cubicBezTo>
                  <a:cubicBezTo>
                    <a:pt x="391" y="287"/>
                    <a:pt x="391" y="287"/>
                    <a:pt x="391" y="287"/>
                  </a:cubicBezTo>
                  <a:cubicBezTo>
                    <a:pt x="391" y="289"/>
                    <a:pt x="390" y="290"/>
                    <a:pt x="388" y="290"/>
                  </a:cubicBezTo>
                  <a:cubicBezTo>
                    <a:pt x="384" y="290"/>
                    <a:pt x="384" y="290"/>
                    <a:pt x="384" y="290"/>
                  </a:cubicBezTo>
                  <a:cubicBezTo>
                    <a:pt x="381" y="290"/>
                    <a:pt x="380" y="289"/>
                    <a:pt x="379" y="288"/>
                  </a:cubicBezTo>
                  <a:cubicBezTo>
                    <a:pt x="374" y="284"/>
                    <a:pt x="374" y="284"/>
                    <a:pt x="374" y="284"/>
                  </a:cubicBezTo>
                  <a:cubicBezTo>
                    <a:pt x="374" y="284"/>
                    <a:pt x="374" y="284"/>
                    <a:pt x="374" y="284"/>
                  </a:cubicBezTo>
                  <a:cubicBezTo>
                    <a:pt x="373" y="284"/>
                    <a:pt x="373" y="284"/>
                    <a:pt x="373" y="284"/>
                  </a:cubicBezTo>
                  <a:cubicBezTo>
                    <a:pt x="373" y="283"/>
                    <a:pt x="373" y="283"/>
                    <a:pt x="373" y="283"/>
                  </a:cubicBezTo>
                  <a:cubicBezTo>
                    <a:pt x="370" y="276"/>
                    <a:pt x="370" y="276"/>
                    <a:pt x="370" y="276"/>
                  </a:cubicBezTo>
                  <a:cubicBezTo>
                    <a:pt x="370" y="276"/>
                    <a:pt x="368" y="274"/>
                    <a:pt x="364" y="273"/>
                  </a:cubicBezTo>
                  <a:cubicBezTo>
                    <a:pt x="363" y="273"/>
                    <a:pt x="363" y="273"/>
                    <a:pt x="363" y="273"/>
                  </a:cubicBezTo>
                  <a:cubicBezTo>
                    <a:pt x="363" y="273"/>
                    <a:pt x="363" y="273"/>
                    <a:pt x="363" y="273"/>
                  </a:cubicBezTo>
                  <a:cubicBezTo>
                    <a:pt x="357" y="269"/>
                    <a:pt x="357" y="269"/>
                    <a:pt x="357" y="269"/>
                  </a:cubicBezTo>
                  <a:cubicBezTo>
                    <a:pt x="356" y="269"/>
                    <a:pt x="356" y="269"/>
                    <a:pt x="356" y="269"/>
                  </a:cubicBezTo>
                  <a:cubicBezTo>
                    <a:pt x="356" y="268"/>
                    <a:pt x="356" y="268"/>
                    <a:pt x="356" y="268"/>
                  </a:cubicBezTo>
                  <a:cubicBezTo>
                    <a:pt x="356" y="268"/>
                    <a:pt x="356" y="268"/>
                    <a:pt x="356" y="268"/>
                  </a:cubicBezTo>
                  <a:cubicBezTo>
                    <a:pt x="355" y="262"/>
                    <a:pt x="355" y="262"/>
                    <a:pt x="355" y="262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6" y="256"/>
                    <a:pt x="356" y="256"/>
                    <a:pt x="356" y="256"/>
                  </a:cubicBezTo>
                  <a:cubicBezTo>
                    <a:pt x="358" y="253"/>
                    <a:pt x="358" y="253"/>
                    <a:pt x="358" y="253"/>
                  </a:cubicBezTo>
                  <a:cubicBezTo>
                    <a:pt x="358" y="251"/>
                    <a:pt x="358" y="251"/>
                    <a:pt x="358" y="251"/>
                  </a:cubicBezTo>
                  <a:cubicBezTo>
                    <a:pt x="356" y="244"/>
                    <a:pt x="356" y="244"/>
                    <a:pt x="356" y="244"/>
                  </a:cubicBezTo>
                  <a:cubicBezTo>
                    <a:pt x="350" y="239"/>
                    <a:pt x="350" y="239"/>
                    <a:pt x="350" y="239"/>
                  </a:cubicBezTo>
                  <a:cubicBezTo>
                    <a:pt x="350" y="238"/>
                    <a:pt x="350" y="238"/>
                    <a:pt x="350" y="238"/>
                  </a:cubicBezTo>
                  <a:cubicBezTo>
                    <a:pt x="349" y="222"/>
                    <a:pt x="349" y="222"/>
                    <a:pt x="349" y="222"/>
                  </a:cubicBezTo>
                  <a:cubicBezTo>
                    <a:pt x="345" y="218"/>
                    <a:pt x="345" y="218"/>
                    <a:pt x="345" y="218"/>
                  </a:cubicBezTo>
                  <a:cubicBezTo>
                    <a:pt x="344" y="218"/>
                    <a:pt x="344" y="218"/>
                    <a:pt x="344" y="218"/>
                  </a:cubicBezTo>
                  <a:cubicBezTo>
                    <a:pt x="344" y="217"/>
                    <a:pt x="344" y="217"/>
                    <a:pt x="344" y="217"/>
                  </a:cubicBezTo>
                  <a:cubicBezTo>
                    <a:pt x="344" y="217"/>
                    <a:pt x="344" y="217"/>
                    <a:pt x="344" y="217"/>
                  </a:cubicBezTo>
                  <a:cubicBezTo>
                    <a:pt x="341" y="210"/>
                    <a:pt x="341" y="210"/>
                    <a:pt x="341" y="210"/>
                  </a:cubicBezTo>
                  <a:cubicBezTo>
                    <a:pt x="326" y="208"/>
                    <a:pt x="326" y="208"/>
                    <a:pt x="326" y="208"/>
                  </a:cubicBezTo>
                  <a:cubicBezTo>
                    <a:pt x="323" y="207"/>
                    <a:pt x="320" y="204"/>
                    <a:pt x="319" y="201"/>
                  </a:cubicBezTo>
                  <a:cubicBezTo>
                    <a:pt x="312" y="201"/>
                    <a:pt x="312" y="201"/>
                    <a:pt x="312" y="201"/>
                  </a:cubicBezTo>
                  <a:cubicBezTo>
                    <a:pt x="310" y="200"/>
                    <a:pt x="308" y="199"/>
                    <a:pt x="305" y="196"/>
                  </a:cubicBezTo>
                  <a:cubicBezTo>
                    <a:pt x="304" y="195"/>
                    <a:pt x="304" y="195"/>
                    <a:pt x="304" y="195"/>
                  </a:cubicBezTo>
                  <a:cubicBezTo>
                    <a:pt x="302" y="194"/>
                    <a:pt x="301" y="191"/>
                    <a:pt x="299" y="188"/>
                  </a:cubicBezTo>
                  <a:cubicBezTo>
                    <a:pt x="299" y="188"/>
                    <a:pt x="299" y="188"/>
                    <a:pt x="299" y="188"/>
                  </a:cubicBezTo>
                  <a:cubicBezTo>
                    <a:pt x="299" y="188"/>
                    <a:pt x="299" y="188"/>
                    <a:pt x="299" y="188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1"/>
                    <a:pt x="298" y="181"/>
                    <a:pt x="298" y="181"/>
                  </a:cubicBezTo>
                  <a:cubicBezTo>
                    <a:pt x="298" y="180"/>
                    <a:pt x="298" y="180"/>
                    <a:pt x="298" y="180"/>
                  </a:cubicBezTo>
                  <a:cubicBezTo>
                    <a:pt x="298" y="180"/>
                    <a:pt x="298" y="180"/>
                    <a:pt x="298" y="180"/>
                  </a:cubicBezTo>
                  <a:cubicBezTo>
                    <a:pt x="300" y="168"/>
                    <a:pt x="300" y="168"/>
                    <a:pt x="300" y="168"/>
                  </a:cubicBezTo>
                  <a:cubicBezTo>
                    <a:pt x="300" y="168"/>
                    <a:pt x="300" y="168"/>
                    <a:pt x="300" y="168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2" y="162"/>
                    <a:pt x="302" y="162"/>
                    <a:pt x="302" y="162"/>
                  </a:cubicBezTo>
                  <a:cubicBezTo>
                    <a:pt x="303" y="162"/>
                    <a:pt x="303" y="162"/>
                    <a:pt x="303" y="162"/>
                  </a:cubicBezTo>
                  <a:cubicBezTo>
                    <a:pt x="318" y="155"/>
                    <a:pt x="318" y="155"/>
                    <a:pt x="318" y="155"/>
                  </a:cubicBezTo>
                  <a:cubicBezTo>
                    <a:pt x="324" y="148"/>
                    <a:pt x="324" y="148"/>
                    <a:pt x="324" y="148"/>
                  </a:cubicBezTo>
                  <a:cubicBezTo>
                    <a:pt x="325" y="142"/>
                    <a:pt x="325" y="142"/>
                    <a:pt x="325" y="142"/>
                  </a:cubicBezTo>
                  <a:cubicBezTo>
                    <a:pt x="324" y="138"/>
                    <a:pt x="324" y="138"/>
                    <a:pt x="324" y="138"/>
                  </a:cubicBezTo>
                  <a:cubicBezTo>
                    <a:pt x="322" y="132"/>
                    <a:pt x="320" y="129"/>
                    <a:pt x="320" y="127"/>
                  </a:cubicBezTo>
                  <a:cubicBezTo>
                    <a:pt x="317" y="128"/>
                    <a:pt x="317" y="128"/>
                    <a:pt x="317" y="128"/>
                  </a:cubicBezTo>
                  <a:cubicBezTo>
                    <a:pt x="312" y="127"/>
                    <a:pt x="312" y="127"/>
                    <a:pt x="312" y="127"/>
                  </a:cubicBezTo>
                  <a:cubicBezTo>
                    <a:pt x="310" y="128"/>
                    <a:pt x="307" y="131"/>
                    <a:pt x="303" y="136"/>
                  </a:cubicBezTo>
                  <a:cubicBezTo>
                    <a:pt x="296" y="143"/>
                    <a:pt x="296" y="143"/>
                    <a:pt x="296" y="143"/>
                  </a:cubicBezTo>
                  <a:cubicBezTo>
                    <a:pt x="296" y="143"/>
                    <a:pt x="296" y="143"/>
                    <a:pt x="296" y="143"/>
                  </a:cubicBezTo>
                  <a:cubicBezTo>
                    <a:pt x="295" y="143"/>
                    <a:pt x="295" y="143"/>
                    <a:pt x="295" y="143"/>
                  </a:cubicBezTo>
                  <a:cubicBezTo>
                    <a:pt x="290" y="144"/>
                    <a:pt x="286" y="145"/>
                    <a:pt x="284" y="144"/>
                  </a:cubicBezTo>
                  <a:lnTo>
                    <a:pt x="271" y="14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7" name="Freeform 7"/>
            <p:cNvSpPr>
              <a:spLocks/>
            </p:cNvSpPr>
            <p:nvPr/>
          </p:nvSpPr>
          <p:spPr bwMode="auto">
            <a:xfrm>
              <a:off x="2761802" y="3388737"/>
              <a:ext cx="382789" cy="632128"/>
            </a:xfrm>
            <a:custGeom>
              <a:avLst/>
              <a:gdLst>
                <a:gd name="T0" fmla="*/ 46 w 92"/>
                <a:gd name="T1" fmla="*/ 29 h 152"/>
                <a:gd name="T2" fmla="*/ 46 w 92"/>
                <a:gd name="T3" fmla="*/ 43 h 152"/>
                <a:gd name="T4" fmla="*/ 42 w 92"/>
                <a:gd name="T5" fmla="*/ 54 h 152"/>
                <a:gd name="T6" fmla="*/ 38 w 92"/>
                <a:gd name="T7" fmla="*/ 62 h 152"/>
                <a:gd name="T8" fmla="*/ 37 w 92"/>
                <a:gd name="T9" fmla="*/ 61 h 152"/>
                <a:gd name="T10" fmla="*/ 22 w 92"/>
                <a:gd name="T11" fmla="*/ 65 h 152"/>
                <a:gd name="T12" fmla="*/ 6 w 92"/>
                <a:gd name="T13" fmla="*/ 67 h 152"/>
                <a:gd name="T14" fmla="*/ 4 w 92"/>
                <a:gd name="T15" fmla="*/ 70 h 152"/>
                <a:gd name="T16" fmla="*/ 19 w 92"/>
                <a:gd name="T17" fmla="*/ 72 h 152"/>
                <a:gd name="T18" fmla="*/ 20 w 92"/>
                <a:gd name="T19" fmla="*/ 72 h 152"/>
                <a:gd name="T20" fmla="*/ 24 w 92"/>
                <a:gd name="T21" fmla="*/ 81 h 152"/>
                <a:gd name="T22" fmla="*/ 30 w 92"/>
                <a:gd name="T23" fmla="*/ 92 h 152"/>
                <a:gd name="T24" fmla="*/ 35 w 92"/>
                <a:gd name="T25" fmla="*/ 108 h 152"/>
                <a:gd name="T26" fmla="*/ 36 w 92"/>
                <a:gd name="T27" fmla="*/ 108 h 152"/>
                <a:gd name="T28" fmla="*/ 38 w 92"/>
                <a:gd name="T29" fmla="*/ 116 h 152"/>
                <a:gd name="T30" fmla="*/ 36 w 92"/>
                <a:gd name="T31" fmla="*/ 124 h 152"/>
                <a:gd name="T32" fmla="*/ 36 w 92"/>
                <a:gd name="T33" fmla="*/ 132 h 152"/>
                <a:gd name="T34" fmla="*/ 50 w 92"/>
                <a:gd name="T35" fmla="*/ 140 h 152"/>
                <a:gd name="T36" fmla="*/ 58 w 92"/>
                <a:gd name="T37" fmla="*/ 151 h 152"/>
                <a:gd name="T38" fmla="*/ 62 w 92"/>
                <a:gd name="T39" fmla="*/ 152 h 152"/>
                <a:gd name="T40" fmla="*/ 61 w 92"/>
                <a:gd name="T41" fmla="*/ 139 h 152"/>
                <a:gd name="T42" fmla="*/ 70 w 92"/>
                <a:gd name="T43" fmla="*/ 134 h 152"/>
                <a:gd name="T44" fmla="*/ 71 w 92"/>
                <a:gd name="T45" fmla="*/ 134 h 152"/>
                <a:gd name="T46" fmla="*/ 72 w 92"/>
                <a:gd name="T47" fmla="*/ 134 h 152"/>
                <a:gd name="T48" fmla="*/ 78 w 92"/>
                <a:gd name="T49" fmla="*/ 133 h 152"/>
                <a:gd name="T50" fmla="*/ 79 w 92"/>
                <a:gd name="T51" fmla="*/ 122 h 152"/>
                <a:gd name="T52" fmla="*/ 74 w 92"/>
                <a:gd name="T53" fmla="*/ 116 h 152"/>
                <a:gd name="T54" fmla="*/ 69 w 92"/>
                <a:gd name="T55" fmla="*/ 116 h 152"/>
                <a:gd name="T56" fmla="*/ 66 w 92"/>
                <a:gd name="T57" fmla="*/ 105 h 152"/>
                <a:gd name="T58" fmla="*/ 68 w 92"/>
                <a:gd name="T59" fmla="*/ 84 h 152"/>
                <a:gd name="T60" fmla="*/ 82 w 92"/>
                <a:gd name="T61" fmla="*/ 80 h 152"/>
                <a:gd name="T62" fmla="*/ 92 w 92"/>
                <a:gd name="T63" fmla="*/ 54 h 152"/>
                <a:gd name="T64" fmla="*/ 84 w 92"/>
                <a:gd name="T65" fmla="*/ 48 h 152"/>
                <a:gd name="T66" fmla="*/ 83 w 92"/>
                <a:gd name="T67" fmla="*/ 48 h 152"/>
                <a:gd name="T68" fmla="*/ 76 w 92"/>
                <a:gd name="T69" fmla="*/ 48 h 152"/>
                <a:gd name="T70" fmla="*/ 72 w 92"/>
                <a:gd name="T71" fmla="*/ 42 h 152"/>
                <a:gd name="T72" fmla="*/ 71 w 92"/>
                <a:gd name="T73" fmla="*/ 42 h 152"/>
                <a:gd name="T74" fmla="*/ 73 w 92"/>
                <a:gd name="T75" fmla="*/ 26 h 152"/>
                <a:gd name="T76" fmla="*/ 76 w 92"/>
                <a:gd name="T77" fmla="*/ 18 h 152"/>
                <a:gd name="T78" fmla="*/ 78 w 92"/>
                <a:gd name="T79" fmla="*/ 10 h 152"/>
                <a:gd name="T80" fmla="*/ 64 w 92"/>
                <a:gd name="T81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92" h="152">
                  <a:moveTo>
                    <a:pt x="54" y="9"/>
                  </a:moveTo>
                  <a:cubicBezTo>
                    <a:pt x="46" y="29"/>
                    <a:pt x="46" y="29"/>
                    <a:pt x="46" y="29"/>
                  </a:cubicBezTo>
                  <a:cubicBezTo>
                    <a:pt x="46" y="42"/>
                    <a:pt x="46" y="42"/>
                    <a:pt x="46" y="42"/>
                  </a:cubicBezTo>
                  <a:cubicBezTo>
                    <a:pt x="46" y="43"/>
                    <a:pt x="46" y="43"/>
                    <a:pt x="46" y="43"/>
                  </a:cubicBezTo>
                  <a:cubicBezTo>
                    <a:pt x="42" y="50"/>
                    <a:pt x="42" y="50"/>
                    <a:pt x="42" y="50"/>
                  </a:cubicBezTo>
                  <a:cubicBezTo>
                    <a:pt x="42" y="54"/>
                    <a:pt x="42" y="54"/>
                    <a:pt x="42" y="54"/>
                  </a:cubicBezTo>
                  <a:cubicBezTo>
                    <a:pt x="42" y="57"/>
                    <a:pt x="41" y="60"/>
                    <a:pt x="38" y="61"/>
                  </a:cubicBezTo>
                  <a:cubicBezTo>
                    <a:pt x="38" y="62"/>
                    <a:pt x="38" y="62"/>
                    <a:pt x="38" y="62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7" y="61"/>
                    <a:pt x="37" y="61"/>
                    <a:pt x="37" y="61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4" y="70"/>
                    <a:pt x="4" y="70"/>
                    <a:pt x="4" y="70"/>
                  </a:cubicBezTo>
                  <a:cubicBezTo>
                    <a:pt x="18" y="72"/>
                    <a:pt x="18" y="72"/>
                    <a:pt x="18" y="72"/>
                  </a:cubicBezTo>
                  <a:cubicBezTo>
                    <a:pt x="19" y="72"/>
                    <a:pt x="19" y="72"/>
                    <a:pt x="19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0" y="72"/>
                    <a:pt x="20" y="72"/>
                    <a:pt x="20" y="72"/>
                  </a:cubicBezTo>
                  <a:cubicBezTo>
                    <a:pt x="24" y="81"/>
                    <a:pt x="24" y="81"/>
                    <a:pt x="24" y="81"/>
                  </a:cubicBezTo>
                  <a:cubicBezTo>
                    <a:pt x="28" y="84"/>
                    <a:pt x="28" y="84"/>
                    <a:pt x="28" y="84"/>
                  </a:cubicBezTo>
                  <a:cubicBezTo>
                    <a:pt x="29" y="86"/>
                    <a:pt x="30" y="88"/>
                    <a:pt x="30" y="92"/>
                  </a:cubicBezTo>
                  <a:cubicBezTo>
                    <a:pt x="30" y="103"/>
                    <a:pt x="30" y="103"/>
                    <a:pt x="30" y="103"/>
                  </a:cubicBezTo>
                  <a:cubicBezTo>
                    <a:pt x="35" y="108"/>
                    <a:pt x="35" y="108"/>
                    <a:pt x="35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6" y="108"/>
                    <a:pt x="36" y="108"/>
                    <a:pt x="36" y="108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20"/>
                    <a:pt x="38" y="120"/>
                    <a:pt x="38" y="120"/>
                  </a:cubicBezTo>
                  <a:cubicBezTo>
                    <a:pt x="36" y="124"/>
                    <a:pt x="36" y="124"/>
                    <a:pt x="36" y="124"/>
                  </a:cubicBezTo>
                  <a:cubicBezTo>
                    <a:pt x="35" y="128"/>
                    <a:pt x="35" y="128"/>
                    <a:pt x="35" y="128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41" y="135"/>
                    <a:pt x="41" y="135"/>
                    <a:pt x="41" y="135"/>
                  </a:cubicBezTo>
                  <a:cubicBezTo>
                    <a:pt x="46" y="137"/>
                    <a:pt x="49" y="138"/>
                    <a:pt x="50" y="140"/>
                  </a:cubicBezTo>
                  <a:cubicBezTo>
                    <a:pt x="53" y="146"/>
                    <a:pt x="53" y="146"/>
                    <a:pt x="53" y="146"/>
                  </a:cubicBezTo>
                  <a:cubicBezTo>
                    <a:pt x="56" y="148"/>
                    <a:pt x="58" y="150"/>
                    <a:pt x="58" y="151"/>
                  </a:cubicBezTo>
                  <a:cubicBezTo>
                    <a:pt x="62" y="152"/>
                    <a:pt x="62" y="152"/>
                    <a:pt x="62" y="152"/>
                  </a:cubicBezTo>
                  <a:cubicBezTo>
                    <a:pt x="62" y="152"/>
                    <a:pt x="62" y="152"/>
                    <a:pt x="62" y="152"/>
                  </a:cubicBezTo>
                  <a:cubicBezTo>
                    <a:pt x="61" y="144"/>
                    <a:pt x="61" y="144"/>
                    <a:pt x="61" y="144"/>
                  </a:cubicBezTo>
                  <a:cubicBezTo>
                    <a:pt x="60" y="142"/>
                    <a:pt x="60" y="140"/>
                    <a:pt x="61" y="139"/>
                  </a:cubicBezTo>
                  <a:cubicBezTo>
                    <a:pt x="62" y="138"/>
                    <a:pt x="63" y="137"/>
                    <a:pt x="64" y="136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70" y="134"/>
                    <a:pt x="70" y="134"/>
                    <a:pt x="70" y="134"/>
                  </a:cubicBezTo>
                  <a:cubicBezTo>
                    <a:pt x="71" y="134"/>
                    <a:pt x="71" y="134"/>
                    <a:pt x="71" y="134"/>
                  </a:cubicBezTo>
                  <a:cubicBezTo>
                    <a:pt x="71" y="134"/>
                    <a:pt x="71" y="134"/>
                    <a:pt x="71" y="134"/>
                  </a:cubicBezTo>
                  <a:cubicBezTo>
                    <a:pt x="72" y="134"/>
                    <a:pt x="72" y="134"/>
                    <a:pt x="72" y="134"/>
                  </a:cubicBezTo>
                  <a:cubicBezTo>
                    <a:pt x="74" y="135"/>
                    <a:pt x="74" y="135"/>
                    <a:pt x="74" y="135"/>
                  </a:cubicBezTo>
                  <a:cubicBezTo>
                    <a:pt x="78" y="133"/>
                    <a:pt x="78" y="133"/>
                    <a:pt x="78" y="133"/>
                  </a:cubicBezTo>
                  <a:cubicBezTo>
                    <a:pt x="78" y="132"/>
                    <a:pt x="78" y="132"/>
                    <a:pt x="78" y="132"/>
                  </a:cubicBezTo>
                  <a:cubicBezTo>
                    <a:pt x="79" y="122"/>
                    <a:pt x="79" y="122"/>
                    <a:pt x="79" y="122"/>
                  </a:cubicBezTo>
                  <a:cubicBezTo>
                    <a:pt x="77" y="118"/>
                    <a:pt x="77" y="118"/>
                    <a:pt x="77" y="118"/>
                  </a:cubicBezTo>
                  <a:cubicBezTo>
                    <a:pt x="74" y="116"/>
                    <a:pt x="74" y="116"/>
                    <a:pt x="74" y="116"/>
                  </a:cubicBezTo>
                  <a:cubicBezTo>
                    <a:pt x="70" y="116"/>
                    <a:pt x="70" y="116"/>
                    <a:pt x="70" y="116"/>
                  </a:cubicBezTo>
                  <a:cubicBezTo>
                    <a:pt x="69" y="116"/>
                    <a:pt x="69" y="116"/>
                    <a:pt x="69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84"/>
                    <a:pt x="67" y="84"/>
                    <a:pt x="67" y="84"/>
                  </a:cubicBezTo>
                  <a:cubicBezTo>
                    <a:pt x="68" y="84"/>
                    <a:pt x="68" y="84"/>
                    <a:pt x="68" y="84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82" y="80"/>
                    <a:pt x="82" y="80"/>
                    <a:pt x="82" y="80"/>
                  </a:cubicBezTo>
                  <a:cubicBezTo>
                    <a:pt x="88" y="80"/>
                    <a:pt x="88" y="80"/>
                    <a:pt x="88" y="80"/>
                  </a:cubicBezTo>
                  <a:cubicBezTo>
                    <a:pt x="92" y="54"/>
                    <a:pt x="92" y="54"/>
                    <a:pt x="92" y="54"/>
                  </a:cubicBezTo>
                  <a:cubicBezTo>
                    <a:pt x="90" y="51"/>
                    <a:pt x="89" y="49"/>
                    <a:pt x="87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4" y="48"/>
                    <a:pt x="84" y="48"/>
                    <a:pt x="84" y="48"/>
                  </a:cubicBezTo>
                  <a:cubicBezTo>
                    <a:pt x="83" y="48"/>
                    <a:pt x="83" y="48"/>
                    <a:pt x="83" y="48"/>
                  </a:cubicBezTo>
                  <a:cubicBezTo>
                    <a:pt x="77" y="49"/>
                    <a:pt x="77" y="49"/>
                    <a:pt x="77" y="49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6" y="48"/>
                    <a:pt x="76" y="48"/>
                    <a:pt x="76" y="48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2" y="42"/>
                    <a:pt x="72" y="42"/>
                    <a:pt x="72" y="42"/>
                  </a:cubicBezTo>
                  <a:cubicBezTo>
                    <a:pt x="71" y="42"/>
                    <a:pt x="71" y="42"/>
                    <a:pt x="71" y="42"/>
                  </a:cubicBezTo>
                  <a:cubicBezTo>
                    <a:pt x="71" y="32"/>
                    <a:pt x="71" y="32"/>
                    <a:pt x="71" y="32"/>
                  </a:cubicBezTo>
                  <a:cubicBezTo>
                    <a:pt x="73" y="26"/>
                    <a:pt x="73" y="26"/>
                    <a:pt x="73" y="26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74" y="22"/>
                    <a:pt x="75" y="20"/>
                    <a:pt x="76" y="18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0"/>
                    <a:pt x="78" y="10"/>
                    <a:pt x="78" y="10"/>
                  </a:cubicBezTo>
                  <a:cubicBezTo>
                    <a:pt x="72" y="4"/>
                    <a:pt x="72" y="4"/>
                    <a:pt x="72" y="4"/>
                  </a:cubicBezTo>
                  <a:cubicBezTo>
                    <a:pt x="64" y="0"/>
                    <a:pt x="64" y="0"/>
                    <a:pt x="64" y="0"/>
                  </a:cubicBezTo>
                  <a:lnTo>
                    <a:pt x="54" y="9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8" name="Freeform 12"/>
            <p:cNvSpPr>
              <a:spLocks/>
            </p:cNvSpPr>
            <p:nvPr/>
          </p:nvSpPr>
          <p:spPr bwMode="auto">
            <a:xfrm>
              <a:off x="1822389" y="4984862"/>
              <a:ext cx="1181729" cy="1230894"/>
            </a:xfrm>
            <a:custGeom>
              <a:avLst/>
              <a:gdLst>
                <a:gd name="T0" fmla="*/ 10 w 284"/>
                <a:gd name="T1" fmla="*/ 182 h 296"/>
                <a:gd name="T2" fmla="*/ 41 w 284"/>
                <a:gd name="T3" fmla="*/ 181 h 296"/>
                <a:gd name="T4" fmla="*/ 42 w 284"/>
                <a:gd name="T5" fmla="*/ 195 h 296"/>
                <a:gd name="T6" fmla="*/ 68 w 284"/>
                <a:gd name="T7" fmla="*/ 221 h 296"/>
                <a:gd name="T8" fmla="*/ 72 w 284"/>
                <a:gd name="T9" fmla="*/ 260 h 296"/>
                <a:gd name="T10" fmla="*/ 110 w 284"/>
                <a:gd name="T11" fmla="*/ 270 h 296"/>
                <a:gd name="T12" fmla="*/ 118 w 284"/>
                <a:gd name="T13" fmla="*/ 282 h 296"/>
                <a:gd name="T14" fmla="*/ 136 w 284"/>
                <a:gd name="T15" fmla="*/ 296 h 296"/>
                <a:gd name="T16" fmla="*/ 136 w 284"/>
                <a:gd name="T17" fmla="*/ 284 h 296"/>
                <a:gd name="T18" fmla="*/ 135 w 284"/>
                <a:gd name="T19" fmla="*/ 244 h 296"/>
                <a:gd name="T20" fmla="*/ 162 w 284"/>
                <a:gd name="T21" fmla="*/ 236 h 296"/>
                <a:gd name="T22" fmla="*/ 190 w 284"/>
                <a:gd name="T23" fmla="*/ 236 h 296"/>
                <a:gd name="T24" fmla="*/ 220 w 284"/>
                <a:gd name="T25" fmla="*/ 233 h 296"/>
                <a:gd name="T26" fmla="*/ 256 w 284"/>
                <a:gd name="T27" fmla="*/ 211 h 296"/>
                <a:gd name="T28" fmla="*/ 265 w 284"/>
                <a:gd name="T29" fmla="*/ 214 h 296"/>
                <a:gd name="T30" fmla="*/ 270 w 284"/>
                <a:gd name="T31" fmla="*/ 216 h 296"/>
                <a:gd name="T32" fmla="*/ 284 w 284"/>
                <a:gd name="T33" fmla="*/ 205 h 296"/>
                <a:gd name="T34" fmla="*/ 274 w 284"/>
                <a:gd name="T35" fmla="*/ 194 h 296"/>
                <a:gd name="T36" fmla="*/ 252 w 284"/>
                <a:gd name="T37" fmla="*/ 180 h 296"/>
                <a:gd name="T38" fmla="*/ 236 w 284"/>
                <a:gd name="T39" fmla="*/ 182 h 296"/>
                <a:gd name="T40" fmla="*/ 230 w 284"/>
                <a:gd name="T41" fmla="*/ 170 h 296"/>
                <a:gd name="T42" fmla="*/ 234 w 284"/>
                <a:gd name="T43" fmla="*/ 155 h 296"/>
                <a:gd name="T44" fmla="*/ 226 w 284"/>
                <a:gd name="T45" fmla="*/ 136 h 296"/>
                <a:gd name="T46" fmla="*/ 232 w 284"/>
                <a:gd name="T47" fmla="*/ 106 h 296"/>
                <a:gd name="T48" fmla="*/ 216 w 284"/>
                <a:gd name="T49" fmla="*/ 102 h 296"/>
                <a:gd name="T50" fmla="*/ 200 w 284"/>
                <a:gd name="T51" fmla="*/ 84 h 296"/>
                <a:gd name="T52" fmla="*/ 198 w 284"/>
                <a:gd name="T53" fmla="*/ 74 h 296"/>
                <a:gd name="T54" fmla="*/ 206 w 284"/>
                <a:gd name="T55" fmla="*/ 66 h 296"/>
                <a:gd name="T56" fmla="*/ 236 w 284"/>
                <a:gd name="T57" fmla="*/ 63 h 296"/>
                <a:gd name="T58" fmla="*/ 243 w 284"/>
                <a:gd name="T59" fmla="*/ 66 h 296"/>
                <a:gd name="T60" fmla="*/ 256 w 284"/>
                <a:gd name="T61" fmla="*/ 54 h 296"/>
                <a:gd name="T62" fmla="*/ 235 w 284"/>
                <a:gd name="T63" fmla="*/ 52 h 296"/>
                <a:gd name="T64" fmla="*/ 227 w 284"/>
                <a:gd name="T65" fmla="*/ 44 h 296"/>
                <a:gd name="T66" fmla="*/ 222 w 284"/>
                <a:gd name="T67" fmla="*/ 22 h 296"/>
                <a:gd name="T68" fmla="*/ 198 w 284"/>
                <a:gd name="T69" fmla="*/ 34 h 296"/>
                <a:gd name="T70" fmla="*/ 201 w 284"/>
                <a:gd name="T71" fmla="*/ 50 h 296"/>
                <a:gd name="T72" fmla="*/ 193 w 284"/>
                <a:gd name="T73" fmla="*/ 62 h 296"/>
                <a:gd name="T74" fmla="*/ 183 w 284"/>
                <a:gd name="T75" fmla="*/ 85 h 296"/>
                <a:gd name="T76" fmla="*/ 183 w 284"/>
                <a:gd name="T77" fmla="*/ 98 h 296"/>
                <a:gd name="T78" fmla="*/ 178 w 284"/>
                <a:gd name="T79" fmla="*/ 104 h 296"/>
                <a:gd name="T80" fmla="*/ 173 w 284"/>
                <a:gd name="T81" fmla="*/ 107 h 296"/>
                <a:gd name="T82" fmla="*/ 154 w 284"/>
                <a:gd name="T83" fmla="*/ 112 h 296"/>
                <a:gd name="T84" fmla="*/ 138 w 284"/>
                <a:gd name="T85" fmla="*/ 110 h 296"/>
                <a:gd name="T86" fmla="*/ 129 w 284"/>
                <a:gd name="T87" fmla="*/ 106 h 296"/>
                <a:gd name="T88" fmla="*/ 122 w 284"/>
                <a:gd name="T89" fmla="*/ 84 h 296"/>
                <a:gd name="T90" fmla="*/ 113 w 284"/>
                <a:gd name="T91" fmla="*/ 64 h 296"/>
                <a:gd name="T92" fmla="*/ 110 w 284"/>
                <a:gd name="T93" fmla="*/ 57 h 296"/>
                <a:gd name="T94" fmla="*/ 100 w 284"/>
                <a:gd name="T95" fmla="*/ 52 h 296"/>
                <a:gd name="T96" fmla="*/ 86 w 284"/>
                <a:gd name="T97" fmla="*/ 44 h 296"/>
                <a:gd name="T98" fmla="*/ 86 w 284"/>
                <a:gd name="T99" fmla="*/ 35 h 296"/>
                <a:gd name="T100" fmla="*/ 77 w 284"/>
                <a:gd name="T101" fmla="*/ 29 h 296"/>
                <a:gd name="T102" fmla="*/ 61 w 284"/>
                <a:gd name="T103" fmla="*/ 42 h 296"/>
                <a:gd name="T104" fmla="*/ 50 w 284"/>
                <a:gd name="T105" fmla="*/ 21 h 296"/>
                <a:gd name="T106" fmla="*/ 40 w 284"/>
                <a:gd name="T107" fmla="*/ 10 h 296"/>
                <a:gd name="T108" fmla="*/ 28 w 284"/>
                <a:gd name="T109" fmla="*/ 33 h 296"/>
                <a:gd name="T110" fmla="*/ 28 w 284"/>
                <a:gd name="T111" fmla="*/ 54 h 296"/>
                <a:gd name="T112" fmla="*/ 46 w 284"/>
                <a:gd name="T113" fmla="*/ 70 h 296"/>
                <a:gd name="T114" fmla="*/ 31 w 284"/>
                <a:gd name="T115" fmla="*/ 128 h 296"/>
                <a:gd name="T116" fmla="*/ 2 w 284"/>
                <a:gd name="T117" fmla="*/ 174 h 296"/>
                <a:gd name="T118" fmla="*/ 2 w 284"/>
                <a:gd name="T119" fmla="*/ 182 h 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4" h="296">
                  <a:moveTo>
                    <a:pt x="2" y="182"/>
                  </a:moveTo>
                  <a:cubicBezTo>
                    <a:pt x="0" y="187"/>
                    <a:pt x="0" y="187"/>
                    <a:pt x="0" y="187"/>
                  </a:cubicBezTo>
                  <a:cubicBezTo>
                    <a:pt x="3" y="187"/>
                    <a:pt x="6" y="185"/>
                    <a:pt x="9" y="183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10" y="182"/>
                    <a:pt x="10" y="182"/>
                    <a:pt x="10" y="182"/>
                  </a:cubicBezTo>
                  <a:cubicBezTo>
                    <a:pt x="26" y="180"/>
                    <a:pt x="26" y="180"/>
                    <a:pt x="26" y="180"/>
                  </a:cubicBezTo>
                  <a:cubicBezTo>
                    <a:pt x="37" y="175"/>
                    <a:pt x="37" y="175"/>
                    <a:pt x="37" y="175"/>
                  </a:cubicBezTo>
                  <a:cubicBezTo>
                    <a:pt x="41" y="181"/>
                    <a:pt x="41" y="181"/>
                    <a:pt x="41" y="181"/>
                  </a:cubicBezTo>
                  <a:cubicBezTo>
                    <a:pt x="42" y="181"/>
                    <a:pt x="42" y="181"/>
                    <a:pt x="42" y="181"/>
                  </a:cubicBezTo>
                  <a:cubicBezTo>
                    <a:pt x="37" y="189"/>
                    <a:pt x="37" y="189"/>
                    <a:pt x="37" y="189"/>
                  </a:cubicBezTo>
                  <a:cubicBezTo>
                    <a:pt x="42" y="194"/>
                    <a:pt x="42" y="194"/>
                    <a:pt x="42" y="194"/>
                  </a:cubicBezTo>
                  <a:cubicBezTo>
                    <a:pt x="42" y="195"/>
                    <a:pt x="42" y="195"/>
                    <a:pt x="42" y="195"/>
                  </a:cubicBezTo>
                  <a:cubicBezTo>
                    <a:pt x="42" y="196"/>
                    <a:pt x="42" y="196"/>
                    <a:pt x="42" y="196"/>
                  </a:cubicBezTo>
                  <a:cubicBezTo>
                    <a:pt x="38" y="213"/>
                    <a:pt x="38" y="213"/>
                    <a:pt x="38" y="213"/>
                  </a:cubicBezTo>
                  <a:cubicBezTo>
                    <a:pt x="49" y="220"/>
                    <a:pt x="49" y="220"/>
                    <a:pt x="49" y="220"/>
                  </a:cubicBezTo>
                  <a:cubicBezTo>
                    <a:pt x="68" y="221"/>
                    <a:pt x="68" y="221"/>
                    <a:pt x="68" y="221"/>
                  </a:cubicBezTo>
                  <a:cubicBezTo>
                    <a:pt x="65" y="225"/>
                    <a:pt x="65" y="225"/>
                    <a:pt x="65" y="225"/>
                  </a:cubicBezTo>
                  <a:cubicBezTo>
                    <a:pt x="53" y="240"/>
                    <a:pt x="47" y="248"/>
                    <a:pt x="48" y="251"/>
                  </a:cubicBezTo>
                  <a:cubicBezTo>
                    <a:pt x="55" y="253"/>
                    <a:pt x="55" y="253"/>
                    <a:pt x="55" y="253"/>
                  </a:cubicBezTo>
                  <a:cubicBezTo>
                    <a:pt x="64" y="254"/>
                    <a:pt x="70" y="256"/>
                    <a:pt x="72" y="260"/>
                  </a:cubicBezTo>
                  <a:cubicBezTo>
                    <a:pt x="74" y="265"/>
                    <a:pt x="77" y="270"/>
                    <a:pt x="79" y="275"/>
                  </a:cubicBezTo>
                  <a:cubicBezTo>
                    <a:pt x="90" y="281"/>
                    <a:pt x="90" y="281"/>
                    <a:pt x="90" y="281"/>
                  </a:cubicBezTo>
                  <a:cubicBezTo>
                    <a:pt x="96" y="282"/>
                    <a:pt x="96" y="282"/>
                    <a:pt x="96" y="282"/>
                  </a:cubicBezTo>
                  <a:cubicBezTo>
                    <a:pt x="110" y="270"/>
                    <a:pt x="110" y="270"/>
                    <a:pt x="110" y="270"/>
                  </a:cubicBezTo>
                  <a:cubicBezTo>
                    <a:pt x="118" y="281"/>
                    <a:pt x="118" y="281"/>
                    <a:pt x="118" y="281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18" y="282"/>
                    <a:pt x="118" y="282"/>
                    <a:pt x="118" y="282"/>
                  </a:cubicBezTo>
                  <a:cubicBezTo>
                    <a:pt x="120" y="292"/>
                    <a:pt x="120" y="292"/>
                    <a:pt x="120" y="292"/>
                  </a:cubicBezTo>
                  <a:cubicBezTo>
                    <a:pt x="126" y="293"/>
                    <a:pt x="126" y="293"/>
                    <a:pt x="126" y="293"/>
                  </a:cubicBezTo>
                  <a:cubicBezTo>
                    <a:pt x="126" y="293"/>
                    <a:pt x="126" y="293"/>
                    <a:pt x="126" y="293"/>
                  </a:cubicBezTo>
                  <a:cubicBezTo>
                    <a:pt x="136" y="296"/>
                    <a:pt x="136" y="296"/>
                    <a:pt x="136" y="296"/>
                  </a:cubicBezTo>
                  <a:cubicBezTo>
                    <a:pt x="138" y="296"/>
                    <a:pt x="138" y="296"/>
                    <a:pt x="138" y="296"/>
                  </a:cubicBezTo>
                  <a:cubicBezTo>
                    <a:pt x="138" y="295"/>
                    <a:pt x="138" y="295"/>
                    <a:pt x="138" y="295"/>
                  </a:cubicBezTo>
                  <a:cubicBezTo>
                    <a:pt x="136" y="285"/>
                    <a:pt x="136" y="285"/>
                    <a:pt x="136" y="285"/>
                  </a:cubicBezTo>
                  <a:cubicBezTo>
                    <a:pt x="136" y="284"/>
                    <a:pt x="136" y="284"/>
                    <a:pt x="136" y="284"/>
                  </a:cubicBezTo>
                  <a:cubicBezTo>
                    <a:pt x="131" y="261"/>
                    <a:pt x="131" y="261"/>
                    <a:pt x="131" y="261"/>
                  </a:cubicBezTo>
                  <a:cubicBezTo>
                    <a:pt x="131" y="260"/>
                    <a:pt x="131" y="260"/>
                    <a:pt x="131" y="260"/>
                  </a:cubicBezTo>
                  <a:cubicBezTo>
                    <a:pt x="134" y="244"/>
                    <a:pt x="134" y="244"/>
                    <a:pt x="134" y="244"/>
                  </a:cubicBezTo>
                  <a:cubicBezTo>
                    <a:pt x="135" y="244"/>
                    <a:pt x="135" y="244"/>
                    <a:pt x="135" y="244"/>
                  </a:cubicBezTo>
                  <a:cubicBezTo>
                    <a:pt x="136" y="244"/>
                    <a:pt x="136" y="244"/>
                    <a:pt x="136" y="244"/>
                  </a:cubicBezTo>
                  <a:cubicBezTo>
                    <a:pt x="147" y="245"/>
                    <a:pt x="147" y="245"/>
                    <a:pt x="147" y="245"/>
                  </a:cubicBezTo>
                  <a:cubicBezTo>
                    <a:pt x="160" y="235"/>
                    <a:pt x="160" y="235"/>
                    <a:pt x="160" y="235"/>
                  </a:cubicBezTo>
                  <a:cubicBezTo>
                    <a:pt x="162" y="236"/>
                    <a:pt x="162" y="236"/>
                    <a:pt x="162" y="236"/>
                  </a:cubicBezTo>
                  <a:cubicBezTo>
                    <a:pt x="169" y="241"/>
                    <a:pt x="174" y="246"/>
                    <a:pt x="176" y="249"/>
                  </a:cubicBezTo>
                  <a:cubicBezTo>
                    <a:pt x="178" y="248"/>
                    <a:pt x="183" y="244"/>
                    <a:pt x="189" y="237"/>
                  </a:cubicBezTo>
                  <a:cubicBezTo>
                    <a:pt x="189" y="236"/>
                    <a:pt x="189" y="236"/>
                    <a:pt x="189" y="236"/>
                  </a:cubicBezTo>
                  <a:cubicBezTo>
                    <a:pt x="190" y="236"/>
                    <a:pt x="190" y="236"/>
                    <a:pt x="190" y="236"/>
                  </a:cubicBezTo>
                  <a:cubicBezTo>
                    <a:pt x="210" y="241"/>
                    <a:pt x="210" y="241"/>
                    <a:pt x="210" y="241"/>
                  </a:cubicBezTo>
                  <a:cubicBezTo>
                    <a:pt x="219" y="234"/>
                    <a:pt x="219" y="234"/>
                    <a:pt x="219" y="234"/>
                  </a:cubicBezTo>
                  <a:cubicBezTo>
                    <a:pt x="219" y="233"/>
                    <a:pt x="219" y="233"/>
                    <a:pt x="219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0" y="233"/>
                    <a:pt x="220" y="233"/>
                    <a:pt x="220" y="233"/>
                  </a:cubicBezTo>
                  <a:cubicBezTo>
                    <a:pt x="229" y="235"/>
                    <a:pt x="229" y="235"/>
                    <a:pt x="229" y="235"/>
                  </a:cubicBezTo>
                  <a:cubicBezTo>
                    <a:pt x="256" y="211"/>
                    <a:pt x="256" y="211"/>
                    <a:pt x="256" y="211"/>
                  </a:cubicBezTo>
                  <a:cubicBezTo>
                    <a:pt x="264" y="213"/>
                    <a:pt x="264" y="213"/>
                    <a:pt x="264" y="213"/>
                  </a:cubicBezTo>
                  <a:cubicBezTo>
                    <a:pt x="264" y="213"/>
                    <a:pt x="264" y="213"/>
                    <a:pt x="264" y="213"/>
                  </a:cubicBezTo>
                  <a:cubicBezTo>
                    <a:pt x="265" y="214"/>
                    <a:pt x="265" y="214"/>
                    <a:pt x="265" y="214"/>
                  </a:cubicBezTo>
                  <a:cubicBezTo>
                    <a:pt x="265" y="214"/>
                    <a:pt x="265" y="214"/>
                    <a:pt x="265" y="214"/>
                  </a:cubicBezTo>
                  <a:cubicBezTo>
                    <a:pt x="266" y="214"/>
                    <a:pt x="266" y="214"/>
                    <a:pt x="266" y="214"/>
                  </a:cubicBezTo>
                  <a:cubicBezTo>
                    <a:pt x="268" y="218"/>
                    <a:pt x="268" y="218"/>
                    <a:pt x="268" y="218"/>
                  </a:cubicBezTo>
                  <a:cubicBezTo>
                    <a:pt x="270" y="216"/>
                    <a:pt x="270" y="216"/>
                    <a:pt x="270" y="216"/>
                  </a:cubicBezTo>
                  <a:cubicBezTo>
                    <a:pt x="270" y="216"/>
                    <a:pt x="270" y="216"/>
                    <a:pt x="270" y="216"/>
                  </a:cubicBezTo>
                  <a:cubicBezTo>
                    <a:pt x="270" y="215"/>
                    <a:pt x="270" y="215"/>
                    <a:pt x="270" y="215"/>
                  </a:cubicBezTo>
                  <a:cubicBezTo>
                    <a:pt x="270" y="215"/>
                    <a:pt x="270" y="215"/>
                    <a:pt x="270" y="215"/>
                  </a:cubicBezTo>
                  <a:cubicBezTo>
                    <a:pt x="278" y="211"/>
                    <a:pt x="278" y="211"/>
                    <a:pt x="278" y="211"/>
                  </a:cubicBezTo>
                  <a:cubicBezTo>
                    <a:pt x="284" y="205"/>
                    <a:pt x="284" y="205"/>
                    <a:pt x="284" y="205"/>
                  </a:cubicBezTo>
                  <a:cubicBezTo>
                    <a:pt x="283" y="193"/>
                    <a:pt x="283" y="193"/>
                    <a:pt x="283" y="193"/>
                  </a:cubicBezTo>
                  <a:cubicBezTo>
                    <a:pt x="282" y="191"/>
                    <a:pt x="282" y="191"/>
                    <a:pt x="282" y="191"/>
                  </a:cubicBezTo>
                  <a:cubicBezTo>
                    <a:pt x="274" y="194"/>
                    <a:pt x="274" y="194"/>
                    <a:pt x="274" y="194"/>
                  </a:cubicBezTo>
                  <a:cubicBezTo>
                    <a:pt x="274" y="194"/>
                    <a:pt x="274" y="194"/>
                    <a:pt x="274" y="194"/>
                  </a:cubicBezTo>
                  <a:cubicBezTo>
                    <a:pt x="272" y="195"/>
                    <a:pt x="270" y="196"/>
                    <a:pt x="267" y="196"/>
                  </a:cubicBezTo>
                  <a:cubicBezTo>
                    <a:pt x="258" y="196"/>
                    <a:pt x="258" y="196"/>
                    <a:pt x="258" y="196"/>
                  </a:cubicBezTo>
                  <a:cubicBezTo>
                    <a:pt x="255" y="196"/>
                    <a:pt x="254" y="195"/>
                    <a:pt x="252" y="193"/>
                  </a:cubicBezTo>
                  <a:cubicBezTo>
                    <a:pt x="252" y="180"/>
                    <a:pt x="252" y="180"/>
                    <a:pt x="252" y="180"/>
                  </a:cubicBezTo>
                  <a:cubicBezTo>
                    <a:pt x="249" y="179"/>
                    <a:pt x="248" y="178"/>
                    <a:pt x="246" y="178"/>
                  </a:cubicBezTo>
                  <a:cubicBezTo>
                    <a:pt x="244" y="179"/>
                    <a:pt x="244" y="179"/>
                    <a:pt x="244" y="179"/>
                  </a:cubicBezTo>
                  <a:cubicBezTo>
                    <a:pt x="242" y="180"/>
                    <a:pt x="242" y="180"/>
                    <a:pt x="242" y="180"/>
                  </a:cubicBezTo>
                  <a:cubicBezTo>
                    <a:pt x="236" y="182"/>
                    <a:pt x="236" y="182"/>
                    <a:pt x="236" y="182"/>
                  </a:cubicBezTo>
                  <a:cubicBezTo>
                    <a:pt x="234" y="182"/>
                    <a:pt x="234" y="182"/>
                    <a:pt x="234" y="182"/>
                  </a:cubicBezTo>
                  <a:cubicBezTo>
                    <a:pt x="234" y="181"/>
                    <a:pt x="234" y="181"/>
                    <a:pt x="234" y="181"/>
                  </a:cubicBezTo>
                  <a:cubicBezTo>
                    <a:pt x="231" y="175"/>
                    <a:pt x="231" y="175"/>
                    <a:pt x="231" y="175"/>
                  </a:cubicBezTo>
                  <a:cubicBezTo>
                    <a:pt x="230" y="170"/>
                    <a:pt x="230" y="170"/>
                    <a:pt x="230" y="170"/>
                  </a:cubicBezTo>
                  <a:cubicBezTo>
                    <a:pt x="230" y="170"/>
                    <a:pt x="230" y="170"/>
                    <a:pt x="230" y="170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5"/>
                    <a:pt x="234" y="155"/>
                    <a:pt x="234" y="155"/>
                  </a:cubicBezTo>
                  <a:cubicBezTo>
                    <a:pt x="234" y="154"/>
                    <a:pt x="234" y="154"/>
                    <a:pt x="234" y="154"/>
                  </a:cubicBezTo>
                  <a:cubicBezTo>
                    <a:pt x="238" y="147"/>
                    <a:pt x="238" y="147"/>
                    <a:pt x="238" y="147"/>
                  </a:cubicBezTo>
                  <a:cubicBezTo>
                    <a:pt x="226" y="137"/>
                    <a:pt x="226" y="137"/>
                    <a:pt x="226" y="137"/>
                  </a:cubicBezTo>
                  <a:cubicBezTo>
                    <a:pt x="226" y="136"/>
                    <a:pt x="226" y="136"/>
                    <a:pt x="226" y="136"/>
                  </a:cubicBezTo>
                  <a:cubicBezTo>
                    <a:pt x="226" y="136"/>
                    <a:pt x="226" y="136"/>
                    <a:pt x="226" y="136"/>
                  </a:cubicBezTo>
                  <a:cubicBezTo>
                    <a:pt x="226" y="124"/>
                    <a:pt x="226" y="124"/>
                    <a:pt x="226" y="124"/>
                  </a:cubicBezTo>
                  <a:cubicBezTo>
                    <a:pt x="226" y="124"/>
                    <a:pt x="226" y="124"/>
                    <a:pt x="226" y="124"/>
                  </a:cubicBezTo>
                  <a:cubicBezTo>
                    <a:pt x="232" y="106"/>
                    <a:pt x="232" y="106"/>
                    <a:pt x="232" y="106"/>
                  </a:cubicBezTo>
                  <a:cubicBezTo>
                    <a:pt x="228" y="96"/>
                    <a:pt x="228" y="96"/>
                    <a:pt x="228" y="96"/>
                  </a:cubicBezTo>
                  <a:cubicBezTo>
                    <a:pt x="225" y="95"/>
                    <a:pt x="225" y="95"/>
                    <a:pt x="225" y="95"/>
                  </a:cubicBezTo>
                  <a:cubicBezTo>
                    <a:pt x="220" y="95"/>
                    <a:pt x="220" y="95"/>
                    <a:pt x="220" y="95"/>
                  </a:cubicBezTo>
                  <a:cubicBezTo>
                    <a:pt x="216" y="102"/>
                    <a:pt x="216" y="102"/>
                    <a:pt x="216" y="102"/>
                  </a:cubicBezTo>
                  <a:cubicBezTo>
                    <a:pt x="210" y="98"/>
                    <a:pt x="210" y="98"/>
                    <a:pt x="210" y="98"/>
                  </a:cubicBezTo>
                  <a:cubicBezTo>
                    <a:pt x="205" y="95"/>
                    <a:pt x="205" y="95"/>
                    <a:pt x="205" y="95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200" y="84"/>
                    <a:pt x="200" y="84"/>
                    <a:pt x="200" y="84"/>
                  </a:cubicBezTo>
                  <a:cubicBezTo>
                    <a:pt x="199" y="76"/>
                    <a:pt x="199" y="76"/>
                    <a:pt x="199" y="76"/>
                  </a:cubicBezTo>
                  <a:cubicBezTo>
                    <a:pt x="199" y="75"/>
                    <a:pt x="199" y="75"/>
                    <a:pt x="199" y="75"/>
                  </a:cubicBezTo>
                  <a:cubicBezTo>
                    <a:pt x="198" y="74"/>
                    <a:pt x="198" y="74"/>
                    <a:pt x="198" y="74"/>
                  </a:cubicBezTo>
                  <a:cubicBezTo>
                    <a:pt x="200" y="74"/>
                    <a:pt x="200" y="74"/>
                    <a:pt x="200" y="74"/>
                  </a:cubicBezTo>
                  <a:cubicBezTo>
                    <a:pt x="205" y="66"/>
                    <a:pt x="205" y="66"/>
                    <a:pt x="205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06" y="66"/>
                    <a:pt x="206" y="66"/>
                    <a:pt x="206" y="66"/>
                  </a:cubicBezTo>
                  <a:cubicBezTo>
                    <a:pt x="210" y="65"/>
                    <a:pt x="210" y="65"/>
                    <a:pt x="210" y="65"/>
                  </a:cubicBezTo>
                  <a:cubicBezTo>
                    <a:pt x="215" y="64"/>
                    <a:pt x="215" y="64"/>
                    <a:pt x="215" y="64"/>
                  </a:cubicBezTo>
                  <a:cubicBezTo>
                    <a:pt x="236" y="63"/>
                    <a:pt x="236" y="63"/>
                    <a:pt x="236" y="63"/>
                  </a:cubicBezTo>
                  <a:cubicBezTo>
                    <a:pt x="236" y="63"/>
                    <a:pt x="236" y="63"/>
                    <a:pt x="236" y="63"/>
                  </a:cubicBezTo>
                  <a:cubicBezTo>
                    <a:pt x="239" y="64"/>
                    <a:pt x="239" y="64"/>
                    <a:pt x="239" y="64"/>
                  </a:cubicBezTo>
                  <a:cubicBezTo>
                    <a:pt x="240" y="64"/>
                    <a:pt x="240" y="64"/>
                    <a:pt x="240" y="64"/>
                  </a:cubicBezTo>
                  <a:cubicBezTo>
                    <a:pt x="243" y="66"/>
                    <a:pt x="243" y="66"/>
                    <a:pt x="243" y="66"/>
                  </a:cubicBezTo>
                  <a:cubicBezTo>
                    <a:pt x="248" y="63"/>
                    <a:pt x="248" y="63"/>
                    <a:pt x="248" y="63"/>
                  </a:cubicBezTo>
                  <a:cubicBezTo>
                    <a:pt x="253" y="60"/>
                    <a:pt x="253" y="60"/>
                    <a:pt x="253" y="60"/>
                  </a:cubicBezTo>
                  <a:cubicBezTo>
                    <a:pt x="256" y="56"/>
                    <a:pt x="256" y="56"/>
                    <a:pt x="256" y="56"/>
                  </a:cubicBezTo>
                  <a:cubicBezTo>
                    <a:pt x="256" y="54"/>
                    <a:pt x="256" y="54"/>
                    <a:pt x="256" y="54"/>
                  </a:cubicBezTo>
                  <a:cubicBezTo>
                    <a:pt x="256" y="45"/>
                    <a:pt x="256" y="45"/>
                    <a:pt x="256" y="45"/>
                  </a:cubicBezTo>
                  <a:cubicBezTo>
                    <a:pt x="251" y="44"/>
                    <a:pt x="251" y="44"/>
                    <a:pt x="251" y="44"/>
                  </a:cubicBezTo>
                  <a:cubicBezTo>
                    <a:pt x="243" y="47"/>
                    <a:pt x="243" y="47"/>
                    <a:pt x="243" y="47"/>
                  </a:cubicBezTo>
                  <a:cubicBezTo>
                    <a:pt x="240" y="50"/>
                    <a:pt x="238" y="52"/>
                    <a:pt x="235" y="52"/>
                  </a:cubicBezTo>
                  <a:cubicBezTo>
                    <a:pt x="232" y="52"/>
                    <a:pt x="230" y="49"/>
                    <a:pt x="227" y="45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45"/>
                    <a:pt x="227" y="45"/>
                    <a:pt x="227" y="45"/>
                  </a:cubicBezTo>
                  <a:cubicBezTo>
                    <a:pt x="227" y="44"/>
                    <a:pt x="227" y="44"/>
                    <a:pt x="227" y="44"/>
                  </a:cubicBezTo>
                  <a:cubicBezTo>
                    <a:pt x="226" y="39"/>
                    <a:pt x="226" y="39"/>
                    <a:pt x="226" y="39"/>
                  </a:cubicBezTo>
                  <a:cubicBezTo>
                    <a:pt x="226" y="38"/>
                    <a:pt x="226" y="38"/>
                    <a:pt x="226" y="38"/>
                  </a:cubicBezTo>
                  <a:cubicBezTo>
                    <a:pt x="227" y="33"/>
                    <a:pt x="227" y="33"/>
                    <a:pt x="227" y="33"/>
                  </a:cubicBezTo>
                  <a:cubicBezTo>
                    <a:pt x="222" y="22"/>
                    <a:pt x="222" y="22"/>
                    <a:pt x="222" y="22"/>
                  </a:cubicBezTo>
                  <a:cubicBezTo>
                    <a:pt x="214" y="24"/>
                    <a:pt x="214" y="24"/>
                    <a:pt x="214" y="24"/>
                  </a:cubicBezTo>
                  <a:cubicBezTo>
                    <a:pt x="210" y="28"/>
                    <a:pt x="210" y="28"/>
                    <a:pt x="210" y="28"/>
                  </a:cubicBezTo>
                  <a:cubicBezTo>
                    <a:pt x="212" y="40"/>
                    <a:pt x="212" y="40"/>
                    <a:pt x="212" y="40"/>
                  </a:cubicBezTo>
                  <a:cubicBezTo>
                    <a:pt x="198" y="34"/>
                    <a:pt x="198" y="34"/>
                    <a:pt x="198" y="34"/>
                  </a:cubicBezTo>
                  <a:cubicBezTo>
                    <a:pt x="202" y="41"/>
                    <a:pt x="202" y="41"/>
                    <a:pt x="202" y="41"/>
                  </a:cubicBezTo>
                  <a:cubicBezTo>
                    <a:pt x="202" y="41"/>
                    <a:pt x="202" y="41"/>
                    <a:pt x="202" y="41"/>
                  </a:cubicBezTo>
                  <a:cubicBezTo>
                    <a:pt x="202" y="42"/>
                    <a:pt x="202" y="42"/>
                    <a:pt x="202" y="42"/>
                  </a:cubicBezTo>
                  <a:cubicBezTo>
                    <a:pt x="201" y="50"/>
                    <a:pt x="201" y="50"/>
                    <a:pt x="201" y="50"/>
                  </a:cubicBezTo>
                  <a:cubicBezTo>
                    <a:pt x="201" y="51"/>
                    <a:pt x="201" y="51"/>
                    <a:pt x="201" y="51"/>
                  </a:cubicBezTo>
                  <a:cubicBezTo>
                    <a:pt x="200" y="51"/>
                    <a:pt x="200" y="51"/>
                    <a:pt x="200" y="51"/>
                  </a:cubicBezTo>
                  <a:cubicBezTo>
                    <a:pt x="193" y="62"/>
                    <a:pt x="193" y="62"/>
                    <a:pt x="193" y="62"/>
                  </a:cubicBezTo>
                  <a:cubicBezTo>
                    <a:pt x="193" y="62"/>
                    <a:pt x="193" y="62"/>
                    <a:pt x="193" y="62"/>
                  </a:cubicBezTo>
                  <a:cubicBezTo>
                    <a:pt x="180" y="69"/>
                    <a:pt x="180" y="69"/>
                    <a:pt x="180" y="69"/>
                  </a:cubicBezTo>
                  <a:cubicBezTo>
                    <a:pt x="179" y="76"/>
                    <a:pt x="179" y="76"/>
                    <a:pt x="179" y="76"/>
                  </a:cubicBezTo>
                  <a:cubicBezTo>
                    <a:pt x="179" y="78"/>
                    <a:pt x="180" y="81"/>
                    <a:pt x="182" y="85"/>
                  </a:cubicBezTo>
                  <a:cubicBezTo>
                    <a:pt x="183" y="85"/>
                    <a:pt x="183" y="85"/>
                    <a:pt x="183" y="85"/>
                  </a:cubicBezTo>
                  <a:cubicBezTo>
                    <a:pt x="183" y="86"/>
                    <a:pt x="183" y="86"/>
                    <a:pt x="183" y="86"/>
                  </a:cubicBezTo>
                  <a:cubicBezTo>
                    <a:pt x="184" y="96"/>
                    <a:pt x="184" y="96"/>
                    <a:pt x="184" y="96"/>
                  </a:cubicBezTo>
                  <a:cubicBezTo>
                    <a:pt x="184" y="97"/>
                    <a:pt x="184" y="97"/>
                    <a:pt x="184" y="97"/>
                  </a:cubicBezTo>
                  <a:cubicBezTo>
                    <a:pt x="183" y="98"/>
                    <a:pt x="183" y="98"/>
                    <a:pt x="183" y="98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8" y="104"/>
                    <a:pt x="178" y="104"/>
                    <a:pt x="178" y="104"/>
                  </a:cubicBezTo>
                  <a:cubicBezTo>
                    <a:pt x="174" y="107"/>
                    <a:pt x="174" y="107"/>
                    <a:pt x="174" y="107"/>
                  </a:cubicBezTo>
                  <a:cubicBezTo>
                    <a:pt x="174" y="107"/>
                    <a:pt x="174" y="107"/>
                    <a:pt x="174" y="107"/>
                  </a:cubicBezTo>
                  <a:cubicBezTo>
                    <a:pt x="173" y="107"/>
                    <a:pt x="173" y="107"/>
                    <a:pt x="173" y="107"/>
                  </a:cubicBezTo>
                  <a:cubicBezTo>
                    <a:pt x="173" y="107"/>
                    <a:pt x="173" y="107"/>
                    <a:pt x="173" y="107"/>
                  </a:cubicBezTo>
                  <a:cubicBezTo>
                    <a:pt x="172" y="107"/>
                    <a:pt x="172" y="107"/>
                    <a:pt x="172" y="107"/>
                  </a:cubicBezTo>
                  <a:cubicBezTo>
                    <a:pt x="163" y="105"/>
                    <a:pt x="163" y="105"/>
                    <a:pt x="163" y="105"/>
                  </a:cubicBezTo>
                  <a:cubicBezTo>
                    <a:pt x="162" y="105"/>
                    <a:pt x="160" y="106"/>
                    <a:pt x="158" y="107"/>
                  </a:cubicBezTo>
                  <a:cubicBezTo>
                    <a:pt x="154" y="112"/>
                    <a:pt x="154" y="112"/>
                    <a:pt x="154" y="112"/>
                  </a:cubicBezTo>
                  <a:cubicBezTo>
                    <a:pt x="150" y="116"/>
                    <a:pt x="150" y="116"/>
                    <a:pt x="150" y="116"/>
                  </a:cubicBezTo>
                  <a:cubicBezTo>
                    <a:pt x="148" y="119"/>
                    <a:pt x="146" y="120"/>
                    <a:pt x="141" y="119"/>
                  </a:cubicBezTo>
                  <a:cubicBezTo>
                    <a:pt x="138" y="119"/>
                    <a:pt x="138" y="116"/>
                    <a:pt x="138" y="112"/>
                  </a:cubicBezTo>
                  <a:cubicBezTo>
                    <a:pt x="138" y="110"/>
                    <a:pt x="138" y="110"/>
                    <a:pt x="138" y="110"/>
                  </a:cubicBezTo>
                  <a:cubicBezTo>
                    <a:pt x="138" y="107"/>
                    <a:pt x="138" y="107"/>
                    <a:pt x="138" y="107"/>
                  </a:cubicBezTo>
                  <a:cubicBezTo>
                    <a:pt x="136" y="109"/>
                    <a:pt x="136" y="109"/>
                    <a:pt x="136" y="109"/>
                  </a:cubicBezTo>
                  <a:cubicBezTo>
                    <a:pt x="135" y="110"/>
                    <a:pt x="134" y="111"/>
                    <a:pt x="132" y="111"/>
                  </a:cubicBezTo>
                  <a:cubicBezTo>
                    <a:pt x="131" y="110"/>
                    <a:pt x="130" y="109"/>
                    <a:pt x="129" y="106"/>
                  </a:cubicBezTo>
                  <a:cubicBezTo>
                    <a:pt x="129" y="106"/>
                    <a:pt x="129" y="106"/>
                    <a:pt x="129" y="106"/>
                  </a:cubicBezTo>
                  <a:cubicBezTo>
                    <a:pt x="128" y="96"/>
                    <a:pt x="128" y="96"/>
                    <a:pt x="128" y="96"/>
                  </a:cubicBezTo>
                  <a:cubicBezTo>
                    <a:pt x="126" y="88"/>
                    <a:pt x="126" y="88"/>
                    <a:pt x="126" y="88"/>
                  </a:cubicBezTo>
                  <a:cubicBezTo>
                    <a:pt x="122" y="84"/>
                    <a:pt x="122" y="84"/>
                    <a:pt x="122" y="84"/>
                  </a:cubicBezTo>
                  <a:cubicBezTo>
                    <a:pt x="122" y="84"/>
                    <a:pt x="122" y="84"/>
                    <a:pt x="122" y="84"/>
                  </a:cubicBezTo>
                  <a:cubicBezTo>
                    <a:pt x="122" y="83"/>
                    <a:pt x="122" y="83"/>
                    <a:pt x="122" y="83"/>
                  </a:cubicBezTo>
                  <a:cubicBezTo>
                    <a:pt x="113" y="64"/>
                    <a:pt x="113" y="64"/>
                    <a:pt x="113" y="64"/>
                  </a:cubicBezTo>
                  <a:cubicBezTo>
                    <a:pt x="113" y="64"/>
                    <a:pt x="113" y="64"/>
                    <a:pt x="113" y="64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8"/>
                    <a:pt x="110" y="58"/>
                    <a:pt x="110" y="58"/>
                  </a:cubicBezTo>
                  <a:cubicBezTo>
                    <a:pt x="110" y="57"/>
                    <a:pt x="110" y="57"/>
                    <a:pt x="110" y="57"/>
                  </a:cubicBezTo>
                  <a:cubicBezTo>
                    <a:pt x="108" y="47"/>
                    <a:pt x="108" y="47"/>
                    <a:pt x="108" y="47"/>
                  </a:cubicBezTo>
                  <a:cubicBezTo>
                    <a:pt x="107" y="45"/>
                    <a:pt x="107" y="45"/>
                    <a:pt x="107" y="45"/>
                  </a:cubicBezTo>
                  <a:cubicBezTo>
                    <a:pt x="106" y="46"/>
                    <a:pt x="106" y="46"/>
                    <a:pt x="106" y="46"/>
                  </a:cubicBezTo>
                  <a:cubicBezTo>
                    <a:pt x="103" y="50"/>
                    <a:pt x="101" y="52"/>
                    <a:pt x="100" y="52"/>
                  </a:cubicBezTo>
                  <a:cubicBezTo>
                    <a:pt x="99" y="52"/>
                    <a:pt x="97" y="50"/>
                    <a:pt x="94" y="48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87" y="44"/>
                    <a:pt x="87" y="44"/>
                    <a:pt x="87" y="44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6" y="43"/>
                    <a:pt x="86" y="43"/>
                    <a:pt x="86" y="43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86" y="35"/>
                    <a:pt x="86" y="35"/>
                    <a:pt x="86" y="35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1" y="21"/>
                    <a:pt x="81" y="21"/>
                    <a:pt x="81" y="21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8" y="24"/>
                    <a:pt x="78" y="27"/>
                    <a:pt x="77" y="29"/>
                  </a:cubicBezTo>
                  <a:cubicBezTo>
                    <a:pt x="76" y="31"/>
                    <a:pt x="75" y="33"/>
                    <a:pt x="72" y="35"/>
                  </a:cubicBezTo>
                  <a:cubicBezTo>
                    <a:pt x="72" y="38"/>
                    <a:pt x="70" y="40"/>
                    <a:pt x="69" y="41"/>
                  </a:cubicBezTo>
                  <a:cubicBezTo>
                    <a:pt x="66" y="44"/>
                    <a:pt x="64" y="44"/>
                    <a:pt x="62" y="42"/>
                  </a:cubicBezTo>
                  <a:cubicBezTo>
                    <a:pt x="61" y="42"/>
                    <a:pt x="61" y="42"/>
                    <a:pt x="61" y="42"/>
                  </a:cubicBezTo>
                  <a:cubicBezTo>
                    <a:pt x="58" y="41"/>
                    <a:pt x="58" y="38"/>
                    <a:pt x="58" y="33"/>
                  </a:cubicBezTo>
                  <a:cubicBezTo>
                    <a:pt x="58" y="31"/>
                    <a:pt x="58" y="31"/>
                    <a:pt x="58" y="31"/>
                  </a:cubicBezTo>
                  <a:cubicBezTo>
                    <a:pt x="53" y="28"/>
                    <a:pt x="53" y="28"/>
                    <a:pt x="53" y="28"/>
                  </a:cubicBezTo>
                  <a:cubicBezTo>
                    <a:pt x="51" y="27"/>
                    <a:pt x="50" y="24"/>
                    <a:pt x="50" y="21"/>
                  </a:cubicBezTo>
                  <a:cubicBezTo>
                    <a:pt x="52" y="3"/>
                    <a:pt x="52" y="3"/>
                    <a:pt x="52" y="3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44" y="7"/>
                    <a:pt x="44" y="7"/>
                    <a:pt x="44" y="7"/>
                  </a:cubicBezTo>
                  <a:cubicBezTo>
                    <a:pt x="40" y="10"/>
                    <a:pt x="40" y="10"/>
                    <a:pt x="40" y="10"/>
                  </a:cubicBezTo>
                  <a:cubicBezTo>
                    <a:pt x="39" y="13"/>
                    <a:pt x="39" y="13"/>
                    <a:pt x="39" y="13"/>
                  </a:cubicBezTo>
                  <a:cubicBezTo>
                    <a:pt x="40" y="17"/>
                    <a:pt x="41" y="20"/>
                    <a:pt x="41" y="22"/>
                  </a:cubicBezTo>
                  <a:cubicBezTo>
                    <a:pt x="41" y="26"/>
                    <a:pt x="39" y="29"/>
                    <a:pt x="36" y="30"/>
                  </a:cubicBezTo>
                  <a:cubicBezTo>
                    <a:pt x="28" y="33"/>
                    <a:pt x="28" y="33"/>
                    <a:pt x="28" y="33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6" y="48"/>
                    <a:pt x="26" y="48"/>
                    <a:pt x="26" y="48"/>
                  </a:cubicBezTo>
                  <a:cubicBezTo>
                    <a:pt x="26" y="52"/>
                    <a:pt x="27" y="54"/>
                    <a:pt x="28" y="54"/>
                  </a:cubicBezTo>
                  <a:cubicBezTo>
                    <a:pt x="30" y="55"/>
                    <a:pt x="33" y="55"/>
                    <a:pt x="36" y="53"/>
                  </a:cubicBezTo>
                  <a:cubicBezTo>
                    <a:pt x="38" y="52"/>
                    <a:pt x="38" y="52"/>
                    <a:pt x="38" y="52"/>
                  </a:cubicBezTo>
                  <a:cubicBezTo>
                    <a:pt x="46" y="69"/>
                    <a:pt x="46" y="69"/>
                    <a:pt x="46" y="69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6" y="70"/>
                    <a:pt x="46" y="70"/>
                    <a:pt x="46" y="70"/>
                  </a:cubicBezTo>
                  <a:cubicBezTo>
                    <a:pt x="43" y="102"/>
                    <a:pt x="40" y="120"/>
                    <a:pt x="36" y="125"/>
                  </a:cubicBezTo>
                  <a:cubicBezTo>
                    <a:pt x="35" y="126"/>
                    <a:pt x="34" y="127"/>
                    <a:pt x="31" y="128"/>
                  </a:cubicBezTo>
                  <a:cubicBezTo>
                    <a:pt x="28" y="128"/>
                    <a:pt x="26" y="127"/>
                    <a:pt x="24" y="126"/>
                  </a:cubicBezTo>
                  <a:cubicBezTo>
                    <a:pt x="13" y="146"/>
                    <a:pt x="6" y="157"/>
                    <a:pt x="3" y="159"/>
                  </a:cubicBezTo>
                  <a:cubicBezTo>
                    <a:pt x="4" y="159"/>
                    <a:pt x="4" y="159"/>
                    <a:pt x="4" y="159"/>
                  </a:cubicBezTo>
                  <a:cubicBezTo>
                    <a:pt x="2" y="159"/>
                    <a:pt x="1" y="164"/>
                    <a:pt x="2" y="174"/>
                  </a:cubicBezTo>
                  <a:cubicBezTo>
                    <a:pt x="4" y="176"/>
                    <a:pt x="4" y="176"/>
                    <a:pt x="4" y="176"/>
                  </a:cubicBezTo>
                  <a:cubicBezTo>
                    <a:pt x="5" y="176"/>
                    <a:pt x="5" y="176"/>
                    <a:pt x="5" y="176"/>
                  </a:cubicBezTo>
                  <a:cubicBezTo>
                    <a:pt x="6" y="177"/>
                    <a:pt x="6" y="177"/>
                    <a:pt x="6" y="177"/>
                  </a:cubicBezTo>
                  <a:lnTo>
                    <a:pt x="2" y="18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49" name="Freeform 13"/>
            <p:cNvSpPr>
              <a:spLocks/>
            </p:cNvSpPr>
            <p:nvPr/>
          </p:nvSpPr>
          <p:spPr bwMode="auto">
            <a:xfrm>
              <a:off x="2670495" y="4969060"/>
              <a:ext cx="798940" cy="688317"/>
            </a:xfrm>
            <a:custGeom>
              <a:avLst/>
              <a:gdLst>
                <a:gd name="T0" fmla="*/ 142 w 192"/>
                <a:gd name="T1" fmla="*/ 7 h 166"/>
                <a:gd name="T2" fmla="*/ 131 w 192"/>
                <a:gd name="T3" fmla="*/ 10 h 166"/>
                <a:gd name="T4" fmla="*/ 129 w 192"/>
                <a:gd name="T5" fmla="*/ 0 h 166"/>
                <a:gd name="T6" fmla="*/ 125 w 192"/>
                <a:gd name="T7" fmla="*/ 10 h 166"/>
                <a:gd name="T8" fmla="*/ 119 w 192"/>
                <a:gd name="T9" fmla="*/ 18 h 166"/>
                <a:gd name="T10" fmla="*/ 108 w 192"/>
                <a:gd name="T11" fmla="*/ 17 h 166"/>
                <a:gd name="T12" fmla="*/ 106 w 192"/>
                <a:gd name="T13" fmla="*/ 25 h 166"/>
                <a:gd name="T14" fmla="*/ 94 w 192"/>
                <a:gd name="T15" fmla="*/ 28 h 166"/>
                <a:gd name="T16" fmla="*/ 90 w 192"/>
                <a:gd name="T17" fmla="*/ 30 h 166"/>
                <a:gd name="T18" fmla="*/ 80 w 192"/>
                <a:gd name="T19" fmla="*/ 26 h 166"/>
                <a:gd name="T20" fmla="*/ 73 w 192"/>
                <a:gd name="T21" fmla="*/ 24 h 166"/>
                <a:gd name="T22" fmla="*/ 84 w 192"/>
                <a:gd name="T23" fmla="*/ 40 h 166"/>
                <a:gd name="T24" fmla="*/ 90 w 192"/>
                <a:gd name="T25" fmla="*/ 46 h 166"/>
                <a:gd name="T26" fmla="*/ 88 w 192"/>
                <a:gd name="T27" fmla="*/ 55 h 166"/>
                <a:gd name="T28" fmla="*/ 69 w 192"/>
                <a:gd name="T29" fmla="*/ 64 h 166"/>
                <a:gd name="T30" fmla="*/ 62 w 192"/>
                <a:gd name="T31" fmla="*/ 65 h 166"/>
                <a:gd name="T32" fmla="*/ 55 w 192"/>
                <a:gd name="T33" fmla="*/ 63 h 166"/>
                <a:gd name="T34" fmla="*/ 47 w 192"/>
                <a:gd name="T35" fmla="*/ 71 h 166"/>
                <a:gd name="T36" fmla="*/ 39 w 192"/>
                <a:gd name="T37" fmla="*/ 74 h 166"/>
                <a:gd name="T38" fmla="*/ 8 w 192"/>
                <a:gd name="T39" fmla="*/ 74 h 166"/>
                <a:gd name="T40" fmla="*/ 4 w 192"/>
                <a:gd name="T41" fmla="*/ 96 h 166"/>
                <a:gd name="T42" fmla="*/ 11 w 192"/>
                <a:gd name="T43" fmla="*/ 100 h 166"/>
                <a:gd name="T44" fmla="*/ 15 w 192"/>
                <a:gd name="T45" fmla="*/ 95 h 166"/>
                <a:gd name="T46" fmla="*/ 28 w 192"/>
                <a:gd name="T47" fmla="*/ 96 h 166"/>
                <a:gd name="T48" fmla="*/ 31 w 192"/>
                <a:gd name="T49" fmla="*/ 118 h 166"/>
                <a:gd name="T50" fmla="*/ 26 w 192"/>
                <a:gd name="T51" fmla="*/ 130 h 166"/>
                <a:gd name="T52" fmla="*/ 38 w 192"/>
                <a:gd name="T53" fmla="*/ 148 h 166"/>
                <a:gd name="T54" fmla="*/ 33 w 192"/>
                <a:gd name="T55" fmla="*/ 166 h 166"/>
                <a:gd name="T56" fmla="*/ 46 w 192"/>
                <a:gd name="T57" fmla="*/ 159 h 166"/>
                <a:gd name="T58" fmla="*/ 55 w 192"/>
                <a:gd name="T59" fmla="*/ 160 h 166"/>
                <a:gd name="T60" fmla="*/ 84 w 192"/>
                <a:gd name="T61" fmla="*/ 160 h 166"/>
                <a:gd name="T62" fmla="*/ 98 w 192"/>
                <a:gd name="T63" fmla="*/ 150 h 166"/>
                <a:gd name="T64" fmla="*/ 114 w 192"/>
                <a:gd name="T65" fmla="*/ 137 h 166"/>
                <a:gd name="T66" fmla="*/ 124 w 192"/>
                <a:gd name="T67" fmla="*/ 141 h 166"/>
                <a:gd name="T68" fmla="*/ 137 w 192"/>
                <a:gd name="T69" fmla="*/ 146 h 166"/>
                <a:gd name="T70" fmla="*/ 146 w 192"/>
                <a:gd name="T71" fmla="*/ 149 h 166"/>
                <a:gd name="T72" fmla="*/ 148 w 192"/>
                <a:gd name="T73" fmla="*/ 144 h 166"/>
                <a:gd name="T74" fmla="*/ 151 w 192"/>
                <a:gd name="T75" fmla="*/ 142 h 166"/>
                <a:gd name="T76" fmla="*/ 157 w 192"/>
                <a:gd name="T77" fmla="*/ 138 h 166"/>
                <a:gd name="T78" fmla="*/ 173 w 192"/>
                <a:gd name="T79" fmla="*/ 126 h 166"/>
                <a:gd name="T80" fmla="*/ 176 w 192"/>
                <a:gd name="T81" fmla="*/ 124 h 166"/>
                <a:gd name="T82" fmla="*/ 183 w 192"/>
                <a:gd name="T83" fmla="*/ 122 h 166"/>
                <a:gd name="T84" fmla="*/ 190 w 192"/>
                <a:gd name="T85" fmla="*/ 118 h 166"/>
                <a:gd name="T86" fmla="*/ 186 w 192"/>
                <a:gd name="T87" fmla="*/ 103 h 166"/>
                <a:gd name="T88" fmla="*/ 188 w 192"/>
                <a:gd name="T89" fmla="*/ 94 h 166"/>
                <a:gd name="T90" fmla="*/ 174 w 192"/>
                <a:gd name="T91" fmla="*/ 83 h 166"/>
                <a:gd name="T92" fmla="*/ 186 w 192"/>
                <a:gd name="T93" fmla="*/ 34 h 166"/>
                <a:gd name="T94" fmla="*/ 178 w 192"/>
                <a:gd name="T95" fmla="*/ 38 h 166"/>
                <a:gd name="T96" fmla="*/ 168 w 192"/>
                <a:gd name="T97" fmla="*/ 38 h 166"/>
                <a:gd name="T98" fmla="*/ 167 w 192"/>
                <a:gd name="T99" fmla="*/ 34 h 166"/>
                <a:gd name="T100" fmla="*/ 166 w 192"/>
                <a:gd name="T101" fmla="*/ 32 h 166"/>
                <a:gd name="T102" fmla="*/ 156 w 192"/>
                <a:gd name="T103" fmla="*/ 2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2" h="166">
                  <a:moveTo>
                    <a:pt x="150" y="3"/>
                  </a:moveTo>
                  <a:cubicBezTo>
                    <a:pt x="148" y="2"/>
                    <a:pt x="148" y="2"/>
                    <a:pt x="148" y="2"/>
                  </a:cubicBezTo>
                  <a:cubicBezTo>
                    <a:pt x="144" y="4"/>
                    <a:pt x="144" y="4"/>
                    <a:pt x="144" y="4"/>
                  </a:cubicBezTo>
                  <a:cubicBezTo>
                    <a:pt x="142" y="7"/>
                    <a:pt x="142" y="7"/>
                    <a:pt x="142" y="7"/>
                  </a:cubicBezTo>
                  <a:cubicBezTo>
                    <a:pt x="141" y="11"/>
                    <a:pt x="139" y="13"/>
                    <a:pt x="136" y="13"/>
                  </a:cubicBezTo>
                  <a:cubicBezTo>
                    <a:pt x="135" y="13"/>
                    <a:pt x="133" y="12"/>
                    <a:pt x="132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1" y="10"/>
                    <a:pt x="131" y="10"/>
                    <a:pt x="131" y="10"/>
                  </a:cubicBezTo>
                  <a:cubicBezTo>
                    <a:pt x="130" y="6"/>
                    <a:pt x="130" y="6"/>
                    <a:pt x="130" y="6"/>
                  </a:cubicBezTo>
                  <a:cubicBezTo>
                    <a:pt x="130" y="5"/>
                    <a:pt x="130" y="5"/>
                    <a:pt x="130" y="5"/>
                  </a:cubicBezTo>
                  <a:cubicBezTo>
                    <a:pt x="129" y="0"/>
                    <a:pt x="129" y="0"/>
                    <a:pt x="129" y="0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5" y="10"/>
                    <a:pt x="125" y="10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0" y="17"/>
                    <a:pt x="120" y="17"/>
                    <a:pt x="120" y="17"/>
                  </a:cubicBezTo>
                  <a:cubicBezTo>
                    <a:pt x="119" y="18"/>
                    <a:pt x="119" y="18"/>
                    <a:pt x="119" y="18"/>
                  </a:cubicBezTo>
                  <a:cubicBezTo>
                    <a:pt x="118" y="18"/>
                    <a:pt x="118" y="18"/>
                    <a:pt x="118" y="18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7"/>
                    <a:pt x="108" y="17"/>
                    <a:pt x="108" y="17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4" y="22"/>
                    <a:pt x="104" y="22"/>
                    <a:pt x="104" y="22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6" y="25"/>
                    <a:pt x="106" y="25"/>
                    <a:pt x="106" y="25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8"/>
                    <a:pt x="94" y="28"/>
                    <a:pt x="94" y="28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9"/>
                    <a:pt x="91" y="29"/>
                    <a:pt x="91" y="29"/>
                  </a:cubicBezTo>
                  <a:cubicBezTo>
                    <a:pt x="90" y="30"/>
                    <a:pt x="90" y="30"/>
                    <a:pt x="90" y="3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4" y="30"/>
                    <a:pt x="84" y="30"/>
                    <a:pt x="84" y="30"/>
                  </a:cubicBezTo>
                  <a:cubicBezTo>
                    <a:pt x="80" y="27"/>
                    <a:pt x="80" y="27"/>
                    <a:pt x="80" y="27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6"/>
                    <a:pt x="80" y="26"/>
                    <a:pt x="80" y="26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3" y="24"/>
                    <a:pt x="73" y="24"/>
                    <a:pt x="73" y="24"/>
                  </a:cubicBezTo>
                  <a:cubicBezTo>
                    <a:pt x="68" y="26"/>
                    <a:pt x="68" y="26"/>
                    <a:pt x="68" y="26"/>
                  </a:cubicBezTo>
                  <a:cubicBezTo>
                    <a:pt x="66" y="28"/>
                    <a:pt x="66" y="28"/>
                    <a:pt x="66" y="28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5" y="41"/>
                    <a:pt x="85" y="41"/>
                    <a:pt x="85" y="41"/>
                  </a:cubicBezTo>
                  <a:cubicBezTo>
                    <a:pt x="90" y="46"/>
                    <a:pt x="90" y="46"/>
                    <a:pt x="90" y="46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1" y="60"/>
                    <a:pt x="81" y="60"/>
                    <a:pt x="81" y="60"/>
                  </a:cubicBezTo>
                  <a:cubicBezTo>
                    <a:pt x="81" y="61"/>
                    <a:pt x="81" y="61"/>
                    <a:pt x="81" y="61"/>
                  </a:cubicBezTo>
                  <a:cubicBezTo>
                    <a:pt x="80" y="61"/>
                    <a:pt x="80" y="61"/>
                    <a:pt x="80" y="61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62" y="65"/>
                    <a:pt x="62" y="65"/>
                    <a:pt x="62" y="65"/>
                  </a:cubicBezTo>
                  <a:cubicBezTo>
                    <a:pt x="57" y="63"/>
                    <a:pt x="57" y="63"/>
                    <a:pt x="57" y="63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52" y="67"/>
                    <a:pt x="52" y="67"/>
                    <a:pt x="52" y="67"/>
                  </a:cubicBezTo>
                  <a:cubicBezTo>
                    <a:pt x="47" y="71"/>
                    <a:pt x="47" y="71"/>
                    <a:pt x="47" y="71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46" y="71"/>
                    <a:pt x="46" y="71"/>
                    <a:pt x="46" y="7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0" y="71"/>
                    <a:pt x="30" y="71"/>
                    <a:pt x="30" y="71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8" y="73"/>
                    <a:pt x="8" y="73"/>
                    <a:pt x="8" y="73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4" y="74"/>
                    <a:pt x="4" y="74"/>
                    <a:pt x="4" y="74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4" y="96"/>
                    <a:pt x="4" y="96"/>
                    <a:pt x="4" y="96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9" y="98"/>
                    <a:pt x="9" y="98"/>
                    <a:pt x="9" y="98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14" y="96"/>
                    <a:pt x="14" y="96"/>
                    <a:pt x="14" y="96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4" y="95"/>
                    <a:pt x="14" y="95"/>
                    <a:pt x="14" y="95"/>
                  </a:cubicBezTo>
                  <a:cubicBezTo>
                    <a:pt x="15" y="95"/>
                    <a:pt x="15" y="95"/>
                    <a:pt x="15" y="95"/>
                  </a:cubicBezTo>
                  <a:cubicBezTo>
                    <a:pt x="21" y="94"/>
                    <a:pt x="21" y="94"/>
                    <a:pt x="21" y="94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2" y="94"/>
                    <a:pt x="22" y="94"/>
                    <a:pt x="22" y="94"/>
                  </a:cubicBezTo>
                  <a:cubicBezTo>
                    <a:pt x="28" y="96"/>
                    <a:pt x="28" y="96"/>
                    <a:pt x="28" y="96"/>
                  </a:cubicBezTo>
                  <a:cubicBezTo>
                    <a:pt x="34" y="110"/>
                    <a:pt x="34" y="110"/>
                    <a:pt x="34" y="110"/>
                  </a:cubicBezTo>
                  <a:cubicBezTo>
                    <a:pt x="33" y="110"/>
                    <a:pt x="33" y="110"/>
                    <a:pt x="33" y="110"/>
                  </a:cubicBezTo>
                  <a:cubicBezTo>
                    <a:pt x="33" y="110"/>
                    <a:pt x="33" y="110"/>
                    <a:pt x="33" y="110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31" y="118"/>
                    <a:pt x="31" y="118"/>
                    <a:pt x="31" y="118"/>
                  </a:cubicBezTo>
                  <a:cubicBezTo>
                    <a:pt x="29" y="122"/>
                    <a:pt x="29" y="122"/>
                    <a:pt x="29" y="122"/>
                  </a:cubicBezTo>
                  <a:cubicBezTo>
                    <a:pt x="29" y="123"/>
                    <a:pt x="29" y="123"/>
                    <a:pt x="29" y="123"/>
                  </a:cubicBezTo>
                  <a:cubicBezTo>
                    <a:pt x="26" y="130"/>
                    <a:pt x="26" y="130"/>
                    <a:pt x="26" y="130"/>
                  </a:cubicBezTo>
                  <a:cubicBezTo>
                    <a:pt x="26" y="138"/>
                    <a:pt x="26" y="138"/>
                    <a:pt x="26" y="138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1" y="143"/>
                    <a:pt x="31" y="143"/>
                    <a:pt x="31" y="143"/>
                  </a:cubicBezTo>
                  <a:cubicBezTo>
                    <a:pt x="38" y="148"/>
                    <a:pt x="38" y="148"/>
                    <a:pt x="38" y="148"/>
                  </a:cubicBezTo>
                  <a:cubicBezTo>
                    <a:pt x="38" y="149"/>
                    <a:pt x="38" y="149"/>
                    <a:pt x="38" y="149"/>
                  </a:cubicBezTo>
                  <a:cubicBezTo>
                    <a:pt x="39" y="149"/>
                    <a:pt x="39" y="149"/>
                    <a:pt x="39" y="149"/>
                  </a:cubicBezTo>
                  <a:cubicBezTo>
                    <a:pt x="34" y="160"/>
                    <a:pt x="34" y="160"/>
                    <a:pt x="34" y="160"/>
                  </a:cubicBezTo>
                  <a:cubicBezTo>
                    <a:pt x="33" y="166"/>
                    <a:pt x="33" y="166"/>
                    <a:pt x="33" y="166"/>
                  </a:cubicBezTo>
                  <a:cubicBezTo>
                    <a:pt x="34" y="165"/>
                    <a:pt x="34" y="165"/>
                    <a:pt x="34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9" y="163"/>
                    <a:pt x="39" y="163"/>
                    <a:pt x="39" y="163"/>
                  </a:cubicBezTo>
                  <a:cubicBezTo>
                    <a:pt x="46" y="159"/>
                    <a:pt x="46" y="159"/>
                    <a:pt x="46" y="159"/>
                  </a:cubicBezTo>
                  <a:cubicBezTo>
                    <a:pt x="46" y="159"/>
                    <a:pt x="46" y="159"/>
                    <a:pt x="46" y="159"/>
                  </a:cubicBezTo>
                  <a:cubicBezTo>
                    <a:pt x="54" y="160"/>
                    <a:pt x="54" y="160"/>
                    <a:pt x="54" y="160"/>
                  </a:cubicBezTo>
                  <a:cubicBezTo>
                    <a:pt x="55" y="160"/>
                    <a:pt x="55" y="160"/>
                    <a:pt x="55" y="160"/>
                  </a:cubicBezTo>
                  <a:cubicBezTo>
                    <a:pt x="55" y="160"/>
                    <a:pt x="55" y="160"/>
                    <a:pt x="55" y="160"/>
                  </a:cubicBezTo>
                  <a:cubicBezTo>
                    <a:pt x="67" y="165"/>
                    <a:pt x="67" y="165"/>
                    <a:pt x="67" y="165"/>
                  </a:cubicBezTo>
                  <a:cubicBezTo>
                    <a:pt x="80" y="165"/>
                    <a:pt x="80" y="165"/>
                    <a:pt x="80" y="165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84" y="160"/>
                    <a:pt x="84" y="160"/>
                    <a:pt x="84" y="160"/>
                  </a:cubicBezTo>
                  <a:cubicBezTo>
                    <a:pt x="91" y="156"/>
                    <a:pt x="91" y="156"/>
                    <a:pt x="91" y="156"/>
                  </a:cubicBezTo>
                  <a:cubicBezTo>
                    <a:pt x="98" y="151"/>
                    <a:pt x="98" y="151"/>
                    <a:pt x="98" y="151"/>
                  </a:cubicBezTo>
                  <a:cubicBezTo>
                    <a:pt x="98" y="150"/>
                    <a:pt x="98" y="150"/>
                    <a:pt x="98" y="150"/>
                  </a:cubicBezTo>
                  <a:cubicBezTo>
                    <a:pt x="98" y="150"/>
                    <a:pt x="98" y="150"/>
                    <a:pt x="98" y="150"/>
                  </a:cubicBezTo>
                  <a:cubicBezTo>
                    <a:pt x="103" y="149"/>
                    <a:pt x="103" y="149"/>
                    <a:pt x="103" y="149"/>
                  </a:cubicBezTo>
                  <a:cubicBezTo>
                    <a:pt x="108" y="145"/>
                    <a:pt x="108" y="145"/>
                    <a:pt x="108" y="145"/>
                  </a:cubicBezTo>
                  <a:cubicBezTo>
                    <a:pt x="114" y="137"/>
                    <a:pt x="114" y="137"/>
                    <a:pt x="114" y="137"/>
                  </a:cubicBezTo>
                  <a:cubicBezTo>
                    <a:pt x="123" y="140"/>
                    <a:pt x="123" y="140"/>
                    <a:pt x="123" y="140"/>
                  </a:cubicBezTo>
                  <a:cubicBezTo>
                    <a:pt x="124" y="140"/>
                    <a:pt x="124" y="140"/>
                    <a:pt x="124" y="140"/>
                  </a:cubicBezTo>
                  <a:cubicBezTo>
                    <a:pt x="124" y="141"/>
                    <a:pt x="124" y="141"/>
                    <a:pt x="124" y="141"/>
                  </a:cubicBezTo>
                  <a:cubicBezTo>
                    <a:pt x="124" y="141"/>
                    <a:pt x="124" y="141"/>
                    <a:pt x="124" y="141"/>
                  </a:cubicBezTo>
                  <a:cubicBezTo>
                    <a:pt x="126" y="144"/>
                    <a:pt x="127" y="146"/>
                    <a:pt x="128" y="146"/>
                  </a:cubicBezTo>
                  <a:cubicBezTo>
                    <a:pt x="133" y="146"/>
                    <a:pt x="133" y="146"/>
                    <a:pt x="133" y="146"/>
                  </a:cubicBezTo>
                  <a:cubicBezTo>
                    <a:pt x="134" y="146"/>
                    <a:pt x="134" y="146"/>
                    <a:pt x="134" y="146"/>
                  </a:cubicBezTo>
                  <a:cubicBezTo>
                    <a:pt x="137" y="146"/>
                    <a:pt x="137" y="146"/>
                    <a:pt x="137" y="146"/>
                  </a:cubicBezTo>
                  <a:cubicBezTo>
                    <a:pt x="138" y="146"/>
                    <a:pt x="138" y="146"/>
                    <a:pt x="138" y="146"/>
                  </a:cubicBezTo>
                  <a:cubicBezTo>
                    <a:pt x="138" y="147"/>
                    <a:pt x="138" y="147"/>
                    <a:pt x="138" y="147"/>
                  </a:cubicBezTo>
                  <a:cubicBezTo>
                    <a:pt x="144" y="149"/>
                    <a:pt x="144" y="149"/>
                    <a:pt x="144" y="149"/>
                  </a:cubicBezTo>
                  <a:cubicBezTo>
                    <a:pt x="146" y="149"/>
                    <a:pt x="146" y="149"/>
                    <a:pt x="146" y="149"/>
                  </a:cubicBezTo>
                  <a:cubicBezTo>
                    <a:pt x="147" y="148"/>
                    <a:pt x="147" y="148"/>
                    <a:pt x="147" y="148"/>
                  </a:cubicBezTo>
                  <a:cubicBezTo>
                    <a:pt x="148" y="145"/>
                    <a:pt x="148" y="145"/>
                    <a:pt x="148" y="145"/>
                  </a:cubicBezTo>
                  <a:cubicBezTo>
                    <a:pt x="148" y="145"/>
                    <a:pt x="148" y="145"/>
                    <a:pt x="148" y="145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48" y="144"/>
                    <a:pt x="148" y="144"/>
                    <a:pt x="148" y="144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1" y="142"/>
                    <a:pt x="151" y="142"/>
                    <a:pt x="151" y="142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6" y="138"/>
                    <a:pt x="156" y="138"/>
                    <a:pt x="156" y="138"/>
                  </a:cubicBezTo>
                  <a:cubicBezTo>
                    <a:pt x="157" y="138"/>
                    <a:pt x="157" y="138"/>
                    <a:pt x="157" y="138"/>
                  </a:cubicBezTo>
                  <a:cubicBezTo>
                    <a:pt x="161" y="138"/>
                    <a:pt x="161" y="138"/>
                    <a:pt x="161" y="138"/>
                  </a:cubicBezTo>
                  <a:cubicBezTo>
                    <a:pt x="161" y="136"/>
                    <a:pt x="162" y="133"/>
                    <a:pt x="165" y="131"/>
                  </a:cubicBezTo>
                  <a:cubicBezTo>
                    <a:pt x="168" y="129"/>
                    <a:pt x="170" y="128"/>
                    <a:pt x="171" y="128"/>
                  </a:cubicBezTo>
                  <a:cubicBezTo>
                    <a:pt x="173" y="126"/>
                    <a:pt x="173" y="126"/>
                    <a:pt x="173" y="126"/>
                  </a:cubicBezTo>
                  <a:cubicBezTo>
                    <a:pt x="174" y="126"/>
                    <a:pt x="174" y="126"/>
                    <a:pt x="174" y="126"/>
                  </a:cubicBezTo>
                  <a:cubicBezTo>
                    <a:pt x="174" y="126"/>
                    <a:pt x="174" y="126"/>
                    <a:pt x="174" y="126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4"/>
                    <a:pt x="176" y="124"/>
                    <a:pt x="176" y="124"/>
                  </a:cubicBezTo>
                  <a:cubicBezTo>
                    <a:pt x="176" y="123"/>
                    <a:pt x="176" y="123"/>
                    <a:pt x="176" y="123"/>
                  </a:cubicBezTo>
                  <a:cubicBezTo>
                    <a:pt x="177" y="123"/>
                    <a:pt x="177" y="123"/>
                    <a:pt x="177" y="123"/>
                  </a:cubicBezTo>
                  <a:cubicBezTo>
                    <a:pt x="183" y="122"/>
                    <a:pt x="183" y="122"/>
                    <a:pt x="183" y="122"/>
                  </a:cubicBezTo>
                  <a:cubicBezTo>
                    <a:pt x="187" y="122"/>
                    <a:pt x="187" y="122"/>
                    <a:pt x="187" y="122"/>
                  </a:cubicBezTo>
                  <a:cubicBezTo>
                    <a:pt x="188" y="120"/>
                    <a:pt x="188" y="120"/>
                    <a:pt x="188" y="120"/>
                  </a:cubicBezTo>
                  <a:cubicBezTo>
                    <a:pt x="190" y="118"/>
                    <a:pt x="190" y="118"/>
                    <a:pt x="190" y="118"/>
                  </a:cubicBezTo>
                  <a:cubicBezTo>
                    <a:pt x="190" y="118"/>
                    <a:pt x="190" y="118"/>
                    <a:pt x="190" y="118"/>
                  </a:cubicBezTo>
                  <a:cubicBezTo>
                    <a:pt x="192" y="114"/>
                    <a:pt x="192" y="114"/>
                    <a:pt x="192" y="114"/>
                  </a:cubicBezTo>
                  <a:cubicBezTo>
                    <a:pt x="191" y="114"/>
                    <a:pt x="191" y="114"/>
                    <a:pt x="191" y="114"/>
                  </a:cubicBezTo>
                  <a:cubicBezTo>
                    <a:pt x="188" y="111"/>
                    <a:pt x="187" y="108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3"/>
                    <a:pt x="186" y="103"/>
                    <a:pt x="186" y="103"/>
                  </a:cubicBezTo>
                  <a:cubicBezTo>
                    <a:pt x="186" y="102"/>
                    <a:pt x="186" y="102"/>
                    <a:pt x="186" y="102"/>
                  </a:cubicBezTo>
                  <a:cubicBezTo>
                    <a:pt x="188" y="94"/>
                    <a:pt x="188" y="94"/>
                    <a:pt x="188" y="94"/>
                  </a:cubicBezTo>
                  <a:cubicBezTo>
                    <a:pt x="188" y="91"/>
                    <a:pt x="188" y="89"/>
                    <a:pt x="190" y="87"/>
                  </a:cubicBezTo>
                  <a:cubicBezTo>
                    <a:pt x="190" y="80"/>
                    <a:pt x="190" y="80"/>
                    <a:pt x="190" y="80"/>
                  </a:cubicBezTo>
                  <a:cubicBezTo>
                    <a:pt x="189" y="79"/>
                    <a:pt x="188" y="78"/>
                    <a:pt x="186" y="78"/>
                  </a:cubicBezTo>
                  <a:cubicBezTo>
                    <a:pt x="174" y="83"/>
                    <a:pt x="174" y="83"/>
                    <a:pt x="174" y="83"/>
                  </a:cubicBezTo>
                  <a:cubicBezTo>
                    <a:pt x="174" y="70"/>
                    <a:pt x="174" y="70"/>
                    <a:pt x="174" y="70"/>
                  </a:cubicBezTo>
                  <a:cubicBezTo>
                    <a:pt x="175" y="68"/>
                    <a:pt x="179" y="64"/>
                    <a:pt x="186" y="60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82" y="41"/>
                    <a:pt x="183" y="37"/>
                    <a:pt x="186" y="34"/>
                  </a:cubicBezTo>
                  <a:cubicBezTo>
                    <a:pt x="186" y="32"/>
                    <a:pt x="186" y="32"/>
                    <a:pt x="186" y="32"/>
                  </a:cubicBezTo>
                  <a:cubicBezTo>
                    <a:pt x="182" y="32"/>
                    <a:pt x="182" y="32"/>
                    <a:pt x="182" y="32"/>
                  </a:cubicBezTo>
                  <a:cubicBezTo>
                    <a:pt x="180" y="32"/>
                    <a:pt x="180" y="32"/>
                    <a:pt x="180" y="32"/>
                  </a:cubicBezTo>
                  <a:cubicBezTo>
                    <a:pt x="178" y="38"/>
                    <a:pt x="178" y="38"/>
                    <a:pt x="178" y="38"/>
                  </a:cubicBezTo>
                  <a:cubicBezTo>
                    <a:pt x="177" y="40"/>
                    <a:pt x="175" y="41"/>
                    <a:pt x="174" y="41"/>
                  </a:cubicBezTo>
                  <a:cubicBezTo>
                    <a:pt x="173" y="41"/>
                    <a:pt x="173" y="41"/>
                    <a:pt x="173" y="41"/>
                  </a:cubicBezTo>
                  <a:cubicBezTo>
                    <a:pt x="169" y="38"/>
                    <a:pt x="169" y="38"/>
                    <a:pt x="169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8"/>
                    <a:pt x="168" y="38"/>
                    <a:pt x="168" y="38"/>
                  </a:cubicBezTo>
                  <a:cubicBezTo>
                    <a:pt x="168" y="37"/>
                    <a:pt x="168" y="37"/>
                    <a:pt x="168" y="37"/>
                  </a:cubicBezTo>
                  <a:cubicBezTo>
                    <a:pt x="167" y="34"/>
                    <a:pt x="167" y="34"/>
                    <a:pt x="167" y="34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0"/>
                    <a:pt x="166" y="30"/>
                    <a:pt x="166" y="30"/>
                  </a:cubicBezTo>
                  <a:cubicBezTo>
                    <a:pt x="166" y="32"/>
                    <a:pt x="166" y="32"/>
                    <a:pt x="166" y="32"/>
                  </a:cubicBezTo>
                  <a:cubicBezTo>
                    <a:pt x="158" y="32"/>
                    <a:pt x="158" y="32"/>
                    <a:pt x="158" y="32"/>
                  </a:cubicBezTo>
                  <a:cubicBezTo>
                    <a:pt x="158" y="30"/>
                    <a:pt x="158" y="30"/>
                    <a:pt x="158" y="30"/>
                  </a:cubicBezTo>
                  <a:cubicBezTo>
                    <a:pt x="156" y="26"/>
                    <a:pt x="156" y="26"/>
                    <a:pt x="156" y="26"/>
                  </a:cubicBezTo>
                  <a:cubicBezTo>
                    <a:pt x="156" y="20"/>
                    <a:pt x="156" y="20"/>
                    <a:pt x="156" y="20"/>
                  </a:cubicBezTo>
                  <a:cubicBezTo>
                    <a:pt x="152" y="12"/>
                    <a:pt x="152" y="12"/>
                    <a:pt x="152" y="12"/>
                  </a:cubicBezTo>
                  <a:cubicBezTo>
                    <a:pt x="152" y="6"/>
                    <a:pt x="152" y="6"/>
                    <a:pt x="152" y="6"/>
                  </a:cubicBezTo>
                  <a:lnTo>
                    <a:pt x="150" y="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2" name="Freeform 24"/>
            <p:cNvSpPr>
              <a:spLocks/>
            </p:cNvSpPr>
            <p:nvPr/>
          </p:nvSpPr>
          <p:spPr bwMode="auto">
            <a:xfrm>
              <a:off x="4150729" y="4050717"/>
              <a:ext cx="635640" cy="776113"/>
            </a:xfrm>
            <a:custGeom>
              <a:avLst/>
              <a:gdLst>
                <a:gd name="T0" fmla="*/ 96 w 153"/>
                <a:gd name="T1" fmla="*/ 53 h 187"/>
                <a:gd name="T2" fmla="*/ 85 w 153"/>
                <a:gd name="T3" fmla="*/ 28 h 187"/>
                <a:gd name="T4" fmla="*/ 55 w 153"/>
                <a:gd name="T5" fmla="*/ 17 h 187"/>
                <a:gd name="T6" fmla="*/ 37 w 153"/>
                <a:gd name="T7" fmla="*/ 0 h 187"/>
                <a:gd name="T8" fmla="*/ 48 w 153"/>
                <a:gd name="T9" fmla="*/ 17 h 187"/>
                <a:gd name="T10" fmla="*/ 49 w 153"/>
                <a:gd name="T11" fmla="*/ 19 h 187"/>
                <a:gd name="T12" fmla="*/ 36 w 153"/>
                <a:gd name="T13" fmla="*/ 36 h 187"/>
                <a:gd name="T14" fmla="*/ 19 w 153"/>
                <a:gd name="T15" fmla="*/ 23 h 187"/>
                <a:gd name="T16" fmla="*/ 23 w 153"/>
                <a:gd name="T17" fmla="*/ 35 h 187"/>
                <a:gd name="T18" fmla="*/ 23 w 153"/>
                <a:gd name="T19" fmla="*/ 36 h 187"/>
                <a:gd name="T20" fmla="*/ 22 w 153"/>
                <a:gd name="T21" fmla="*/ 41 h 187"/>
                <a:gd name="T22" fmla="*/ 14 w 153"/>
                <a:gd name="T23" fmla="*/ 44 h 187"/>
                <a:gd name="T24" fmla="*/ 11 w 153"/>
                <a:gd name="T25" fmla="*/ 51 h 187"/>
                <a:gd name="T26" fmla="*/ 8 w 153"/>
                <a:gd name="T27" fmla="*/ 63 h 187"/>
                <a:gd name="T28" fmla="*/ 8 w 153"/>
                <a:gd name="T29" fmla="*/ 63 h 187"/>
                <a:gd name="T30" fmla="*/ 4 w 153"/>
                <a:gd name="T31" fmla="*/ 65 h 187"/>
                <a:gd name="T32" fmla="*/ 14 w 153"/>
                <a:gd name="T33" fmla="*/ 81 h 187"/>
                <a:gd name="T34" fmla="*/ 18 w 153"/>
                <a:gd name="T35" fmla="*/ 81 h 187"/>
                <a:gd name="T36" fmla="*/ 35 w 153"/>
                <a:gd name="T37" fmla="*/ 89 h 187"/>
                <a:gd name="T38" fmla="*/ 35 w 153"/>
                <a:gd name="T39" fmla="*/ 89 h 187"/>
                <a:gd name="T40" fmla="*/ 34 w 153"/>
                <a:gd name="T41" fmla="*/ 100 h 187"/>
                <a:gd name="T42" fmla="*/ 30 w 153"/>
                <a:gd name="T43" fmla="*/ 109 h 187"/>
                <a:gd name="T44" fmla="*/ 25 w 153"/>
                <a:gd name="T45" fmla="*/ 115 h 187"/>
                <a:gd name="T46" fmla="*/ 25 w 153"/>
                <a:gd name="T47" fmla="*/ 115 h 187"/>
                <a:gd name="T48" fmla="*/ 26 w 153"/>
                <a:gd name="T49" fmla="*/ 127 h 187"/>
                <a:gd name="T50" fmla="*/ 38 w 153"/>
                <a:gd name="T51" fmla="*/ 129 h 187"/>
                <a:gd name="T52" fmla="*/ 43 w 153"/>
                <a:gd name="T53" fmla="*/ 134 h 187"/>
                <a:gd name="T54" fmla="*/ 51 w 153"/>
                <a:gd name="T55" fmla="*/ 176 h 187"/>
                <a:gd name="T56" fmla="*/ 49 w 153"/>
                <a:gd name="T57" fmla="*/ 179 h 187"/>
                <a:gd name="T58" fmla="*/ 50 w 153"/>
                <a:gd name="T59" fmla="*/ 182 h 187"/>
                <a:gd name="T60" fmla="*/ 73 w 153"/>
                <a:gd name="T61" fmla="*/ 173 h 187"/>
                <a:gd name="T62" fmla="*/ 78 w 153"/>
                <a:gd name="T63" fmla="*/ 175 h 187"/>
                <a:gd name="T64" fmla="*/ 79 w 153"/>
                <a:gd name="T65" fmla="*/ 175 h 187"/>
                <a:gd name="T66" fmla="*/ 87 w 153"/>
                <a:gd name="T67" fmla="*/ 170 h 187"/>
                <a:gd name="T68" fmla="*/ 110 w 153"/>
                <a:gd name="T69" fmla="*/ 180 h 187"/>
                <a:gd name="T70" fmla="*/ 116 w 153"/>
                <a:gd name="T71" fmla="*/ 184 h 187"/>
                <a:gd name="T72" fmla="*/ 134 w 153"/>
                <a:gd name="T73" fmla="*/ 163 h 187"/>
                <a:gd name="T74" fmla="*/ 130 w 153"/>
                <a:gd name="T75" fmla="*/ 148 h 187"/>
                <a:gd name="T76" fmla="*/ 144 w 153"/>
                <a:gd name="T77" fmla="*/ 149 h 187"/>
                <a:gd name="T78" fmla="*/ 144 w 153"/>
                <a:gd name="T79" fmla="*/ 135 h 187"/>
                <a:gd name="T80" fmla="*/ 153 w 153"/>
                <a:gd name="T81" fmla="*/ 123 h 187"/>
                <a:gd name="T82" fmla="*/ 142 w 153"/>
                <a:gd name="T83" fmla="*/ 111 h 187"/>
                <a:gd name="T84" fmla="*/ 136 w 153"/>
                <a:gd name="T85" fmla="*/ 116 h 187"/>
                <a:gd name="T86" fmla="*/ 135 w 153"/>
                <a:gd name="T87" fmla="*/ 115 h 187"/>
                <a:gd name="T88" fmla="*/ 126 w 153"/>
                <a:gd name="T89" fmla="*/ 107 h 187"/>
                <a:gd name="T90" fmla="*/ 113 w 153"/>
                <a:gd name="T91" fmla="*/ 99 h 187"/>
                <a:gd name="T92" fmla="*/ 110 w 153"/>
                <a:gd name="T93" fmla="*/ 85 h 187"/>
                <a:gd name="T94" fmla="*/ 117 w 153"/>
                <a:gd name="T95" fmla="*/ 64 h 187"/>
                <a:gd name="T96" fmla="*/ 129 w 153"/>
                <a:gd name="T97" fmla="*/ 65 h 187"/>
                <a:gd name="T98" fmla="*/ 130 w 153"/>
                <a:gd name="T99" fmla="*/ 52 h 187"/>
                <a:gd name="T100" fmla="*/ 97 w 153"/>
                <a:gd name="T101" fmla="*/ 54 h 187"/>
                <a:gd name="T102" fmla="*/ 96 w 153"/>
                <a:gd name="T103" fmla="*/ 53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3" h="187">
                  <a:moveTo>
                    <a:pt x="96" y="53"/>
                  </a:moveTo>
                  <a:cubicBezTo>
                    <a:pt x="96" y="53"/>
                    <a:pt x="96" y="53"/>
                    <a:pt x="96" y="53"/>
                  </a:cubicBezTo>
                  <a:cubicBezTo>
                    <a:pt x="96" y="53"/>
                    <a:pt x="96" y="53"/>
                    <a:pt x="96" y="53"/>
                  </a:cubicBezTo>
                  <a:cubicBezTo>
                    <a:pt x="92" y="37"/>
                    <a:pt x="88" y="29"/>
                    <a:pt x="85" y="28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63" y="21"/>
                    <a:pt x="57" y="19"/>
                    <a:pt x="55" y="17"/>
                  </a:cubicBezTo>
                  <a:cubicBezTo>
                    <a:pt x="51" y="15"/>
                    <a:pt x="46" y="9"/>
                    <a:pt x="40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8" y="4"/>
                    <a:pt x="42" y="9"/>
                    <a:pt x="48" y="17"/>
                  </a:cubicBezTo>
                  <a:cubicBezTo>
                    <a:pt x="49" y="18"/>
                    <a:pt x="49" y="18"/>
                    <a:pt x="49" y="18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0" y="35"/>
                    <a:pt x="38" y="37"/>
                    <a:pt x="36" y="36"/>
                  </a:cubicBezTo>
                  <a:cubicBezTo>
                    <a:pt x="34" y="35"/>
                    <a:pt x="31" y="31"/>
                    <a:pt x="26" y="25"/>
                  </a:cubicBezTo>
                  <a:cubicBezTo>
                    <a:pt x="19" y="23"/>
                    <a:pt x="19" y="23"/>
                    <a:pt x="19" y="23"/>
                  </a:cubicBezTo>
                  <a:cubicBezTo>
                    <a:pt x="19" y="25"/>
                    <a:pt x="20" y="29"/>
                    <a:pt x="23" y="35"/>
                  </a:cubicBezTo>
                  <a:cubicBezTo>
                    <a:pt x="23" y="35"/>
                    <a:pt x="23" y="35"/>
                    <a:pt x="23" y="35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3" y="37"/>
                    <a:pt x="23" y="37"/>
                    <a:pt x="23" y="37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4" y="44"/>
                    <a:pt x="14" y="44"/>
                    <a:pt x="14" y="44"/>
                  </a:cubicBezTo>
                  <a:cubicBezTo>
                    <a:pt x="12" y="45"/>
                    <a:pt x="12" y="45"/>
                    <a:pt x="12" y="45"/>
                  </a:cubicBezTo>
                  <a:cubicBezTo>
                    <a:pt x="11" y="46"/>
                    <a:pt x="11" y="48"/>
                    <a:pt x="11" y="51"/>
                  </a:cubicBezTo>
                  <a:cubicBezTo>
                    <a:pt x="12" y="57"/>
                    <a:pt x="12" y="60"/>
                    <a:pt x="10" y="62"/>
                  </a:cubicBezTo>
                  <a:cubicBezTo>
                    <a:pt x="10" y="63"/>
                    <a:pt x="9" y="63"/>
                    <a:pt x="8" y="63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63"/>
                    <a:pt x="2" y="64"/>
                    <a:pt x="4" y="65"/>
                  </a:cubicBezTo>
                  <a:cubicBezTo>
                    <a:pt x="8" y="69"/>
                    <a:pt x="11" y="74"/>
                    <a:pt x="14" y="80"/>
                  </a:cubicBezTo>
                  <a:cubicBezTo>
                    <a:pt x="14" y="81"/>
                    <a:pt x="14" y="81"/>
                    <a:pt x="14" y="81"/>
                  </a:cubicBezTo>
                  <a:cubicBezTo>
                    <a:pt x="14" y="81"/>
                    <a:pt x="14" y="81"/>
                    <a:pt x="14" y="81"/>
                  </a:cubicBezTo>
                  <a:cubicBezTo>
                    <a:pt x="18" y="81"/>
                    <a:pt x="18" y="81"/>
                    <a:pt x="18" y="81"/>
                  </a:cubicBezTo>
                  <a:cubicBezTo>
                    <a:pt x="22" y="80"/>
                    <a:pt x="26" y="81"/>
                    <a:pt x="30" y="83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4" y="100"/>
                    <a:pt x="34" y="100"/>
                    <a:pt x="34" y="100"/>
                  </a:cubicBezTo>
                  <a:cubicBezTo>
                    <a:pt x="36" y="101"/>
                    <a:pt x="36" y="103"/>
                    <a:pt x="36" y="105"/>
                  </a:cubicBezTo>
                  <a:cubicBezTo>
                    <a:pt x="35" y="107"/>
                    <a:pt x="33" y="108"/>
                    <a:pt x="30" y="109"/>
                  </a:cubicBezTo>
                  <a:cubicBezTo>
                    <a:pt x="27" y="109"/>
                    <a:pt x="26" y="111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5" y="115"/>
                    <a:pt x="25" y="115"/>
                    <a:pt x="25" y="115"/>
                  </a:cubicBezTo>
                  <a:cubicBezTo>
                    <a:pt x="22" y="122"/>
                    <a:pt x="22" y="122"/>
                    <a:pt x="22" y="122"/>
                  </a:cubicBezTo>
                  <a:cubicBezTo>
                    <a:pt x="26" y="127"/>
                    <a:pt x="26" y="127"/>
                    <a:pt x="26" y="127"/>
                  </a:cubicBezTo>
                  <a:cubicBezTo>
                    <a:pt x="37" y="129"/>
                    <a:pt x="37" y="129"/>
                    <a:pt x="37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43" y="134"/>
                    <a:pt x="43" y="134"/>
                    <a:pt x="43" y="134"/>
                  </a:cubicBezTo>
                  <a:cubicBezTo>
                    <a:pt x="36" y="144"/>
                    <a:pt x="36" y="144"/>
                    <a:pt x="36" y="144"/>
                  </a:cubicBezTo>
                  <a:cubicBezTo>
                    <a:pt x="51" y="176"/>
                    <a:pt x="51" y="176"/>
                    <a:pt x="51" y="176"/>
                  </a:cubicBezTo>
                  <a:cubicBezTo>
                    <a:pt x="52" y="177"/>
                    <a:pt x="52" y="177"/>
                    <a:pt x="52" y="177"/>
                  </a:cubicBezTo>
                  <a:cubicBezTo>
                    <a:pt x="49" y="179"/>
                    <a:pt x="49" y="179"/>
                    <a:pt x="49" y="179"/>
                  </a:cubicBezTo>
                  <a:cubicBezTo>
                    <a:pt x="50" y="182"/>
                    <a:pt x="50" y="182"/>
                    <a:pt x="50" y="182"/>
                  </a:cubicBezTo>
                  <a:cubicBezTo>
                    <a:pt x="50" y="182"/>
                    <a:pt x="50" y="182"/>
                    <a:pt x="50" y="182"/>
                  </a:cubicBezTo>
                  <a:cubicBezTo>
                    <a:pt x="78" y="165"/>
                    <a:pt x="78" y="165"/>
                    <a:pt x="78" y="165"/>
                  </a:cubicBezTo>
                  <a:cubicBezTo>
                    <a:pt x="73" y="173"/>
                    <a:pt x="73" y="173"/>
                    <a:pt x="73" y="173"/>
                  </a:cubicBezTo>
                  <a:cubicBezTo>
                    <a:pt x="70" y="179"/>
                    <a:pt x="68" y="184"/>
                    <a:pt x="67" y="187"/>
                  </a:cubicBezTo>
                  <a:cubicBezTo>
                    <a:pt x="72" y="185"/>
                    <a:pt x="76" y="182"/>
                    <a:pt x="78" y="175"/>
                  </a:cubicBezTo>
                  <a:cubicBezTo>
                    <a:pt x="78" y="175"/>
                    <a:pt x="78" y="175"/>
                    <a:pt x="78" y="175"/>
                  </a:cubicBezTo>
                  <a:cubicBezTo>
                    <a:pt x="79" y="175"/>
                    <a:pt x="79" y="175"/>
                    <a:pt x="79" y="175"/>
                  </a:cubicBezTo>
                  <a:cubicBezTo>
                    <a:pt x="86" y="171"/>
                    <a:pt x="86" y="171"/>
                    <a:pt x="86" y="171"/>
                  </a:cubicBezTo>
                  <a:cubicBezTo>
                    <a:pt x="87" y="170"/>
                    <a:pt x="87" y="170"/>
                    <a:pt x="87" y="170"/>
                  </a:cubicBezTo>
                  <a:cubicBezTo>
                    <a:pt x="98" y="179"/>
                    <a:pt x="98" y="179"/>
                    <a:pt x="98" y="179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6" y="184"/>
                    <a:pt x="116" y="184"/>
                    <a:pt x="116" y="184"/>
                  </a:cubicBezTo>
                  <a:cubicBezTo>
                    <a:pt x="130" y="171"/>
                    <a:pt x="130" y="171"/>
                    <a:pt x="130" y="171"/>
                  </a:cubicBezTo>
                  <a:cubicBezTo>
                    <a:pt x="132" y="170"/>
                    <a:pt x="133" y="167"/>
                    <a:pt x="134" y="163"/>
                  </a:cubicBezTo>
                  <a:cubicBezTo>
                    <a:pt x="136" y="160"/>
                    <a:pt x="136" y="160"/>
                    <a:pt x="136" y="160"/>
                  </a:cubicBezTo>
                  <a:cubicBezTo>
                    <a:pt x="136" y="159"/>
                    <a:pt x="134" y="155"/>
                    <a:pt x="130" y="148"/>
                  </a:cubicBezTo>
                  <a:cubicBezTo>
                    <a:pt x="127" y="143"/>
                    <a:pt x="127" y="143"/>
                    <a:pt x="127" y="143"/>
                  </a:cubicBezTo>
                  <a:cubicBezTo>
                    <a:pt x="144" y="149"/>
                    <a:pt x="144" y="149"/>
                    <a:pt x="144" y="149"/>
                  </a:cubicBezTo>
                  <a:cubicBezTo>
                    <a:pt x="150" y="146"/>
                    <a:pt x="150" y="146"/>
                    <a:pt x="150" y="146"/>
                  </a:cubicBezTo>
                  <a:cubicBezTo>
                    <a:pt x="144" y="135"/>
                    <a:pt x="144" y="135"/>
                    <a:pt x="144" y="135"/>
                  </a:cubicBezTo>
                  <a:cubicBezTo>
                    <a:pt x="144" y="134"/>
                    <a:pt x="144" y="134"/>
                    <a:pt x="144" y="134"/>
                  </a:cubicBezTo>
                  <a:cubicBezTo>
                    <a:pt x="153" y="123"/>
                    <a:pt x="153" y="123"/>
                    <a:pt x="153" y="123"/>
                  </a:cubicBezTo>
                  <a:cubicBezTo>
                    <a:pt x="149" y="117"/>
                    <a:pt x="149" y="117"/>
                    <a:pt x="149" y="117"/>
                  </a:cubicBezTo>
                  <a:cubicBezTo>
                    <a:pt x="146" y="113"/>
                    <a:pt x="143" y="111"/>
                    <a:pt x="142" y="111"/>
                  </a:cubicBezTo>
                  <a:cubicBezTo>
                    <a:pt x="141" y="111"/>
                    <a:pt x="141" y="111"/>
                    <a:pt x="141" y="111"/>
                  </a:cubicBezTo>
                  <a:cubicBezTo>
                    <a:pt x="136" y="116"/>
                    <a:pt x="136" y="116"/>
                    <a:pt x="136" y="116"/>
                  </a:cubicBezTo>
                  <a:cubicBezTo>
                    <a:pt x="136" y="115"/>
                    <a:pt x="136" y="115"/>
                    <a:pt x="136" y="115"/>
                  </a:cubicBezTo>
                  <a:cubicBezTo>
                    <a:pt x="135" y="115"/>
                    <a:pt x="135" y="115"/>
                    <a:pt x="135" y="115"/>
                  </a:cubicBezTo>
                  <a:cubicBezTo>
                    <a:pt x="128" y="113"/>
                    <a:pt x="128" y="113"/>
                    <a:pt x="128" y="113"/>
                  </a:cubicBezTo>
                  <a:cubicBezTo>
                    <a:pt x="126" y="107"/>
                    <a:pt x="126" y="107"/>
                    <a:pt x="126" y="107"/>
                  </a:cubicBezTo>
                  <a:cubicBezTo>
                    <a:pt x="123" y="106"/>
                    <a:pt x="120" y="105"/>
                    <a:pt x="118" y="102"/>
                  </a:cubicBezTo>
                  <a:cubicBezTo>
                    <a:pt x="113" y="99"/>
                    <a:pt x="113" y="99"/>
                    <a:pt x="113" y="99"/>
                  </a:cubicBezTo>
                  <a:cubicBezTo>
                    <a:pt x="110" y="97"/>
                    <a:pt x="108" y="95"/>
                    <a:pt x="108" y="93"/>
                  </a:cubicBezTo>
                  <a:cubicBezTo>
                    <a:pt x="107" y="91"/>
                    <a:pt x="108" y="88"/>
                    <a:pt x="110" y="85"/>
                  </a:cubicBezTo>
                  <a:cubicBezTo>
                    <a:pt x="114" y="78"/>
                    <a:pt x="117" y="73"/>
                    <a:pt x="117" y="69"/>
                  </a:cubicBezTo>
                  <a:cubicBezTo>
                    <a:pt x="117" y="64"/>
                    <a:pt x="117" y="64"/>
                    <a:pt x="117" y="64"/>
                  </a:cubicBezTo>
                  <a:cubicBezTo>
                    <a:pt x="120" y="64"/>
                    <a:pt x="120" y="64"/>
                    <a:pt x="120" y="64"/>
                  </a:cubicBezTo>
                  <a:cubicBezTo>
                    <a:pt x="129" y="65"/>
                    <a:pt x="129" y="65"/>
                    <a:pt x="129" y="65"/>
                  </a:cubicBezTo>
                  <a:cubicBezTo>
                    <a:pt x="130" y="64"/>
                    <a:pt x="131" y="60"/>
                    <a:pt x="132" y="53"/>
                  </a:cubicBezTo>
                  <a:cubicBezTo>
                    <a:pt x="130" y="52"/>
                    <a:pt x="130" y="52"/>
                    <a:pt x="130" y="52"/>
                  </a:cubicBezTo>
                  <a:cubicBezTo>
                    <a:pt x="123" y="57"/>
                    <a:pt x="118" y="59"/>
                    <a:pt x="115" y="61"/>
                  </a:cubicBezTo>
                  <a:cubicBezTo>
                    <a:pt x="110" y="62"/>
                    <a:pt x="105" y="59"/>
                    <a:pt x="97" y="54"/>
                  </a:cubicBezTo>
                  <a:cubicBezTo>
                    <a:pt x="97" y="53"/>
                    <a:pt x="97" y="53"/>
                    <a:pt x="97" y="53"/>
                  </a:cubicBezTo>
                  <a:lnTo>
                    <a:pt x="96" y="53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3" name="Freeform 33"/>
            <p:cNvSpPr>
              <a:spLocks/>
            </p:cNvSpPr>
            <p:nvPr/>
          </p:nvSpPr>
          <p:spPr bwMode="auto">
            <a:xfrm>
              <a:off x="3897878" y="2789971"/>
              <a:ext cx="730459" cy="1043012"/>
            </a:xfrm>
            <a:custGeom>
              <a:avLst/>
              <a:gdLst>
                <a:gd name="T0" fmla="*/ 158 w 176"/>
                <a:gd name="T1" fmla="*/ 74 h 251"/>
                <a:gd name="T2" fmla="*/ 140 w 176"/>
                <a:gd name="T3" fmla="*/ 69 h 251"/>
                <a:gd name="T4" fmla="*/ 139 w 176"/>
                <a:gd name="T5" fmla="*/ 52 h 251"/>
                <a:gd name="T6" fmla="*/ 134 w 176"/>
                <a:gd name="T7" fmla="*/ 46 h 251"/>
                <a:gd name="T8" fmla="*/ 117 w 176"/>
                <a:gd name="T9" fmla="*/ 38 h 251"/>
                <a:gd name="T10" fmla="*/ 117 w 176"/>
                <a:gd name="T11" fmla="*/ 24 h 251"/>
                <a:gd name="T12" fmla="*/ 113 w 176"/>
                <a:gd name="T13" fmla="*/ 20 h 251"/>
                <a:gd name="T14" fmla="*/ 105 w 176"/>
                <a:gd name="T15" fmla="*/ 15 h 251"/>
                <a:gd name="T16" fmla="*/ 100 w 176"/>
                <a:gd name="T17" fmla="*/ 0 h 251"/>
                <a:gd name="T18" fmla="*/ 89 w 176"/>
                <a:gd name="T19" fmla="*/ 8 h 251"/>
                <a:gd name="T20" fmla="*/ 78 w 176"/>
                <a:gd name="T21" fmla="*/ 24 h 251"/>
                <a:gd name="T22" fmla="*/ 71 w 176"/>
                <a:gd name="T23" fmla="*/ 33 h 251"/>
                <a:gd name="T24" fmla="*/ 59 w 176"/>
                <a:gd name="T25" fmla="*/ 39 h 251"/>
                <a:gd name="T26" fmla="*/ 45 w 176"/>
                <a:gd name="T27" fmla="*/ 39 h 251"/>
                <a:gd name="T28" fmla="*/ 32 w 176"/>
                <a:gd name="T29" fmla="*/ 50 h 251"/>
                <a:gd name="T30" fmla="*/ 24 w 176"/>
                <a:gd name="T31" fmla="*/ 45 h 251"/>
                <a:gd name="T32" fmla="*/ 17 w 176"/>
                <a:gd name="T33" fmla="*/ 32 h 251"/>
                <a:gd name="T34" fmla="*/ 8 w 176"/>
                <a:gd name="T35" fmla="*/ 48 h 251"/>
                <a:gd name="T36" fmla="*/ 7 w 176"/>
                <a:gd name="T37" fmla="*/ 48 h 251"/>
                <a:gd name="T38" fmla="*/ 15 w 176"/>
                <a:gd name="T39" fmla="*/ 84 h 251"/>
                <a:gd name="T40" fmla="*/ 18 w 176"/>
                <a:gd name="T41" fmla="*/ 94 h 251"/>
                <a:gd name="T42" fmla="*/ 6 w 176"/>
                <a:gd name="T43" fmla="*/ 100 h 251"/>
                <a:gd name="T44" fmla="*/ 24 w 176"/>
                <a:gd name="T45" fmla="*/ 120 h 251"/>
                <a:gd name="T46" fmla="*/ 24 w 176"/>
                <a:gd name="T47" fmla="*/ 120 h 251"/>
                <a:gd name="T48" fmla="*/ 19 w 176"/>
                <a:gd name="T49" fmla="*/ 140 h 251"/>
                <a:gd name="T50" fmla="*/ 8 w 176"/>
                <a:gd name="T51" fmla="*/ 147 h 251"/>
                <a:gd name="T52" fmla="*/ 18 w 176"/>
                <a:gd name="T53" fmla="*/ 179 h 251"/>
                <a:gd name="T54" fmla="*/ 24 w 176"/>
                <a:gd name="T55" fmla="*/ 189 h 251"/>
                <a:gd name="T56" fmla="*/ 16 w 176"/>
                <a:gd name="T57" fmla="*/ 208 h 251"/>
                <a:gd name="T58" fmla="*/ 10 w 176"/>
                <a:gd name="T59" fmla="*/ 225 h 251"/>
                <a:gd name="T60" fmla="*/ 11 w 176"/>
                <a:gd name="T61" fmla="*/ 238 h 251"/>
                <a:gd name="T62" fmla="*/ 13 w 176"/>
                <a:gd name="T63" fmla="*/ 241 h 251"/>
                <a:gd name="T64" fmla="*/ 14 w 176"/>
                <a:gd name="T65" fmla="*/ 244 h 251"/>
                <a:gd name="T66" fmla="*/ 14 w 176"/>
                <a:gd name="T67" fmla="*/ 244 h 251"/>
                <a:gd name="T68" fmla="*/ 47 w 176"/>
                <a:gd name="T69" fmla="*/ 248 h 251"/>
                <a:gd name="T70" fmla="*/ 56 w 176"/>
                <a:gd name="T71" fmla="*/ 232 h 251"/>
                <a:gd name="T72" fmla="*/ 104 w 176"/>
                <a:gd name="T73" fmla="*/ 176 h 251"/>
                <a:gd name="T74" fmla="*/ 125 w 176"/>
                <a:gd name="T75" fmla="*/ 164 h 251"/>
                <a:gd name="T76" fmla="*/ 117 w 176"/>
                <a:gd name="T77" fmla="*/ 156 h 251"/>
                <a:gd name="T78" fmla="*/ 115 w 176"/>
                <a:gd name="T79" fmla="*/ 147 h 251"/>
                <a:gd name="T80" fmla="*/ 87 w 176"/>
                <a:gd name="T81" fmla="*/ 119 h 251"/>
                <a:gd name="T82" fmla="*/ 61 w 176"/>
                <a:gd name="T83" fmla="*/ 114 h 251"/>
                <a:gd name="T84" fmla="*/ 51 w 176"/>
                <a:gd name="T85" fmla="*/ 100 h 251"/>
                <a:gd name="T86" fmla="*/ 67 w 176"/>
                <a:gd name="T87" fmla="*/ 74 h 251"/>
                <a:gd name="T88" fmla="*/ 71 w 176"/>
                <a:gd name="T89" fmla="*/ 61 h 251"/>
                <a:gd name="T90" fmla="*/ 104 w 176"/>
                <a:gd name="T91" fmla="*/ 67 h 251"/>
                <a:gd name="T92" fmla="*/ 101 w 176"/>
                <a:gd name="T93" fmla="*/ 80 h 251"/>
                <a:gd name="T94" fmla="*/ 120 w 176"/>
                <a:gd name="T95" fmla="*/ 95 h 251"/>
                <a:gd name="T96" fmla="*/ 150 w 176"/>
                <a:gd name="T97" fmla="*/ 122 h 251"/>
                <a:gd name="T98" fmla="*/ 166 w 176"/>
                <a:gd name="T99" fmla="*/ 102 h 251"/>
                <a:gd name="T100" fmla="*/ 168 w 176"/>
                <a:gd name="T101" fmla="*/ 92 h 251"/>
                <a:gd name="T102" fmla="*/ 175 w 176"/>
                <a:gd name="T103" fmla="*/ 87 h 251"/>
                <a:gd name="T104" fmla="*/ 163 w 176"/>
                <a:gd name="T105" fmla="*/ 7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76" h="251">
                  <a:moveTo>
                    <a:pt x="162" y="76"/>
                  </a:moveTo>
                  <a:cubicBezTo>
                    <a:pt x="159" y="74"/>
                    <a:pt x="159" y="74"/>
                    <a:pt x="159" y="74"/>
                  </a:cubicBezTo>
                  <a:cubicBezTo>
                    <a:pt x="159" y="74"/>
                    <a:pt x="159" y="74"/>
                    <a:pt x="159" y="74"/>
                  </a:cubicBezTo>
                  <a:cubicBezTo>
                    <a:pt x="158" y="74"/>
                    <a:pt x="158" y="74"/>
                    <a:pt x="158" y="74"/>
                  </a:cubicBezTo>
                  <a:cubicBezTo>
                    <a:pt x="156" y="72"/>
                    <a:pt x="156" y="72"/>
                    <a:pt x="156" y="72"/>
                  </a:cubicBezTo>
                  <a:cubicBezTo>
                    <a:pt x="145" y="68"/>
                    <a:pt x="145" y="68"/>
                    <a:pt x="145" y="68"/>
                  </a:cubicBezTo>
                  <a:cubicBezTo>
                    <a:pt x="142" y="68"/>
                    <a:pt x="142" y="68"/>
                    <a:pt x="142" y="68"/>
                  </a:cubicBezTo>
                  <a:cubicBezTo>
                    <a:pt x="140" y="69"/>
                    <a:pt x="140" y="69"/>
                    <a:pt x="140" y="69"/>
                  </a:cubicBezTo>
                  <a:cubicBezTo>
                    <a:pt x="135" y="61"/>
                    <a:pt x="135" y="61"/>
                    <a:pt x="135" y="61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9" y="56"/>
                    <a:pt x="139" y="56"/>
                    <a:pt x="139" y="56"/>
                  </a:cubicBezTo>
                  <a:cubicBezTo>
                    <a:pt x="139" y="52"/>
                    <a:pt x="139" y="52"/>
                    <a:pt x="139" y="52"/>
                  </a:cubicBezTo>
                  <a:cubicBezTo>
                    <a:pt x="139" y="51"/>
                    <a:pt x="139" y="51"/>
                    <a:pt x="139" y="51"/>
                  </a:cubicBezTo>
                  <a:cubicBezTo>
                    <a:pt x="141" y="48"/>
                    <a:pt x="141" y="48"/>
                    <a:pt x="141" y="48"/>
                  </a:cubicBezTo>
                  <a:cubicBezTo>
                    <a:pt x="140" y="47"/>
                    <a:pt x="140" y="47"/>
                    <a:pt x="140" y="47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34" y="46"/>
                    <a:pt x="134" y="46"/>
                    <a:pt x="134" y="46"/>
                  </a:cubicBezTo>
                  <a:cubicBezTo>
                    <a:pt x="123" y="44"/>
                    <a:pt x="123" y="44"/>
                    <a:pt x="123" y="44"/>
                  </a:cubicBezTo>
                  <a:cubicBezTo>
                    <a:pt x="123" y="44"/>
                    <a:pt x="123" y="44"/>
                    <a:pt x="123" y="44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7" y="38"/>
                    <a:pt x="117" y="38"/>
                    <a:pt x="117" y="38"/>
                  </a:cubicBezTo>
                  <a:cubicBezTo>
                    <a:pt x="115" y="34"/>
                    <a:pt x="115" y="34"/>
                    <a:pt x="115" y="34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17" y="24"/>
                    <a:pt x="117" y="24"/>
                    <a:pt x="117" y="24"/>
                  </a:cubicBezTo>
                  <a:cubicBezTo>
                    <a:pt x="117" y="18"/>
                    <a:pt x="117" y="18"/>
                    <a:pt x="117" y="18"/>
                  </a:cubicBezTo>
                  <a:cubicBezTo>
                    <a:pt x="117" y="16"/>
                    <a:pt x="117" y="16"/>
                    <a:pt x="117" y="16"/>
                  </a:cubicBezTo>
                  <a:cubicBezTo>
                    <a:pt x="114" y="20"/>
                    <a:pt x="114" y="20"/>
                    <a:pt x="114" y="20"/>
                  </a:cubicBezTo>
                  <a:cubicBezTo>
                    <a:pt x="113" y="20"/>
                    <a:pt x="113" y="20"/>
                    <a:pt x="113" y="20"/>
                  </a:cubicBezTo>
                  <a:cubicBezTo>
                    <a:pt x="113" y="21"/>
                    <a:pt x="113" y="21"/>
                    <a:pt x="113" y="21"/>
                  </a:cubicBezTo>
                  <a:cubicBezTo>
                    <a:pt x="112" y="20"/>
                    <a:pt x="112" y="20"/>
                    <a:pt x="112" y="20"/>
                  </a:cubicBezTo>
                  <a:cubicBezTo>
                    <a:pt x="111" y="20"/>
                    <a:pt x="111" y="20"/>
                    <a:pt x="111" y="20"/>
                  </a:cubicBezTo>
                  <a:cubicBezTo>
                    <a:pt x="105" y="15"/>
                    <a:pt x="105" y="15"/>
                    <a:pt x="105" y="15"/>
                  </a:cubicBezTo>
                  <a:cubicBezTo>
                    <a:pt x="104" y="14"/>
                    <a:pt x="104" y="14"/>
                    <a:pt x="104" y="14"/>
                  </a:cubicBezTo>
                  <a:cubicBezTo>
                    <a:pt x="104" y="13"/>
                    <a:pt x="104" y="13"/>
                    <a:pt x="104" y="13"/>
                  </a:cubicBezTo>
                  <a:cubicBezTo>
                    <a:pt x="103" y="4"/>
                    <a:pt x="103" y="4"/>
                    <a:pt x="103" y="4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90" y="7"/>
                    <a:pt x="90" y="7"/>
                    <a:pt x="90" y="7"/>
                  </a:cubicBezTo>
                  <a:cubicBezTo>
                    <a:pt x="90" y="8"/>
                    <a:pt x="90" y="8"/>
                    <a:pt x="90" y="8"/>
                  </a:cubicBezTo>
                  <a:cubicBezTo>
                    <a:pt x="89" y="8"/>
                    <a:pt x="89" y="8"/>
                    <a:pt x="89" y="8"/>
                  </a:cubicBezTo>
                  <a:cubicBezTo>
                    <a:pt x="80" y="6"/>
                    <a:pt x="80" y="6"/>
                    <a:pt x="80" y="6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78" y="24"/>
                    <a:pt x="78" y="24"/>
                    <a:pt x="78" y="24"/>
                  </a:cubicBezTo>
                  <a:cubicBezTo>
                    <a:pt x="73" y="32"/>
                    <a:pt x="73" y="32"/>
                    <a:pt x="73" y="32"/>
                  </a:cubicBezTo>
                  <a:cubicBezTo>
                    <a:pt x="73" y="33"/>
                    <a:pt x="73" y="33"/>
                    <a:pt x="73" y="33"/>
                  </a:cubicBezTo>
                  <a:cubicBezTo>
                    <a:pt x="72" y="33"/>
                    <a:pt x="72" y="33"/>
                    <a:pt x="72" y="33"/>
                  </a:cubicBezTo>
                  <a:cubicBezTo>
                    <a:pt x="71" y="33"/>
                    <a:pt x="71" y="33"/>
                    <a:pt x="71" y="33"/>
                  </a:cubicBezTo>
                  <a:cubicBezTo>
                    <a:pt x="65" y="34"/>
                    <a:pt x="65" y="34"/>
                    <a:pt x="65" y="34"/>
                  </a:cubicBezTo>
                  <a:cubicBezTo>
                    <a:pt x="59" y="38"/>
                    <a:pt x="59" y="38"/>
                    <a:pt x="59" y="38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9" y="39"/>
                    <a:pt x="59" y="39"/>
                    <a:pt x="59" y="39"/>
                  </a:cubicBezTo>
                  <a:cubicBezTo>
                    <a:pt x="58" y="39"/>
                    <a:pt x="58" y="39"/>
                    <a:pt x="58" y="39"/>
                  </a:cubicBezTo>
                  <a:cubicBezTo>
                    <a:pt x="57" y="39"/>
                    <a:pt x="57" y="39"/>
                    <a:pt x="57" y="39"/>
                  </a:cubicBezTo>
                  <a:cubicBezTo>
                    <a:pt x="46" y="35"/>
                    <a:pt x="46" y="35"/>
                    <a:pt x="46" y="35"/>
                  </a:cubicBezTo>
                  <a:cubicBezTo>
                    <a:pt x="45" y="39"/>
                    <a:pt x="45" y="39"/>
                    <a:pt x="45" y="39"/>
                  </a:cubicBezTo>
                  <a:cubicBezTo>
                    <a:pt x="45" y="40"/>
                    <a:pt x="45" y="40"/>
                    <a:pt x="45" y="40"/>
                  </a:cubicBezTo>
                  <a:cubicBezTo>
                    <a:pt x="40" y="48"/>
                    <a:pt x="40" y="48"/>
                    <a:pt x="40" y="48"/>
                  </a:cubicBezTo>
                  <a:cubicBezTo>
                    <a:pt x="39" y="49"/>
                    <a:pt x="38" y="50"/>
                    <a:pt x="37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24" y="45"/>
                    <a:pt x="24" y="45"/>
                    <a:pt x="24" y="45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2" y="38"/>
                    <a:pt x="12" y="38"/>
                    <a:pt x="12" y="3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8" y="48"/>
                    <a:pt x="8" y="48"/>
                    <a:pt x="8" y="48"/>
                  </a:cubicBezTo>
                  <a:cubicBezTo>
                    <a:pt x="7" y="48"/>
                    <a:pt x="7" y="48"/>
                    <a:pt x="7" y="48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5"/>
                    <a:pt x="3" y="58"/>
                    <a:pt x="0" y="61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5" y="84"/>
                    <a:pt x="15" y="84"/>
                    <a:pt x="15" y="84"/>
                  </a:cubicBezTo>
                  <a:cubicBezTo>
                    <a:pt x="19" y="92"/>
                    <a:pt x="19" y="92"/>
                    <a:pt x="19" y="92"/>
                  </a:cubicBezTo>
                  <a:cubicBezTo>
                    <a:pt x="19" y="93"/>
                    <a:pt x="19" y="93"/>
                    <a:pt x="19" y="93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8" y="94"/>
                    <a:pt x="18" y="94"/>
                    <a:pt x="18" y="94"/>
                  </a:cubicBezTo>
                  <a:cubicBezTo>
                    <a:pt x="15" y="98"/>
                    <a:pt x="15" y="98"/>
                    <a:pt x="15" y="98"/>
                  </a:cubicBezTo>
                  <a:cubicBezTo>
                    <a:pt x="14" y="98"/>
                    <a:pt x="14" y="98"/>
                    <a:pt x="14" y="98"/>
                  </a:cubicBezTo>
                  <a:cubicBezTo>
                    <a:pt x="6" y="100"/>
                    <a:pt x="6" y="100"/>
                    <a:pt x="6" y="100"/>
                  </a:cubicBezTo>
                  <a:cubicBezTo>
                    <a:pt x="7" y="106"/>
                    <a:pt x="7" y="106"/>
                    <a:pt x="7" y="106"/>
                  </a:cubicBezTo>
                  <a:cubicBezTo>
                    <a:pt x="13" y="110"/>
                    <a:pt x="13" y="110"/>
                    <a:pt x="13" y="110"/>
                  </a:cubicBezTo>
                  <a:cubicBezTo>
                    <a:pt x="21" y="112"/>
                    <a:pt x="21" y="112"/>
                    <a:pt x="21" y="112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4" y="120"/>
                    <a:pt x="24" y="120"/>
                    <a:pt x="24" y="120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22" y="134"/>
                    <a:pt x="22" y="134"/>
                    <a:pt x="22" y="134"/>
                  </a:cubicBezTo>
                  <a:cubicBezTo>
                    <a:pt x="19" y="140"/>
                    <a:pt x="19" y="140"/>
                    <a:pt x="19" y="140"/>
                  </a:cubicBezTo>
                  <a:cubicBezTo>
                    <a:pt x="19" y="142"/>
                    <a:pt x="19" y="142"/>
                    <a:pt x="19" y="142"/>
                  </a:cubicBezTo>
                  <a:cubicBezTo>
                    <a:pt x="18" y="142"/>
                    <a:pt x="18" y="142"/>
                    <a:pt x="18" y="142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8" y="147"/>
                    <a:pt x="8" y="147"/>
                    <a:pt x="8" y="147"/>
                  </a:cubicBezTo>
                  <a:cubicBezTo>
                    <a:pt x="5" y="156"/>
                    <a:pt x="5" y="156"/>
                    <a:pt x="5" y="156"/>
                  </a:cubicBezTo>
                  <a:cubicBezTo>
                    <a:pt x="4" y="166"/>
                    <a:pt x="4" y="166"/>
                    <a:pt x="4" y="166"/>
                  </a:cubicBezTo>
                  <a:cubicBezTo>
                    <a:pt x="6" y="172"/>
                    <a:pt x="6" y="172"/>
                    <a:pt x="6" y="172"/>
                  </a:cubicBezTo>
                  <a:cubicBezTo>
                    <a:pt x="18" y="179"/>
                    <a:pt x="18" y="179"/>
                    <a:pt x="18" y="179"/>
                  </a:cubicBezTo>
                  <a:cubicBezTo>
                    <a:pt x="19" y="180"/>
                    <a:pt x="19" y="180"/>
                    <a:pt x="19" y="180"/>
                  </a:cubicBezTo>
                  <a:cubicBezTo>
                    <a:pt x="24" y="188"/>
                    <a:pt x="24" y="188"/>
                    <a:pt x="24" y="188"/>
                  </a:cubicBezTo>
                  <a:cubicBezTo>
                    <a:pt x="24" y="189"/>
                    <a:pt x="24" y="189"/>
                    <a:pt x="24" y="189"/>
                  </a:cubicBezTo>
                  <a:cubicBezTo>
                    <a:pt x="24" y="189"/>
                    <a:pt x="24" y="189"/>
                    <a:pt x="24" y="189"/>
                  </a:cubicBezTo>
                  <a:cubicBezTo>
                    <a:pt x="24" y="190"/>
                    <a:pt x="24" y="190"/>
                    <a:pt x="24" y="190"/>
                  </a:cubicBezTo>
                  <a:cubicBezTo>
                    <a:pt x="17" y="204"/>
                    <a:pt x="17" y="204"/>
                    <a:pt x="17" y="204"/>
                  </a:cubicBezTo>
                  <a:cubicBezTo>
                    <a:pt x="16" y="208"/>
                    <a:pt x="16" y="208"/>
                    <a:pt x="16" y="208"/>
                  </a:cubicBezTo>
                  <a:cubicBezTo>
                    <a:pt x="16" y="208"/>
                    <a:pt x="16" y="208"/>
                    <a:pt x="16" y="208"/>
                  </a:cubicBezTo>
                  <a:cubicBezTo>
                    <a:pt x="12" y="217"/>
                    <a:pt x="12" y="217"/>
                    <a:pt x="12" y="217"/>
                  </a:cubicBezTo>
                  <a:cubicBezTo>
                    <a:pt x="10" y="224"/>
                    <a:pt x="10" y="224"/>
                    <a:pt x="10" y="224"/>
                  </a:cubicBezTo>
                  <a:cubicBezTo>
                    <a:pt x="10" y="225"/>
                    <a:pt x="10" y="225"/>
                    <a:pt x="10" y="225"/>
                  </a:cubicBezTo>
                  <a:cubicBezTo>
                    <a:pt x="10" y="225"/>
                    <a:pt x="10" y="225"/>
                    <a:pt x="10" y="225"/>
                  </a:cubicBezTo>
                  <a:cubicBezTo>
                    <a:pt x="8" y="227"/>
                    <a:pt x="7" y="228"/>
                    <a:pt x="6" y="231"/>
                  </a:cubicBezTo>
                  <a:cubicBezTo>
                    <a:pt x="5" y="232"/>
                    <a:pt x="5" y="232"/>
                    <a:pt x="6" y="233"/>
                  </a:cubicBezTo>
                  <a:cubicBezTo>
                    <a:pt x="7" y="234"/>
                    <a:pt x="7" y="234"/>
                    <a:pt x="7" y="234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1" y="238"/>
                    <a:pt x="11" y="238"/>
                    <a:pt x="11" y="238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3" y="241"/>
                    <a:pt x="13" y="241"/>
                    <a:pt x="13" y="241"/>
                  </a:cubicBezTo>
                  <a:cubicBezTo>
                    <a:pt x="14" y="242"/>
                    <a:pt x="14" y="242"/>
                    <a:pt x="14" y="242"/>
                  </a:cubicBezTo>
                  <a:cubicBezTo>
                    <a:pt x="14" y="242"/>
                    <a:pt x="14" y="242"/>
                    <a:pt x="14" y="242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4" y="244"/>
                    <a:pt x="14" y="244"/>
                    <a:pt x="14" y="244"/>
                  </a:cubicBezTo>
                  <a:cubicBezTo>
                    <a:pt x="15" y="246"/>
                    <a:pt x="15" y="246"/>
                    <a:pt x="15" y="246"/>
                  </a:cubicBezTo>
                  <a:cubicBezTo>
                    <a:pt x="18" y="248"/>
                    <a:pt x="18" y="248"/>
                    <a:pt x="18" y="248"/>
                  </a:cubicBezTo>
                  <a:cubicBezTo>
                    <a:pt x="33" y="251"/>
                    <a:pt x="33" y="251"/>
                    <a:pt x="33" y="251"/>
                  </a:cubicBezTo>
                  <a:cubicBezTo>
                    <a:pt x="37" y="251"/>
                    <a:pt x="42" y="250"/>
                    <a:pt x="47" y="248"/>
                  </a:cubicBezTo>
                  <a:cubicBezTo>
                    <a:pt x="51" y="246"/>
                    <a:pt x="56" y="245"/>
                    <a:pt x="61" y="246"/>
                  </a:cubicBezTo>
                  <a:cubicBezTo>
                    <a:pt x="61" y="243"/>
                    <a:pt x="61" y="243"/>
                    <a:pt x="61" y="243"/>
                  </a:cubicBezTo>
                  <a:cubicBezTo>
                    <a:pt x="57" y="232"/>
                    <a:pt x="57" y="232"/>
                    <a:pt x="57" y="232"/>
                  </a:cubicBezTo>
                  <a:cubicBezTo>
                    <a:pt x="56" y="232"/>
                    <a:pt x="56" y="232"/>
                    <a:pt x="56" y="232"/>
                  </a:cubicBezTo>
                  <a:cubicBezTo>
                    <a:pt x="57" y="232"/>
                    <a:pt x="57" y="232"/>
                    <a:pt x="57" y="232"/>
                  </a:cubicBezTo>
                  <a:cubicBezTo>
                    <a:pt x="79" y="200"/>
                    <a:pt x="79" y="200"/>
                    <a:pt x="79" y="200"/>
                  </a:cubicBezTo>
                  <a:cubicBezTo>
                    <a:pt x="104" y="176"/>
                    <a:pt x="104" y="176"/>
                    <a:pt x="104" y="176"/>
                  </a:cubicBezTo>
                  <a:cubicBezTo>
                    <a:pt x="104" y="176"/>
                    <a:pt x="104" y="176"/>
                    <a:pt x="104" y="176"/>
                  </a:cubicBezTo>
                  <a:cubicBezTo>
                    <a:pt x="112" y="174"/>
                    <a:pt x="112" y="174"/>
                    <a:pt x="112" y="174"/>
                  </a:cubicBezTo>
                  <a:cubicBezTo>
                    <a:pt x="116" y="169"/>
                    <a:pt x="116" y="169"/>
                    <a:pt x="116" y="169"/>
                  </a:cubicBezTo>
                  <a:cubicBezTo>
                    <a:pt x="116" y="169"/>
                    <a:pt x="116" y="169"/>
                    <a:pt x="116" y="169"/>
                  </a:cubicBezTo>
                  <a:cubicBezTo>
                    <a:pt x="119" y="166"/>
                    <a:pt x="122" y="165"/>
                    <a:pt x="125" y="164"/>
                  </a:cubicBezTo>
                  <a:cubicBezTo>
                    <a:pt x="123" y="162"/>
                    <a:pt x="123" y="162"/>
                    <a:pt x="123" y="162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7" y="156"/>
                    <a:pt x="117" y="156"/>
                    <a:pt x="117" y="156"/>
                  </a:cubicBezTo>
                  <a:cubicBezTo>
                    <a:pt x="113" y="151"/>
                    <a:pt x="113" y="151"/>
                    <a:pt x="113" y="151"/>
                  </a:cubicBezTo>
                  <a:cubicBezTo>
                    <a:pt x="113" y="150"/>
                    <a:pt x="113" y="150"/>
                    <a:pt x="113" y="150"/>
                  </a:cubicBezTo>
                  <a:cubicBezTo>
                    <a:pt x="113" y="150"/>
                    <a:pt x="113" y="150"/>
                    <a:pt x="113" y="150"/>
                  </a:cubicBezTo>
                  <a:cubicBezTo>
                    <a:pt x="115" y="147"/>
                    <a:pt x="115" y="147"/>
                    <a:pt x="115" y="147"/>
                  </a:cubicBezTo>
                  <a:cubicBezTo>
                    <a:pt x="109" y="148"/>
                    <a:pt x="109" y="148"/>
                    <a:pt x="109" y="148"/>
                  </a:cubicBezTo>
                  <a:cubicBezTo>
                    <a:pt x="98" y="146"/>
                    <a:pt x="98" y="146"/>
                    <a:pt x="98" y="146"/>
                  </a:cubicBezTo>
                  <a:cubicBezTo>
                    <a:pt x="94" y="144"/>
                    <a:pt x="91" y="141"/>
                    <a:pt x="90" y="138"/>
                  </a:cubicBezTo>
                  <a:cubicBezTo>
                    <a:pt x="88" y="131"/>
                    <a:pt x="87" y="125"/>
                    <a:pt x="87" y="119"/>
                  </a:cubicBezTo>
                  <a:cubicBezTo>
                    <a:pt x="86" y="121"/>
                    <a:pt x="84" y="122"/>
                    <a:pt x="82" y="122"/>
                  </a:cubicBezTo>
                  <a:cubicBezTo>
                    <a:pt x="73" y="120"/>
                    <a:pt x="73" y="120"/>
                    <a:pt x="73" y="120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1" y="114"/>
                    <a:pt x="61" y="114"/>
                    <a:pt x="61" y="114"/>
                  </a:cubicBezTo>
                  <a:cubicBezTo>
                    <a:pt x="58" y="114"/>
                    <a:pt x="58" y="114"/>
                    <a:pt x="58" y="114"/>
                  </a:cubicBezTo>
                  <a:cubicBezTo>
                    <a:pt x="56" y="114"/>
                    <a:pt x="53" y="113"/>
                    <a:pt x="52" y="112"/>
                  </a:cubicBezTo>
                  <a:cubicBezTo>
                    <a:pt x="49" y="110"/>
                    <a:pt x="48" y="108"/>
                    <a:pt x="48" y="107"/>
                  </a:cubicBezTo>
                  <a:cubicBezTo>
                    <a:pt x="47" y="104"/>
                    <a:pt x="48" y="102"/>
                    <a:pt x="51" y="100"/>
                  </a:cubicBezTo>
                  <a:cubicBezTo>
                    <a:pt x="53" y="98"/>
                    <a:pt x="57" y="94"/>
                    <a:pt x="59" y="90"/>
                  </a:cubicBezTo>
                  <a:cubicBezTo>
                    <a:pt x="57" y="87"/>
                    <a:pt x="55" y="83"/>
                    <a:pt x="57" y="80"/>
                  </a:cubicBezTo>
                  <a:cubicBezTo>
                    <a:pt x="57" y="79"/>
                    <a:pt x="57" y="79"/>
                    <a:pt x="57" y="79"/>
                  </a:cubicBezTo>
                  <a:cubicBezTo>
                    <a:pt x="57" y="77"/>
                    <a:pt x="61" y="76"/>
                    <a:pt x="67" y="74"/>
                  </a:cubicBezTo>
                  <a:cubicBezTo>
                    <a:pt x="67" y="72"/>
                    <a:pt x="68" y="70"/>
                    <a:pt x="69" y="70"/>
                  </a:cubicBezTo>
                  <a:cubicBezTo>
                    <a:pt x="75" y="70"/>
                    <a:pt x="75" y="70"/>
                    <a:pt x="75" y="70"/>
                  </a:cubicBezTo>
                  <a:cubicBezTo>
                    <a:pt x="74" y="70"/>
                    <a:pt x="74" y="70"/>
                    <a:pt x="74" y="70"/>
                  </a:cubicBezTo>
                  <a:cubicBezTo>
                    <a:pt x="70" y="67"/>
                    <a:pt x="69" y="64"/>
                    <a:pt x="71" y="61"/>
                  </a:cubicBezTo>
                  <a:cubicBezTo>
                    <a:pt x="74" y="59"/>
                    <a:pt x="74" y="59"/>
                    <a:pt x="74" y="59"/>
                  </a:cubicBezTo>
                  <a:cubicBezTo>
                    <a:pt x="77" y="58"/>
                    <a:pt x="82" y="58"/>
                    <a:pt x="86" y="60"/>
                  </a:cubicBezTo>
                  <a:cubicBezTo>
                    <a:pt x="95" y="67"/>
                    <a:pt x="95" y="67"/>
                    <a:pt x="95" y="67"/>
                  </a:cubicBezTo>
                  <a:cubicBezTo>
                    <a:pt x="104" y="67"/>
                    <a:pt x="104" y="67"/>
                    <a:pt x="104" y="67"/>
                  </a:cubicBezTo>
                  <a:cubicBezTo>
                    <a:pt x="107" y="69"/>
                    <a:pt x="107" y="69"/>
                    <a:pt x="107" y="69"/>
                  </a:cubicBezTo>
                  <a:cubicBezTo>
                    <a:pt x="107" y="72"/>
                    <a:pt x="107" y="72"/>
                    <a:pt x="107" y="72"/>
                  </a:cubicBezTo>
                  <a:cubicBezTo>
                    <a:pt x="107" y="74"/>
                    <a:pt x="106" y="76"/>
                    <a:pt x="105" y="76"/>
                  </a:cubicBezTo>
                  <a:cubicBezTo>
                    <a:pt x="103" y="76"/>
                    <a:pt x="102" y="78"/>
                    <a:pt x="101" y="80"/>
                  </a:cubicBezTo>
                  <a:cubicBezTo>
                    <a:pt x="105" y="90"/>
                    <a:pt x="105" y="90"/>
                    <a:pt x="105" y="90"/>
                  </a:cubicBezTo>
                  <a:cubicBezTo>
                    <a:pt x="108" y="86"/>
                    <a:pt x="110" y="84"/>
                    <a:pt x="113" y="84"/>
                  </a:cubicBezTo>
                  <a:cubicBezTo>
                    <a:pt x="114" y="84"/>
                    <a:pt x="115" y="84"/>
                    <a:pt x="117" y="86"/>
                  </a:cubicBezTo>
                  <a:cubicBezTo>
                    <a:pt x="118" y="88"/>
                    <a:pt x="119" y="92"/>
                    <a:pt x="120" y="95"/>
                  </a:cubicBezTo>
                  <a:cubicBezTo>
                    <a:pt x="120" y="100"/>
                    <a:pt x="121" y="103"/>
                    <a:pt x="123" y="105"/>
                  </a:cubicBezTo>
                  <a:cubicBezTo>
                    <a:pt x="126" y="110"/>
                    <a:pt x="126" y="110"/>
                    <a:pt x="126" y="110"/>
                  </a:cubicBezTo>
                  <a:cubicBezTo>
                    <a:pt x="131" y="116"/>
                    <a:pt x="133" y="120"/>
                    <a:pt x="134" y="124"/>
                  </a:cubicBezTo>
                  <a:cubicBezTo>
                    <a:pt x="150" y="122"/>
                    <a:pt x="150" y="122"/>
                    <a:pt x="150" y="122"/>
                  </a:cubicBezTo>
                  <a:cubicBezTo>
                    <a:pt x="157" y="118"/>
                    <a:pt x="157" y="118"/>
                    <a:pt x="157" y="118"/>
                  </a:cubicBezTo>
                  <a:cubicBezTo>
                    <a:pt x="163" y="110"/>
                    <a:pt x="163" y="110"/>
                    <a:pt x="163" y="110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6" y="102"/>
                    <a:pt x="166" y="102"/>
                    <a:pt x="166" y="102"/>
                  </a:cubicBezTo>
                  <a:cubicBezTo>
                    <a:pt x="168" y="94"/>
                    <a:pt x="168" y="94"/>
                    <a:pt x="168" y="94"/>
                  </a:cubicBezTo>
                  <a:cubicBezTo>
                    <a:pt x="168" y="93"/>
                    <a:pt x="168" y="93"/>
                    <a:pt x="168" y="93"/>
                  </a:cubicBezTo>
                  <a:cubicBezTo>
                    <a:pt x="168" y="92"/>
                    <a:pt x="168" y="92"/>
                    <a:pt x="168" y="92"/>
                  </a:cubicBezTo>
                  <a:cubicBezTo>
                    <a:pt x="169" y="92"/>
                    <a:pt x="169" y="92"/>
                    <a:pt x="169" y="92"/>
                  </a:cubicBezTo>
                  <a:cubicBezTo>
                    <a:pt x="175" y="88"/>
                    <a:pt x="175" y="88"/>
                    <a:pt x="175" y="88"/>
                  </a:cubicBezTo>
                  <a:cubicBezTo>
                    <a:pt x="176" y="88"/>
                    <a:pt x="176" y="88"/>
                    <a:pt x="176" y="88"/>
                  </a:cubicBezTo>
                  <a:cubicBezTo>
                    <a:pt x="175" y="87"/>
                    <a:pt x="175" y="87"/>
                    <a:pt x="175" y="87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5" y="84"/>
                    <a:pt x="165" y="84"/>
                    <a:pt x="165" y="84"/>
                  </a:cubicBezTo>
                  <a:cubicBezTo>
                    <a:pt x="163" y="78"/>
                    <a:pt x="163" y="78"/>
                    <a:pt x="163" y="78"/>
                  </a:cubicBezTo>
                  <a:lnTo>
                    <a:pt x="162" y="76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5" name="Freeform 8"/>
            <p:cNvSpPr>
              <a:spLocks/>
            </p:cNvSpPr>
            <p:nvPr/>
          </p:nvSpPr>
          <p:spPr bwMode="auto">
            <a:xfrm>
              <a:off x="-858743" y="1727644"/>
              <a:ext cx="2711130" cy="2047394"/>
            </a:xfrm>
            <a:custGeom>
              <a:avLst/>
              <a:gdLst>
                <a:gd name="T0" fmla="*/ 639 w 652"/>
                <a:gd name="T1" fmla="*/ 228 h 493"/>
                <a:gd name="T2" fmla="*/ 612 w 652"/>
                <a:gd name="T3" fmla="*/ 204 h 493"/>
                <a:gd name="T4" fmla="*/ 596 w 652"/>
                <a:gd name="T5" fmla="*/ 184 h 493"/>
                <a:gd name="T6" fmla="*/ 520 w 652"/>
                <a:gd name="T7" fmla="*/ 166 h 493"/>
                <a:gd name="T8" fmla="*/ 524 w 652"/>
                <a:gd name="T9" fmla="*/ 90 h 493"/>
                <a:gd name="T10" fmla="*/ 470 w 652"/>
                <a:gd name="T11" fmla="*/ 25 h 493"/>
                <a:gd name="T12" fmla="*/ 443 w 652"/>
                <a:gd name="T13" fmla="*/ 7 h 493"/>
                <a:gd name="T14" fmla="*/ 401 w 652"/>
                <a:gd name="T15" fmla="*/ 61 h 493"/>
                <a:gd name="T16" fmla="*/ 309 w 652"/>
                <a:gd name="T17" fmla="*/ 112 h 493"/>
                <a:gd name="T18" fmla="*/ 291 w 652"/>
                <a:gd name="T19" fmla="*/ 115 h 493"/>
                <a:gd name="T20" fmla="*/ 237 w 652"/>
                <a:gd name="T21" fmla="*/ 110 h 493"/>
                <a:gd name="T22" fmla="*/ 245 w 652"/>
                <a:gd name="T23" fmla="*/ 168 h 493"/>
                <a:gd name="T24" fmla="*/ 234 w 652"/>
                <a:gd name="T25" fmla="*/ 198 h 493"/>
                <a:gd name="T26" fmla="*/ 226 w 652"/>
                <a:gd name="T27" fmla="*/ 196 h 493"/>
                <a:gd name="T28" fmla="*/ 202 w 652"/>
                <a:gd name="T29" fmla="*/ 224 h 493"/>
                <a:gd name="T30" fmla="*/ 165 w 652"/>
                <a:gd name="T31" fmla="*/ 234 h 493"/>
                <a:gd name="T32" fmla="*/ 92 w 652"/>
                <a:gd name="T33" fmla="*/ 253 h 493"/>
                <a:gd name="T34" fmla="*/ 53 w 652"/>
                <a:gd name="T35" fmla="*/ 247 h 493"/>
                <a:gd name="T36" fmla="*/ 33 w 652"/>
                <a:gd name="T37" fmla="*/ 240 h 493"/>
                <a:gd name="T38" fmla="*/ 5 w 652"/>
                <a:gd name="T39" fmla="*/ 284 h 493"/>
                <a:gd name="T40" fmla="*/ 27 w 652"/>
                <a:gd name="T41" fmla="*/ 303 h 493"/>
                <a:gd name="T42" fmla="*/ 21 w 652"/>
                <a:gd name="T43" fmla="*/ 356 h 493"/>
                <a:gd name="T44" fmla="*/ 21 w 652"/>
                <a:gd name="T45" fmla="*/ 367 h 493"/>
                <a:gd name="T46" fmla="*/ 60 w 652"/>
                <a:gd name="T47" fmla="*/ 417 h 493"/>
                <a:gd name="T48" fmla="*/ 85 w 652"/>
                <a:gd name="T49" fmla="*/ 443 h 493"/>
                <a:gd name="T50" fmla="*/ 105 w 652"/>
                <a:gd name="T51" fmla="*/ 490 h 493"/>
                <a:gd name="T52" fmla="*/ 130 w 652"/>
                <a:gd name="T53" fmla="*/ 493 h 493"/>
                <a:gd name="T54" fmla="*/ 145 w 652"/>
                <a:gd name="T55" fmla="*/ 466 h 493"/>
                <a:gd name="T56" fmla="*/ 165 w 652"/>
                <a:gd name="T57" fmla="*/ 468 h 493"/>
                <a:gd name="T58" fmla="*/ 230 w 652"/>
                <a:gd name="T59" fmla="*/ 465 h 493"/>
                <a:gd name="T60" fmla="*/ 251 w 652"/>
                <a:gd name="T61" fmla="*/ 480 h 493"/>
                <a:gd name="T62" fmla="*/ 285 w 652"/>
                <a:gd name="T63" fmla="*/ 480 h 493"/>
                <a:gd name="T64" fmla="*/ 360 w 652"/>
                <a:gd name="T65" fmla="*/ 470 h 493"/>
                <a:gd name="T66" fmla="*/ 413 w 652"/>
                <a:gd name="T67" fmla="*/ 472 h 493"/>
                <a:gd name="T68" fmla="*/ 446 w 652"/>
                <a:gd name="T69" fmla="*/ 484 h 493"/>
                <a:gd name="T70" fmla="*/ 473 w 652"/>
                <a:gd name="T71" fmla="*/ 491 h 493"/>
                <a:gd name="T72" fmla="*/ 469 w 652"/>
                <a:gd name="T73" fmla="*/ 470 h 493"/>
                <a:gd name="T74" fmla="*/ 477 w 652"/>
                <a:gd name="T75" fmla="*/ 460 h 493"/>
                <a:gd name="T76" fmla="*/ 479 w 652"/>
                <a:gd name="T77" fmla="*/ 446 h 493"/>
                <a:gd name="T78" fmla="*/ 461 w 652"/>
                <a:gd name="T79" fmla="*/ 428 h 493"/>
                <a:gd name="T80" fmla="*/ 462 w 652"/>
                <a:gd name="T81" fmla="*/ 414 h 493"/>
                <a:gd name="T82" fmla="*/ 494 w 652"/>
                <a:gd name="T83" fmla="*/ 396 h 493"/>
                <a:gd name="T84" fmla="*/ 527 w 652"/>
                <a:gd name="T85" fmla="*/ 390 h 493"/>
                <a:gd name="T86" fmla="*/ 544 w 652"/>
                <a:gd name="T87" fmla="*/ 375 h 493"/>
                <a:gd name="T88" fmla="*/ 545 w 652"/>
                <a:gd name="T89" fmla="*/ 367 h 493"/>
                <a:gd name="T90" fmla="*/ 547 w 652"/>
                <a:gd name="T91" fmla="*/ 343 h 493"/>
                <a:gd name="T92" fmla="*/ 585 w 652"/>
                <a:gd name="T93" fmla="*/ 314 h 493"/>
                <a:gd name="T94" fmla="*/ 603 w 652"/>
                <a:gd name="T95" fmla="*/ 302 h 493"/>
                <a:gd name="T96" fmla="*/ 635 w 652"/>
                <a:gd name="T97" fmla="*/ 294 h 493"/>
                <a:gd name="T98" fmla="*/ 648 w 652"/>
                <a:gd name="T99" fmla="*/ 281 h 493"/>
                <a:gd name="T100" fmla="*/ 651 w 652"/>
                <a:gd name="T101" fmla="*/ 266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52" h="493">
                  <a:moveTo>
                    <a:pt x="651" y="265"/>
                  </a:moveTo>
                  <a:cubicBezTo>
                    <a:pt x="652" y="265"/>
                    <a:pt x="652" y="265"/>
                    <a:pt x="652" y="265"/>
                  </a:cubicBezTo>
                  <a:cubicBezTo>
                    <a:pt x="652" y="265"/>
                    <a:pt x="652" y="265"/>
                    <a:pt x="652" y="265"/>
                  </a:cubicBezTo>
                  <a:cubicBezTo>
                    <a:pt x="652" y="264"/>
                    <a:pt x="652" y="264"/>
                    <a:pt x="652" y="264"/>
                  </a:cubicBezTo>
                  <a:cubicBezTo>
                    <a:pt x="639" y="228"/>
                    <a:pt x="639" y="228"/>
                    <a:pt x="639" y="228"/>
                  </a:cubicBezTo>
                  <a:cubicBezTo>
                    <a:pt x="631" y="222"/>
                    <a:pt x="631" y="222"/>
                    <a:pt x="631" y="222"/>
                  </a:cubicBezTo>
                  <a:cubicBezTo>
                    <a:pt x="631" y="221"/>
                    <a:pt x="631" y="221"/>
                    <a:pt x="631" y="221"/>
                  </a:cubicBezTo>
                  <a:cubicBezTo>
                    <a:pt x="629" y="206"/>
                    <a:pt x="629" y="206"/>
                    <a:pt x="629" y="206"/>
                  </a:cubicBezTo>
                  <a:cubicBezTo>
                    <a:pt x="613" y="204"/>
                    <a:pt x="613" y="204"/>
                    <a:pt x="613" y="204"/>
                  </a:cubicBezTo>
                  <a:cubicBezTo>
                    <a:pt x="612" y="204"/>
                    <a:pt x="612" y="204"/>
                    <a:pt x="612" y="204"/>
                  </a:cubicBezTo>
                  <a:cubicBezTo>
                    <a:pt x="611" y="204"/>
                    <a:pt x="611" y="204"/>
                    <a:pt x="611" y="204"/>
                  </a:cubicBezTo>
                  <a:cubicBezTo>
                    <a:pt x="611" y="203"/>
                    <a:pt x="611" y="203"/>
                    <a:pt x="611" y="203"/>
                  </a:cubicBezTo>
                  <a:cubicBezTo>
                    <a:pt x="611" y="202"/>
                    <a:pt x="611" y="202"/>
                    <a:pt x="611" y="202"/>
                  </a:cubicBezTo>
                  <a:cubicBezTo>
                    <a:pt x="611" y="202"/>
                    <a:pt x="611" y="202"/>
                    <a:pt x="611" y="202"/>
                  </a:cubicBezTo>
                  <a:cubicBezTo>
                    <a:pt x="609" y="196"/>
                    <a:pt x="604" y="190"/>
                    <a:pt x="596" y="184"/>
                  </a:cubicBezTo>
                  <a:cubicBezTo>
                    <a:pt x="591" y="180"/>
                    <a:pt x="587" y="178"/>
                    <a:pt x="583" y="177"/>
                  </a:cubicBezTo>
                  <a:cubicBezTo>
                    <a:pt x="581" y="176"/>
                    <a:pt x="578" y="174"/>
                    <a:pt x="576" y="173"/>
                  </a:cubicBezTo>
                  <a:cubicBezTo>
                    <a:pt x="571" y="169"/>
                    <a:pt x="553" y="166"/>
                    <a:pt x="521" y="166"/>
                  </a:cubicBezTo>
                  <a:cubicBezTo>
                    <a:pt x="520" y="166"/>
                    <a:pt x="520" y="166"/>
                    <a:pt x="520" y="166"/>
                  </a:cubicBezTo>
                  <a:cubicBezTo>
                    <a:pt x="520" y="166"/>
                    <a:pt x="520" y="166"/>
                    <a:pt x="520" y="166"/>
                  </a:cubicBezTo>
                  <a:cubicBezTo>
                    <a:pt x="516" y="160"/>
                    <a:pt x="516" y="160"/>
                    <a:pt x="516" y="160"/>
                  </a:cubicBezTo>
                  <a:cubicBezTo>
                    <a:pt x="515" y="156"/>
                    <a:pt x="513" y="153"/>
                    <a:pt x="513" y="150"/>
                  </a:cubicBezTo>
                  <a:cubicBezTo>
                    <a:pt x="513" y="145"/>
                    <a:pt x="518" y="131"/>
                    <a:pt x="529" y="107"/>
                  </a:cubicBezTo>
                  <a:cubicBezTo>
                    <a:pt x="524" y="90"/>
                    <a:pt x="524" y="90"/>
                    <a:pt x="524" y="90"/>
                  </a:cubicBezTo>
                  <a:cubicBezTo>
                    <a:pt x="524" y="90"/>
                    <a:pt x="524" y="90"/>
                    <a:pt x="524" y="90"/>
                  </a:cubicBezTo>
                  <a:cubicBezTo>
                    <a:pt x="518" y="62"/>
                    <a:pt x="518" y="62"/>
                    <a:pt x="518" y="62"/>
                  </a:cubicBezTo>
                  <a:cubicBezTo>
                    <a:pt x="517" y="58"/>
                    <a:pt x="510" y="54"/>
                    <a:pt x="498" y="50"/>
                  </a:cubicBezTo>
                  <a:cubicBezTo>
                    <a:pt x="496" y="50"/>
                    <a:pt x="493" y="49"/>
                    <a:pt x="491" y="47"/>
                  </a:cubicBezTo>
                  <a:cubicBezTo>
                    <a:pt x="487" y="45"/>
                    <a:pt x="483" y="42"/>
                    <a:pt x="482" y="37"/>
                  </a:cubicBezTo>
                  <a:cubicBezTo>
                    <a:pt x="479" y="32"/>
                    <a:pt x="475" y="28"/>
                    <a:pt x="470" y="25"/>
                  </a:cubicBezTo>
                  <a:cubicBezTo>
                    <a:pt x="469" y="25"/>
                    <a:pt x="469" y="25"/>
                    <a:pt x="469" y="25"/>
                  </a:cubicBezTo>
                  <a:cubicBezTo>
                    <a:pt x="469" y="24"/>
                    <a:pt x="469" y="24"/>
                    <a:pt x="469" y="24"/>
                  </a:cubicBezTo>
                  <a:cubicBezTo>
                    <a:pt x="464" y="0"/>
                    <a:pt x="464" y="0"/>
                    <a:pt x="464" y="0"/>
                  </a:cubicBezTo>
                  <a:cubicBezTo>
                    <a:pt x="445" y="2"/>
                    <a:pt x="445" y="2"/>
                    <a:pt x="445" y="2"/>
                  </a:cubicBezTo>
                  <a:cubicBezTo>
                    <a:pt x="443" y="7"/>
                    <a:pt x="443" y="7"/>
                    <a:pt x="443" y="7"/>
                  </a:cubicBezTo>
                  <a:cubicBezTo>
                    <a:pt x="441" y="15"/>
                    <a:pt x="438" y="19"/>
                    <a:pt x="435" y="19"/>
                  </a:cubicBezTo>
                  <a:cubicBezTo>
                    <a:pt x="423" y="23"/>
                    <a:pt x="423" y="23"/>
                    <a:pt x="423" y="23"/>
                  </a:cubicBezTo>
                  <a:cubicBezTo>
                    <a:pt x="415" y="26"/>
                    <a:pt x="411" y="29"/>
                    <a:pt x="408" y="33"/>
                  </a:cubicBezTo>
                  <a:cubicBezTo>
                    <a:pt x="407" y="34"/>
                    <a:pt x="406" y="39"/>
                    <a:pt x="405" y="46"/>
                  </a:cubicBezTo>
                  <a:cubicBezTo>
                    <a:pt x="404" y="53"/>
                    <a:pt x="403" y="58"/>
                    <a:pt x="401" y="61"/>
                  </a:cubicBezTo>
                  <a:cubicBezTo>
                    <a:pt x="399" y="66"/>
                    <a:pt x="395" y="70"/>
                    <a:pt x="389" y="72"/>
                  </a:cubicBezTo>
                  <a:cubicBezTo>
                    <a:pt x="379" y="76"/>
                    <a:pt x="361" y="70"/>
                    <a:pt x="337" y="52"/>
                  </a:cubicBezTo>
                  <a:cubicBezTo>
                    <a:pt x="304" y="94"/>
                    <a:pt x="304" y="94"/>
                    <a:pt x="304" y="94"/>
                  </a:cubicBezTo>
                  <a:cubicBezTo>
                    <a:pt x="308" y="112"/>
                    <a:pt x="308" y="112"/>
                    <a:pt x="308" y="112"/>
                  </a:cubicBezTo>
                  <a:cubicBezTo>
                    <a:pt x="309" y="112"/>
                    <a:pt x="309" y="112"/>
                    <a:pt x="309" y="112"/>
                  </a:cubicBezTo>
                  <a:cubicBezTo>
                    <a:pt x="309" y="112"/>
                    <a:pt x="309" y="112"/>
                    <a:pt x="309" y="112"/>
                  </a:cubicBezTo>
                  <a:cubicBezTo>
                    <a:pt x="308" y="113"/>
                    <a:pt x="308" y="113"/>
                    <a:pt x="308" y="113"/>
                  </a:cubicBezTo>
                  <a:cubicBezTo>
                    <a:pt x="308" y="113"/>
                    <a:pt x="308" y="113"/>
                    <a:pt x="308" y="113"/>
                  </a:cubicBezTo>
                  <a:cubicBezTo>
                    <a:pt x="307" y="116"/>
                    <a:pt x="304" y="117"/>
                    <a:pt x="301" y="118"/>
                  </a:cubicBezTo>
                  <a:cubicBezTo>
                    <a:pt x="298" y="118"/>
                    <a:pt x="295" y="117"/>
                    <a:pt x="291" y="115"/>
                  </a:cubicBezTo>
                  <a:cubicBezTo>
                    <a:pt x="288" y="112"/>
                    <a:pt x="279" y="110"/>
                    <a:pt x="264" y="110"/>
                  </a:cubicBezTo>
                  <a:cubicBezTo>
                    <a:pt x="257" y="109"/>
                    <a:pt x="257" y="109"/>
                    <a:pt x="257" y="109"/>
                  </a:cubicBezTo>
                  <a:cubicBezTo>
                    <a:pt x="257" y="109"/>
                    <a:pt x="257" y="109"/>
                    <a:pt x="257" y="109"/>
                  </a:cubicBezTo>
                  <a:cubicBezTo>
                    <a:pt x="247" y="108"/>
                    <a:pt x="247" y="108"/>
                    <a:pt x="247" y="108"/>
                  </a:cubicBezTo>
                  <a:cubicBezTo>
                    <a:pt x="237" y="110"/>
                    <a:pt x="237" y="110"/>
                    <a:pt x="237" y="110"/>
                  </a:cubicBezTo>
                  <a:cubicBezTo>
                    <a:pt x="241" y="117"/>
                    <a:pt x="241" y="117"/>
                    <a:pt x="241" y="117"/>
                  </a:cubicBezTo>
                  <a:cubicBezTo>
                    <a:pt x="245" y="122"/>
                    <a:pt x="247" y="126"/>
                    <a:pt x="247" y="128"/>
                  </a:cubicBezTo>
                  <a:cubicBezTo>
                    <a:pt x="242" y="154"/>
                    <a:pt x="242" y="154"/>
                    <a:pt x="242" y="154"/>
                  </a:cubicBezTo>
                  <a:cubicBezTo>
                    <a:pt x="244" y="168"/>
                    <a:pt x="244" y="168"/>
                    <a:pt x="244" y="168"/>
                  </a:cubicBezTo>
                  <a:cubicBezTo>
                    <a:pt x="245" y="168"/>
                    <a:pt x="245" y="168"/>
                    <a:pt x="245" y="168"/>
                  </a:cubicBezTo>
                  <a:cubicBezTo>
                    <a:pt x="245" y="168"/>
                    <a:pt x="245" y="168"/>
                    <a:pt x="245" y="168"/>
                  </a:cubicBezTo>
                  <a:cubicBezTo>
                    <a:pt x="244" y="168"/>
                    <a:pt x="244" y="168"/>
                    <a:pt x="244" y="168"/>
                  </a:cubicBezTo>
                  <a:cubicBezTo>
                    <a:pt x="244" y="168"/>
                    <a:pt x="244" y="168"/>
                    <a:pt x="244" y="168"/>
                  </a:cubicBezTo>
                  <a:cubicBezTo>
                    <a:pt x="236" y="194"/>
                    <a:pt x="236" y="194"/>
                    <a:pt x="236" y="194"/>
                  </a:cubicBezTo>
                  <a:cubicBezTo>
                    <a:pt x="236" y="197"/>
                    <a:pt x="235" y="198"/>
                    <a:pt x="234" y="198"/>
                  </a:cubicBezTo>
                  <a:cubicBezTo>
                    <a:pt x="233" y="198"/>
                    <a:pt x="233" y="198"/>
                    <a:pt x="233" y="198"/>
                  </a:cubicBezTo>
                  <a:cubicBezTo>
                    <a:pt x="233" y="197"/>
                    <a:pt x="233" y="197"/>
                    <a:pt x="233" y="197"/>
                  </a:cubicBezTo>
                  <a:cubicBezTo>
                    <a:pt x="232" y="195"/>
                    <a:pt x="232" y="195"/>
                    <a:pt x="232" y="195"/>
                  </a:cubicBezTo>
                  <a:cubicBezTo>
                    <a:pt x="231" y="192"/>
                    <a:pt x="230" y="190"/>
                    <a:pt x="229" y="191"/>
                  </a:cubicBezTo>
                  <a:cubicBezTo>
                    <a:pt x="228" y="191"/>
                    <a:pt x="227" y="193"/>
                    <a:pt x="226" y="196"/>
                  </a:cubicBezTo>
                  <a:cubicBezTo>
                    <a:pt x="225" y="204"/>
                    <a:pt x="220" y="210"/>
                    <a:pt x="213" y="216"/>
                  </a:cubicBezTo>
                  <a:cubicBezTo>
                    <a:pt x="206" y="222"/>
                    <a:pt x="206" y="222"/>
                    <a:pt x="206" y="222"/>
                  </a:cubicBezTo>
                  <a:cubicBezTo>
                    <a:pt x="203" y="224"/>
                    <a:pt x="203" y="224"/>
                    <a:pt x="203" y="224"/>
                  </a:cubicBezTo>
                  <a:cubicBezTo>
                    <a:pt x="203" y="224"/>
                    <a:pt x="203" y="224"/>
                    <a:pt x="203" y="224"/>
                  </a:cubicBezTo>
                  <a:cubicBezTo>
                    <a:pt x="202" y="224"/>
                    <a:pt x="202" y="224"/>
                    <a:pt x="202" y="224"/>
                  </a:cubicBezTo>
                  <a:cubicBezTo>
                    <a:pt x="176" y="224"/>
                    <a:pt x="176" y="224"/>
                    <a:pt x="176" y="224"/>
                  </a:cubicBezTo>
                  <a:cubicBezTo>
                    <a:pt x="166" y="234"/>
                    <a:pt x="166" y="234"/>
                    <a:pt x="166" y="234"/>
                  </a:cubicBezTo>
                  <a:cubicBezTo>
                    <a:pt x="166" y="234"/>
                    <a:pt x="166" y="234"/>
                    <a:pt x="166" y="234"/>
                  </a:cubicBezTo>
                  <a:cubicBezTo>
                    <a:pt x="165" y="234"/>
                    <a:pt x="165" y="234"/>
                    <a:pt x="165" y="234"/>
                  </a:cubicBezTo>
                  <a:cubicBezTo>
                    <a:pt x="165" y="234"/>
                    <a:pt x="165" y="234"/>
                    <a:pt x="165" y="234"/>
                  </a:cubicBezTo>
                  <a:cubicBezTo>
                    <a:pt x="137" y="230"/>
                    <a:pt x="137" y="230"/>
                    <a:pt x="137" y="230"/>
                  </a:cubicBezTo>
                  <a:cubicBezTo>
                    <a:pt x="133" y="234"/>
                    <a:pt x="128" y="236"/>
                    <a:pt x="124" y="235"/>
                  </a:cubicBezTo>
                  <a:cubicBezTo>
                    <a:pt x="120" y="234"/>
                    <a:pt x="113" y="236"/>
                    <a:pt x="103" y="239"/>
                  </a:cubicBezTo>
                  <a:cubicBezTo>
                    <a:pt x="92" y="252"/>
                    <a:pt x="92" y="252"/>
                    <a:pt x="92" y="252"/>
                  </a:cubicBezTo>
                  <a:cubicBezTo>
                    <a:pt x="92" y="253"/>
                    <a:pt x="92" y="253"/>
                    <a:pt x="92" y="253"/>
                  </a:cubicBezTo>
                  <a:cubicBezTo>
                    <a:pt x="74" y="254"/>
                    <a:pt x="74" y="254"/>
                    <a:pt x="74" y="254"/>
                  </a:cubicBezTo>
                  <a:cubicBezTo>
                    <a:pt x="74" y="239"/>
                    <a:pt x="74" y="239"/>
                    <a:pt x="74" y="239"/>
                  </a:cubicBezTo>
                  <a:cubicBezTo>
                    <a:pt x="63" y="239"/>
                    <a:pt x="63" y="239"/>
                    <a:pt x="63" y="239"/>
                  </a:cubicBezTo>
                  <a:cubicBezTo>
                    <a:pt x="61" y="245"/>
                    <a:pt x="61" y="245"/>
                    <a:pt x="61" y="245"/>
                  </a:cubicBezTo>
                  <a:cubicBezTo>
                    <a:pt x="53" y="247"/>
                    <a:pt x="53" y="247"/>
                    <a:pt x="53" y="247"/>
                  </a:cubicBezTo>
                  <a:cubicBezTo>
                    <a:pt x="52" y="247"/>
                    <a:pt x="52" y="247"/>
                    <a:pt x="52" y="247"/>
                  </a:cubicBezTo>
                  <a:cubicBezTo>
                    <a:pt x="52" y="247"/>
                    <a:pt x="52" y="247"/>
                    <a:pt x="52" y="247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51" y="247"/>
                    <a:pt x="51" y="247"/>
                    <a:pt x="51" y="247"/>
                  </a:cubicBezTo>
                  <a:cubicBezTo>
                    <a:pt x="46" y="244"/>
                    <a:pt x="39" y="241"/>
                    <a:pt x="33" y="240"/>
                  </a:cubicBezTo>
                  <a:cubicBezTo>
                    <a:pt x="29" y="240"/>
                    <a:pt x="25" y="242"/>
                    <a:pt x="19" y="248"/>
                  </a:cubicBezTo>
                  <a:cubicBezTo>
                    <a:pt x="12" y="254"/>
                    <a:pt x="7" y="259"/>
                    <a:pt x="5" y="264"/>
                  </a:cubicBezTo>
                  <a:cubicBezTo>
                    <a:pt x="6" y="264"/>
                    <a:pt x="7" y="266"/>
                    <a:pt x="7" y="268"/>
                  </a:cubicBezTo>
                  <a:cubicBezTo>
                    <a:pt x="7" y="271"/>
                    <a:pt x="8" y="274"/>
                    <a:pt x="8" y="277"/>
                  </a:cubicBezTo>
                  <a:cubicBezTo>
                    <a:pt x="7" y="280"/>
                    <a:pt x="6" y="282"/>
                    <a:pt x="5" y="284"/>
                  </a:cubicBezTo>
                  <a:cubicBezTo>
                    <a:pt x="3" y="285"/>
                    <a:pt x="1" y="288"/>
                    <a:pt x="0" y="295"/>
                  </a:cubicBezTo>
                  <a:cubicBezTo>
                    <a:pt x="7" y="299"/>
                    <a:pt x="7" y="299"/>
                    <a:pt x="7" y="299"/>
                  </a:cubicBezTo>
                  <a:cubicBezTo>
                    <a:pt x="15" y="290"/>
                    <a:pt x="15" y="290"/>
                    <a:pt x="15" y="290"/>
                  </a:cubicBezTo>
                  <a:cubicBezTo>
                    <a:pt x="27" y="302"/>
                    <a:pt x="27" y="302"/>
                    <a:pt x="27" y="302"/>
                  </a:cubicBezTo>
                  <a:cubicBezTo>
                    <a:pt x="27" y="303"/>
                    <a:pt x="27" y="303"/>
                    <a:pt x="27" y="303"/>
                  </a:cubicBezTo>
                  <a:cubicBezTo>
                    <a:pt x="29" y="325"/>
                    <a:pt x="29" y="325"/>
                    <a:pt x="29" y="325"/>
                  </a:cubicBezTo>
                  <a:cubicBezTo>
                    <a:pt x="29" y="326"/>
                    <a:pt x="29" y="326"/>
                    <a:pt x="29" y="326"/>
                  </a:cubicBezTo>
                  <a:cubicBezTo>
                    <a:pt x="29" y="326"/>
                    <a:pt x="29" y="326"/>
                    <a:pt x="29" y="326"/>
                  </a:cubicBezTo>
                  <a:cubicBezTo>
                    <a:pt x="22" y="356"/>
                    <a:pt x="22" y="356"/>
                    <a:pt x="22" y="356"/>
                  </a:cubicBezTo>
                  <a:cubicBezTo>
                    <a:pt x="21" y="356"/>
                    <a:pt x="21" y="356"/>
                    <a:pt x="21" y="356"/>
                  </a:cubicBezTo>
                  <a:cubicBezTo>
                    <a:pt x="11" y="356"/>
                    <a:pt x="5" y="356"/>
                    <a:pt x="3" y="358"/>
                  </a:cubicBezTo>
                  <a:cubicBezTo>
                    <a:pt x="3" y="360"/>
                    <a:pt x="7" y="363"/>
                    <a:pt x="14" y="368"/>
                  </a:cubicBezTo>
                  <a:cubicBezTo>
                    <a:pt x="20" y="367"/>
                    <a:pt x="20" y="367"/>
                    <a:pt x="20" y="367"/>
                  </a:cubicBezTo>
                  <a:cubicBezTo>
                    <a:pt x="21" y="367"/>
                    <a:pt x="21" y="367"/>
                    <a:pt x="21" y="367"/>
                  </a:cubicBezTo>
                  <a:cubicBezTo>
                    <a:pt x="21" y="367"/>
                    <a:pt x="21" y="367"/>
                    <a:pt x="21" y="367"/>
                  </a:cubicBezTo>
                  <a:cubicBezTo>
                    <a:pt x="35" y="380"/>
                    <a:pt x="35" y="380"/>
                    <a:pt x="35" y="380"/>
                  </a:cubicBezTo>
                  <a:cubicBezTo>
                    <a:pt x="40" y="384"/>
                    <a:pt x="39" y="392"/>
                    <a:pt x="33" y="403"/>
                  </a:cubicBezTo>
                  <a:cubicBezTo>
                    <a:pt x="35" y="416"/>
                    <a:pt x="35" y="416"/>
                    <a:pt x="35" y="416"/>
                  </a:cubicBezTo>
                  <a:cubicBezTo>
                    <a:pt x="40" y="417"/>
                    <a:pt x="40" y="417"/>
                    <a:pt x="40" y="417"/>
                  </a:cubicBezTo>
                  <a:cubicBezTo>
                    <a:pt x="60" y="417"/>
                    <a:pt x="60" y="417"/>
                    <a:pt x="60" y="417"/>
                  </a:cubicBezTo>
                  <a:cubicBezTo>
                    <a:pt x="50" y="426"/>
                    <a:pt x="50" y="426"/>
                    <a:pt x="50" y="426"/>
                  </a:cubicBezTo>
                  <a:cubicBezTo>
                    <a:pt x="56" y="430"/>
                    <a:pt x="56" y="430"/>
                    <a:pt x="56" y="430"/>
                  </a:cubicBezTo>
                  <a:cubicBezTo>
                    <a:pt x="56" y="430"/>
                    <a:pt x="56" y="430"/>
                    <a:pt x="56" y="430"/>
                  </a:cubicBezTo>
                  <a:cubicBezTo>
                    <a:pt x="64" y="434"/>
                    <a:pt x="64" y="434"/>
                    <a:pt x="64" y="434"/>
                  </a:cubicBezTo>
                  <a:cubicBezTo>
                    <a:pt x="85" y="443"/>
                    <a:pt x="85" y="443"/>
                    <a:pt x="85" y="443"/>
                  </a:cubicBezTo>
                  <a:cubicBezTo>
                    <a:pt x="86" y="444"/>
                    <a:pt x="86" y="444"/>
                    <a:pt x="86" y="444"/>
                  </a:cubicBezTo>
                  <a:cubicBezTo>
                    <a:pt x="87" y="444"/>
                    <a:pt x="87" y="444"/>
                    <a:pt x="87" y="444"/>
                  </a:cubicBezTo>
                  <a:cubicBezTo>
                    <a:pt x="89" y="476"/>
                    <a:pt x="89" y="476"/>
                    <a:pt x="89" y="476"/>
                  </a:cubicBezTo>
                  <a:cubicBezTo>
                    <a:pt x="89" y="483"/>
                    <a:pt x="94" y="488"/>
                    <a:pt x="103" y="491"/>
                  </a:cubicBezTo>
                  <a:cubicBezTo>
                    <a:pt x="105" y="490"/>
                    <a:pt x="105" y="490"/>
                    <a:pt x="105" y="490"/>
                  </a:cubicBezTo>
                  <a:cubicBezTo>
                    <a:pt x="105" y="490"/>
                    <a:pt x="105" y="490"/>
                    <a:pt x="105" y="490"/>
                  </a:cubicBezTo>
                  <a:cubicBezTo>
                    <a:pt x="106" y="490"/>
                    <a:pt x="106" y="490"/>
                    <a:pt x="106" y="490"/>
                  </a:cubicBezTo>
                  <a:cubicBezTo>
                    <a:pt x="128" y="493"/>
                    <a:pt x="128" y="493"/>
                    <a:pt x="128" y="493"/>
                  </a:cubicBezTo>
                  <a:cubicBezTo>
                    <a:pt x="130" y="493"/>
                    <a:pt x="130" y="493"/>
                    <a:pt x="130" y="493"/>
                  </a:cubicBezTo>
                  <a:cubicBezTo>
                    <a:pt x="130" y="493"/>
                    <a:pt x="130" y="493"/>
                    <a:pt x="130" y="493"/>
                  </a:cubicBezTo>
                  <a:cubicBezTo>
                    <a:pt x="130" y="492"/>
                    <a:pt x="130" y="492"/>
                    <a:pt x="130" y="492"/>
                  </a:cubicBezTo>
                  <a:cubicBezTo>
                    <a:pt x="133" y="488"/>
                    <a:pt x="134" y="484"/>
                    <a:pt x="134" y="484"/>
                  </a:cubicBezTo>
                  <a:cubicBezTo>
                    <a:pt x="134" y="483"/>
                    <a:pt x="134" y="483"/>
                    <a:pt x="134" y="483"/>
                  </a:cubicBezTo>
                  <a:cubicBezTo>
                    <a:pt x="134" y="479"/>
                    <a:pt x="135" y="476"/>
                    <a:pt x="139" y="474"/>
                  </a:cubicBezTo>
                  <a:cubicBezTo>
                    <a:pt x="142" y="471"/>
                    <a:pt x="144" y="469"/>
                    <a:pt x="145" y="466"/>
                  </a:cubicBezTo>
                  <a:cubicBezTo>
                    <a:pt x="145" y="466"/>
                    <a:pt x="145" y="466"/>
                    <a:pt x="145" y="466"/>
                  </a:cubicBezTo>
                  <a:cubicBezTo>
                    <a:pt x="147" y="462"/>
                    <a:pt x="151" y="462"/>
                    <a:pt x="157" y="464"/>
                  </a:cubicBezTo>
                  <a:cubicBezTo>
                    <a:pt x="158" y="464"/>
                    <a:pt x="158" y="464"/>
                    <a:pt x="158" y="464"/>
                  </a:cubicBezTo>
                  <a:cubicBezTo>
                    <a:pt x="158" y="464"/>
                    <a:pt x="158" y="464"/>
                    <a:pt x="158" y="464"/>
                  </a:cubicBezTo>
                  <a:cubicBezTo>
                    <a:pt x="165" y="468"/>
                    <a:pt x="165" y="468"/>
                    <a:pt x="165" y="468"/>
                  </a:cubicBezTo>
                  <a:cubicBezTo>
                    <a:pt x="191" y="473"/>
                    <a:pt x="191" y="473"/>
                    <a:pt x="191" y="473"/>
                  </a:cubicBezTo>
                  <a:cubicBezTo>
                    <a:pt x="206" y="472"/>
                    <a:pt x="206" y="472"/>
                    <a:pt x="206" y="472"/>
                  </a:cubicBezTo>
                  <a:cubicBezTo>
                    <a:pt x="217" y="467"/>
                    <a:pt x="217" y="467"/>
                    <a:pt x="217" y="467"/>
                  </a:cubicBezTo>
                  <a:cubicBezTo>
                    <a:pt x="219" y="464"/>
                    <a:pt x="221" y="463"/>
                    <a:pt x="222" y="462"/>
                  </a:cubicBezTo>
                  <a:cubicBezTo>
                    <a:pt x="224" y="462"/>
                    <a:pt x="227" y="462"/>
                    <a:pt x="230" y="465"/>
                  </a:cubicBezTo>
                  <a:cubicBezTo>
                    <a:pt x="232" y="466"/>
                    <a:pt x="232" y="466"/>
                    <a:pt x="232" y="466"/>
                  </a:cubicBezTo>
                  <a:cubicBezTo>
                    <a:pt x="233" y="467"/>
                    <a:pt x="235" y="470"/>
                    <a:pt x="236" y="474"/>
                  </a:cubicBezTo>
                  <a:cubicBezTo>
                    <a:pt x="244" y="480"/>
                    <a:pt x="244" y="480"/>
                    <a:pt x="244" y="480"/>
                  </a:cubicBezTo>
                  <a:cubicBezTo>
                    <a:pt x="250" y="480"/>
                    <a:pt x="250" y="480"/>
                    <a:pt x="250" y="480"/>
                  </a:cubicBezTo>
                  <a:cubicBezTo>
                    <a:pt x="251" y="480"/>
                    <a:pt x="251" y="480"/>
                    <a:pt x="251" y="480"/>
                  </a:cubicBezTo>
                  <a:cubicBezTo>
                    <a:pt x="251" y="480"/>
                    <a:pt x="251" y="480"/>
                    <a:pt x="251" y="480"/>
                  </a:cubicBezTo>
                  <a:cubicBezTo>
                    <a:pt x="252" y="480"/>
                    <a:pt x="252" y="480"/>
                    <a:pt x="252" y="480"/>
                  </a:cubicBezTo>
                  <a:cubicBezTo>
                    <a:pt x="260" y="484"/>
                    <a:pt x="260" y="484"/>
                    <a:pt x="260" y="484"/>
                  </a:cubicBezTo>
                  <a:cubicBezTo>
                    <a:pt x="276" y="482"/>
                    <a:pt x="276" y="482"/>
                    <a:pt x="276" y="482"/>
                  </a:cubicBezTo>
                  <a:cubicBezTo>
                    <a:pt x="285" y="480"/>
                    <a:pt x="285" y="480"/>
                    <a:pt x="285" y="480"/>
                  </a:cubicBezTo>
                  <a:cubicBezTo>
                    <a:pt x="307" y="482"/>
                    <a:pt x="307" y="482"/>
                    <a:pt x="307" y="482"/>
                  </a:cubicBezTo>
                  <a:cubicBezTo>
                    <a:pt x="317" y="479"/>
                    <a:pt x="317" y="479"/>
                    <a:pt x="317" y="479"/>
                  </a:cubicBezTo>
                  <a:cubicBezTo>
                    <a:pt x="329" y="474"/>
                    <a:pt x="329" y="474"/>
                    <a:pt x="329" y="474"/>
                  </a:cubicBezTo>
                  <a:cubicBezTo>
                    <a:pt x="331" y="472"/>
                    <a:pt x="334" y="471"/>
                    <a:pt x="338" y="470"/>
                  </a:cubicBezTo>
                  <a:cubicBezTo>
                    <a:pt x="360" y="470"/>
                    <a:pt x="360" y="470"/>
                    <a:pt x="360" y="470"/>
                  </a:cubicBezTo>
                  <a:cubicBezTo>
                    <a:pt x="368" y="467"/>
                    <a:pt x="368" y="467"/>
                    <a:pt x="368" y="467"/>
                  </a:cubicBezTo>
                  <a:cubicBezTo>
                    <a:pt x="371" y="465"/>
                    <a:pt x="374" y="464"/>
                    <a:pt x="377" y="464"/>
                  </a:cubicBezTo>
                  <a:cubicBezTo>
                    <a:pt x="389" y="464"/>
                    <a:pt x="389" y="464"/>
                    <a:pt x="389" y="464"/>
                  </a:cubicBezTo>
                  <a:cubicBezTo>
                    <a:pt x="395" y="468"/>
                    <a:pt x="395" y="468"/>
                    <a:pt x="395" y="468"/>
                  </a:cubicBezTo>
                  <a:cubicBezTo>
                    <a:pt x="413" y="472"/>
                    <a:pt x="413" y="472"/>
                    <a:pt x="413" y="472"/>
                  </a:cubicBezTo>
                  <a:cubicBezTo>
                    <a:pt x="415" y="472"/>
                    <a:pt x="417" y="474"/>
                    <a:pt x="421" y="478"/>
                  </a:cubicBezTo>
                  <a:cubicBezTo>
                    <a:pt x="429" y="482"/>
                    <a:pt x="429" y="482"/>
                    <a:pt x="429" y="482"/>
                  </a:cubicBezTo>
                  <a:cubicBezTo>
                    <a:pt x="429" y="483"/>
                    <a:pt x="429" y="483"/>
                    <a:pt x="429" y="483"/>
                  </a:cubicBezTo>
                  <a:cubicBezTo>
                    <a:pt x="446" y="484"/>
                    <a:pt x="446" y="484"/>
                    <a:pt x="446" y="484"/>
                  </a:cubicBezTo>
                  <a:cubicBezTo>
                    <a:pt x="446" y="484"/>
                    <a:pt x="446" y="484"/>
                    <a:pt x="446" y="484"/>
                  </a:cubicBezTo>
                  <a:cubicBezTo>
                    <a:pt x="446" y="484"/>
                    <a:pt x="446" y="484"/>
                    <a:pt x="446" y="484"/>
                  </a:cubicBezTo>
                  <a:cubicBezTo>
                    <a:pt x="454" y="488"/>
                    <a:pt x="454" y="488"/>
                    <a:pt x="454" y="488"/>
                  </a:cubicBezTo>
                  <a:cubicBezTo>
                    <a:pt x="464" y="490"/>
                    <a:pt x="464" y="490"/>
                    <a:pt x="464" y="490"/>
                  </a:cubicBezTo>
                  <a:cubicBezTo>
                    <a:pt x="464" y="490"/>
                    <a:pt x="464" y="490"/>
                    <a:pt x="464" y="490"/>
                  </a:cubicBezTo>
                  <a:cubicBezTo>
                    <a:pt x="473" y="491"/>
                    <a:pt x="473" y="491"/>
                    <a:pt x="473" y="491"/>
                  </a:cubicBezTo>
                  <a:cubicBezTo>
                    <a:pt x="475" y="486"/>
                    <a:pt x="475" y="486"/>
                    <a:pt x="475" y="486"/>
                  </a:cubicBezTo>
                  <a:cubicBezTo>
                    <a:pt x="471" y="478"/>
                    <a:pt x="471" y="478"/>
                    <a:pt x="471" y="478"/>
                  </a:cubicBezTo>
                  <a:cubicBezTo>
                    <a:pt x="470" y="470"/>
                    <a:pt x="470" y="470"/>
                    <a:pt x="470" y="470"/>
                  </a:cubicBezTo>
                  <a:cubicBezTo>
                    <a:pt x="470" y="470"/>
                    <a:pt x="470" y="470"/>
                    <a:pt x="470" y="470"/>
                  </a:cubicBezTo>
                  <a:cubicBezTo>
                    <a:pt x="469" y="470"/>
                    <a:pt x="469" y="470"/>
                    <a:pt x="469" y="470"/>
                  </a:cubicBezTo>
                  <a:cubicBezTo>
                    <a:pt x="471" y="468"/>
                    <a:pt x="471" y="468"/>
                    <a:pt x="471" y="468"/>
                  </a:cubicBezTo>
                  <a:cubicBezTo>
                    <a:pt x="476" y="461"/>
                    <a:pt x="476" y="461"/>
                    <a:pt x="476" y="461"/>
                  </a:cubicBezTo>
                  <a:cubicBezTo>
                    <a:pt x="476" y="460"/>
                    <a:pt x="476" y="460"/>
                    <a:pt x="476" y="460"/>
                  </a:cubicBezTo>
                  <a:cubicBezTo>
                    <a:pt x="476" y="460"/>
                    <a:pt x="476" y="460"/>
                    <a:pt x="476" y="460"/>
                  </a:cubicBezTo>
                  <a:cubicBezTo>
                    <a:pt x="477" y="460"/>
                    <a:pt x="477" y="460"/>
                    <a:pt x="477" y="460"/>
                  </a:cubicBezTo>
                  <a:cubicBezTo>
                    <a:pt x="477" y="460"/>
                    <a:pt x="477" y="460"/>
                    <a:pt x="477" y="460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82" y="456"/>
                    <a:pt x="482" y="456"/>
                    <a:pt x="482" y="456"/>
                  </a:cubicBezTo>
                  <a:cubicBezTo>
                    <a:pt x="481" y="454"/>
                    <a:pt x="481" y="454"/>
                    <a:pt x="481" y="454"/>
                  </a:cubicBezTo>
                  <a:cubicBezTo>
                    <a:pt x="479" y="446"/>
                    <a:pt x="479" y="446"/>
                    <a:pt x="479" y="446"/>
                  </a:cubicBezTo>
                  <a:cubicBezTo>
                    <a:pt x="479" y="444"/>
                    <a:pt x="477" y="444"/>
                    <a:pt x="475" y="442"/>
                  </a:cubicBezTo>
                  <a:cubicBezTo>
                    <a:pt x="475" y="442"/>
                    <a:pt x="475" y="442"/>
                    <a:pt x="475" y="442"/>
                  </a:cubicBezTo>
                  <a:cubicBezTo>
                    <a:pt x="469" y="436"/>
                    <a:pt x="469" y="436"/>
                    <a:pt x="469" y="436"/>
                  </a:cubicBezTo>
                  <a:cubicBezTo>
                    <a:pt x="461" y="429"/>
                    <a:pt x="461" y="429"/>
                    <a:pt x="461" y="429"/>
                  </a:cubicBezTo>
                  <a:cubicBezTo>
                    <a:pt x="461" y="428"/>
                    <a:pt x="461" y="428"/>
                    <a:pt x="461" y="428"/>
                  </a:cubicBezTo>
                  <a:cubicBezTo>
                    <a:pt x="460" y="428"/>
                    <a:pt x="460" y="428"/>
                    <a:pt x="460" y="428"/>
                  </a:cubicBezTo>
                  <a:cubicBezTo>
                    <a:pt x="461" y="428"/>
                    <a:pt x="461" y="428"/>
                    <a:pt x="461" y="428"/>
                  </a:cubicBezTo>
                  <a:cubicBezTo>
                    <a:pt x="461" y="427"/>
                    <a:pt x="461" y="427"/>
                    <a:pt x="461" y="427"/>
                  </a:cubicBezTo>
                  <a:cubicBezTo>
                    <a:pt x="462" y="419"/>
                    <a:pt x="462" y="419"/>
                    <a:pt x="462" y="419"/>
                  </a:cubicBezTo>
                  <a:cubicBezTo>
                    <a:pt x="462" y="414"/>
                    <a:pt x="462" y="414"/>
                    <a:pt x="462" y="414"/>
                  </a:cubicBezTo>
                  <a:cubicBezTo>
                    <a:pt x="458" y="404"/>
                    <a:pt x="458" y="404"/>
                    <a:pt x="458" y="404"/>
                  </a:cubicBezTo>
                  <a:cubicBezTo>
                    <a:pt x="467" y="402"/>
                    <a:pt x="467" y="402"/>
                    <a:pt x="467" y="402"/>
                  </a:cubicBezTo>
                  <a:cubicBezTo>
                    <a:pt x="472" y="398"/>
                    <a:pt x="472" y="398"/>
                    <a:pt x="472" y="398"/>
                  </a:cubicBezTo>
                  <a:cubicBezTo>
                    <a:pt x="483" y="398"/>
                    <a:pt x="483" y="398"/>
                    <a:pt x="483" y="398"/>
                  </a:cubicBezTo>
                  <a:cubicBezTo>
                    <a:pt x="494" y="396"/>
                    <a:pt x="494" y="396"/>
                    <a:pt x="494" y="396"/>
                  </a:cubicBezTo>
                  <a:cubicBezTo>
                    <a:pt x="495" y="396"/>
                    <a:pt x="495" y="396"/>
                    <a:pt x="495" y="396"/>
                  </a:cubicBezTo>
                  <a:cubicBezTo>
                    <a:pt x="502" y="397"/>
                    <a:pt x="502" y="397"/>
                    <a:pt x="502" y="397"/>
                  </a:cubicBezTo>
                  <a:cubicBezTo>
                    <a:pt x="511" y="394"/>
                    <a:pt x="511" y="394"/>
                    <a:pt x="511" y="394"/>
                  </a:cubicBezTo>
                  <a:cubicBezTo>
                    <a:pt x="521" y="392"/>
                    <a:pt x="521" y="392"/>
                    <a:pt x="521" y="392"/>
                  </a:cubicBezTo>
                  <a:cubicBezTo>
                    <a:pt x="527" y="390"/>
                    <a:pt x="527" y="390"/>
                    <a:pt x="527" y="390"/>
                  </a:cubicBezTo>
                  <a:cubicBezTo>
                    <a:pt x="528" y="390"/>
                    <a:pt x="528" y="390"/>
                    <a:pt x="528" y="390"/>
                  </a:cubicBezTo>
                  <a:cubicBezTo>
                    <a:pt x="545" y="386"/>
                    <a:pt x="545" y="386"/>
                    <a:pt x="545" y="386"/>
                  </a:cubicBezTo>
                  <a:cubicBezTo>
                    <a:pt x="548" y="384"/>
                    <a:pt x="548" y="384"/>
                    <a:pt x="548" y="384"/>
                  </a:cubicBezTo>
                  <a:cubicBezTo>
                    <a:pt x="547" y="380"/>
                    <a:pt x="547" y="380"/>
                    <a:pt x="547" y="380"/>
                  </a:cubicBezTo>
                  <a:cubicBezTo>
                    <a:pt x="544" y="375"/>
                    <a:pt x="544" y="375"/>
                    <a:pt x="544" y="375"/>
                  </a:cubicBezTo>
                  <a:cubicBezTo>
                    <a:pt x="544" y="374"/>
                    <a:pt x="544" y="374"/>
                    <a:pt x="544" y="374"/>
                  </a:cubicBezTo>
                  <a:cubicBezTo>
                    <a:pt x="543" y="374"/>
                    <a:pt x="543" y="374"/>
                    <a:pt x="543" y="374"/>
                  </a:cubicBezTo>
                  <a:cubicBezTo>
                    <a:pt x="543" y="374"/>
                    <a:pt x="543" y="374"/>
                    <a:pt x="543" y="374"/>
                  </a:cubicBezTo>
                  <a:cubicBezTo>
                    <a:pt x="544" y="368"/>
                    <a:pt x="544" y="368"/>
                    <a:pt x="544" y="368"/>
                  </a:cubicBezTo>
                  <a:cubicBezTo>
                    <a:pt x="545" y="367"/>
                    <a:pt x="545" y="367"/>
                    <a:pt x="545" y="367"/>
                  </a:cubicBezTo>
                  <a:cubicBezTo>
                    <a:pt x="545" y="359"/>
                    <a:pt x="545" y="359"/>
                    <a:pt x="545" y="359"/>
                  </a:cubicBezTo>
                  <a:cubicBezTo>
                    <a:pt x="543" y="352"/>
                    <a:pt x="543" y="352"/>
                    <a:pt x="543" y="352"/>
                  </a:cubicBezTo>
                  <a:cubicBezTo>
                    <a:pt x="543" y="352"/>
                    <a:pt x="543" y="352"/>
                    <a:pt x="543" y="352"/>
                  </a:cubicBezTo>
                  <a:cubicBezTo>
                    <a:pt x="543" y="351"/>
                    <a:pt x="543" y="351"/>
                    <a:pt x="543" y="351"/>
                  </a:cubicBezTo>
                  <a:cubicBezTo>
                    <a:pt x="547" y="343"/>
                    <a:pt x="547" y="343"/>
                    <a:pt x="547" y="343"/>
                  </a:cubicBezTo>
                  <a:cubicBezTo>
                    <a:pt x="549" y="340"/>
                    <a:pt x="551" y="338"/>
                    <a:pt x="553" y="338"/>
                  </a:cubicBezTo>
                  <a:cubicBezTo>
                    <a:pt x="563" y="338"/>
                    <a:pt x="563" y="338"/>
                    <a:pt x="563" y="338"/>
                  </a:cubicBezTo>
                  <a:cubicBezTo>
                    <a:pt x="565" y="338"/>
                    <a:pt x="567" y="338"/>
                    <a:pt x="569" y="336"/>
                  </a:cubicBezTo>
                  <a:cubicBezTo>
                    <a:pt x="585" y="315"/>
                    <a:pt x="585" y="315"/>
                    <a:pt x="585" y="315"/>
                  </a:cubicBezTo>
                  <a:cubicBezTo>
                    <a:pt x="585" y="314"/>
                    <a:pt x="585" y="314"/>
                    <a:pt x="585" y="314"/>
                  </a:cubicBezTo>
                  <a:cubicBezTo>
                    <a:pt x="585" y="314"/>
                    <a:pt x="585" y="314"/>
                    <a:pt x="585" y="314"/>
                  </a:cubicBezTo>
                  <a:cubicBezTo>
                    <a:pt x="593" y="307"/>
                    <a:pt x="593" y="307"/>
                    <a:pt x="593" y="307"/>
                  </a:cubicBezTo>
                  <a:cubicBezTo>
                    <a:pt x="594" y="306"/>
                    <a:pt x="594" y="306"/>
                    <a:pt x="594" y="306"/>
                  </a:cubicBezTo>
                  <a:cubicBezTo>
                    <a:pt x="597" y="306"/>
                    <a:pt x="599" y="304"/>
                    <a:pt x="601" y="304"/>
                  </a:cubicBezTo>
                  <a:cubicBezTo>
                    <a:pt x="603" y="302"/>
                    <a:pt x="603" y="302"/>
                    <a:pt x="603" y="302"/>
                  </a:cubicBezTo>
                  <a:cubicBezTo>
                    <a:pt x="605" y="298"/>
                    <a:pt x="608" y="296"/>
                    <a:pt x="609" y="296"/>
                  </a:cubicBezTo>
                  <a:cubicBezTo>
                    <a:pt x="623" y="299"/>
                    <a:pt x="623" y="299"/>
                    <a:pt x="623" y="299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35" y="294"/>
                    <a:pt x="635" y="294"/>
                    <a:pt x="635" y="294"/>
                  </a:cubicBezTo>
                  <a:cubicBezTo>
                    <a:pt x="642" y="293"/>
                    <a:pt x="642" y="293"/>
                    <a:pt x="642" y="293"/>
                  </a:cubicBezTo>
                  <a:cubicBezTo>
                    <a:pt x="648" y="290"/>
                    <a:pt x="648" y="290"/>
                    <a:pt x="648" y="290"/>
                  </a:cubicBezTo>
                  <a:cubicBezTo>
                    <a:pt x="648" y="281"/>
                    <a:pt x="648" y="281"/>
                    <a:pt x="648" y="281"/>
                  </a:cubicBezTo>
                  <a:cubicBezTo>
                    <a:pt x="649" y="270"/>
                    <a:pt x="649" y="270"/>
                    <a:pt x="649" y="270"/>
                  </a:cubicBezTo>
                  <a:cubicBezTo>
                    <a:pt x="649" y="269"/>
                    <a:pt x="649" y="269"/>
                    <a:pt x="649" y="269"/>
                  </a:cubicBezTo>
                  <a:cubicBezTo>
                    <a:pt x="649" y="269"/>
                    <a:pt x="649" y="269"/>
                    <a:pt x="649" y="269"/>
                  </a:cubicBezTo>
                  <a:cubicBezTo>
                    <a:pt x="649" y="269"/>
                    <a:pt x="649" y="269"/>
                    <a:pt x="649" y="269"/>
                  </a:cubicBezTo>
                  <a:cubicBezTo>
                    <a:pt x="651" y="266"/>
                    <a:pt x="651" y="266"/>
                    <a:pt x="651" y="266"/>
                  </a:cubicBezTo>
                  <a:lnTo>
                    <a:pt x="651" y="265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sp>
          <p:nvSpPr>
            <p:cNvPr id="256" name="Freeform 17"/>
            <p:cNvSpPr>
              <a:spLocks/>
            </p:cNvSpPr>
            <p:nvPr/>
          </p:nvSpPr>
          <p:spPr bwMode="auto">
            <a:xfrm>
              <a:off x="3527381" y="3130618"/>
              <a:ext cx="449514" cy="985067"/>
            </a:xfrm>
            <a:custGeom>
              <a:avLst/>
              <a:gdLst>
                <a:gd name="T0" fmla="*/ 100 w 108"/>
                <a:gd name="T1" fmla="*/ 4 h 237"/>
                <a:gd name="T2" fmla="*/ 94 w 108"/>
                <a:gd name="T3" fmla="*/ 6 h 237"/>
                <a:gd name="T4" fmla="*/ 88 w 108"/>
                <a:gd name="T5" fmla="*/ 12 h 237"/>
                <a:gd name="T6" fmla="*/ 87 w 108"/>
                <a:gd name="T7" fmla="*/ 12 h 237"/>
                <a:gd name="T8" fmla="*/ 68 w 108"/>
                <a:gd name="T9" fmla="*/ 14 h 237"/>
                <a:gd name="T10" fmla="*/ 61 w 108"/>
                <a:gd name="T11" fmla="*/ 20 h 237"/>
                <a:gd name="T12" fmla="*/ 56 w 108"/>
                <a:gd name="T13" fmla="*/ 24 h 237"/>
                <a:gd name="T14" fmla="*/ 46 w 108"/>
                <a:gd name="T15" fmla="*/ 24 h 237"/>
                <a:gd name="T16" fmla="*/ 42 w 108"/>
                <a:gd name="T17" fmla="*/ 38 h 237"/>
                <a:gd name="T18" fmla="*/ 41 w 108"/>
                <a:gd name="T19" fmla="*/ 38 h 237"/>
                <a:gd name="T20" fmla="*/ 33 w 108"/>
                <a:gd name="T21" fmla="*/ 46 h 237"/>
                <a:gd name="T22" fmla="*/ 21 w 108"/>
                <a:gd name="T23" fmla="*/ 60 h 237"/>
                <a:gd name="T24" fmla="*/ 14 w 108"/>
                <a:gd name="T25" fmla="*/ 68 h 237"/>
                <a:gd name="T26" fmla="*/ 13 w 108"/>
                <a:gd name="T27" fmla="*/ 77 h 237"/>
                <a:gd name="T28" fmla="*/ 13 w 108"/>
                <a:gd name="T29" fmla="*/ 85 h 237"/>
                <a:gd name="T30" fmla="*/ 8 w 108"/>
                <a:gd name="T31" fmla="*/ 92 h 237"/>
                <a:gd name="T32" fmla="*/ 8 w 108"/>
                <a:gd name="T33" fmla="*/ 112 h 237"/>
                <a:gd name="T34" fmla="*/ 12 w 108"/>
                <a:gd name="T35" fmla="*/ 122 h 237"/>
                <a:gd name="T36" fmla="*/ 11 w 108"/>
                <a:gd name="T37" fmla="*/ 132 h 237"/>
                <a:gd name="T38" fmla="*/ 3 w 108"/>
                <a:gd name="T39" fmla="*/ 162 h 237"/>
                <a:gd name="T40" fmla="*/ 9 w 108"/>
                <a:gd name="T41" fmla="*/ 186 h 237"/>
                <a:gd name="T42" fmla="*/ 7 w 108"/>
                <a:gd name="T43" fmla="*/ 237 h 237"/>
                <a:gd name="T44" fmla="*/ 17 w 108"/>
                <a:gd name="T45" fmla="*/ 228 h 237"/>
                <a:gd name="T46" fmla="*/ 56 w 108"/>
                <a:gd name="T47" fmla="*/ 208 h 237"/>
                <a:gd name="T48" fmla="*/ 75 w 108"/>
                <a:gd name="T49" fmla="*/ 210 h 237"/>
                <a:gd name="T50" fmla="*/ 91 w 108"/>
                <a:gd name="T51" fmla="*/ 196 h 237"/>
                <a:gd name="T52" fmla="*/ 95 w 108"/>
                <a:gd name="T53" fmla="*/ 186 h 237"/>
                <a:gd name="T54" fmla="*/ 95 w 108"/>
                <a:gd name="T55" fmla="*/ 184 h 237"/>
                <a:gd name="T56" fmla="*/ 97 w 108"/>
                <a:gd name="T57" fmla="*/ 170 h 237"/>
                <a:gd name="T58" fmla="*/ 98 w 108"/>
                <a:gd name="T59" fmla="*/ 162 h 237"/>
                <a:gd name="T60" fmla="*/ 95 w 108"/>
                <a:gd name="T61" fmla="*/ 140 h 237"/>
                <a:gd name="T62" fmla="*/ 96 w 108"/>
                <a:gd name="T63" fmla="*/ 134 h 237"/>
                <a:gd name="T64" fmla="*/ 108 w 108"/>
                <a:gd name="T65" fmla="*/ 108 h 237"/>
                <a:gd name="T66" fmla="*/ 91 w 108"/>
                <a:gd name="T67" fmla="*/ 92 h 237"/>
                <a:gd name="T68" fmla="*/ 88 w 108"/>
                <a:gd name="T69" fmla="*/ 85 h 237"/>
                <a:gd name="T70" fmla="*/ 90 w 108"/>
                <a:gd name="T71" fmla="*/ 73 h 237"/>
                <a:gd name="T72" fmla="*/ 92 w 108"/>
                <a:gd name="T73" fmla="*/ 65 h 237"/>
                <a:gd name="T74" fmla="*/ 104 w 108"/>
                <a:gd name="T75" fmla="*/ 56 h 237"/>
                <a:gd name="T76" fmla="*/ 107 w 108"/>
                <a:gd name="T77" fmla="*/ 33 h 237"/>
                <a:gd name="T78" fmla="*/ 100 w 108"/>
                <a:gd name="T79" fmla="*/ 32 h 237"/>
                <a:gd name="T80" fmla="*/ 91 w 108"/>
                <a:gd name="T81" fmla="*/ 26 h 237"/>
                <a:gd name="T82" fmla="*/ 90 w 108"/>
                <a:gd name="T83" fmla="*/ 16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08" h="237">
                  <a:moveTo>
                    <a:pt x="101" y="12"/>
                  </a:moveTo>
                  <a:cubicBezTo>
                    <a:pt x="102" y="10"/>
                    <a:pt x="102" y="10"/>
                    <a:pt x="102" y="10"/>
                  </a:cubicBezTo>
                  <a:cubicBezTo>
                    <a:pt x="100" y="4"/>
                    <a:pt x="100" y="4"/>
                    <a:pt x="100" y="4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94" y="6"/>
                    <a:pt x="94" y="6"/>
                    <a:pt x="94" y="6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8" y="12"/>
                    <a:pt x="88" y="12"/>
                    <a:pt x="88" y="12"/>
                  </a:cubicBezTo>
                  <a:cubicBezTo>
                    <a:pt x="87" y="12"/>
                    <a:pt x="87" y="12"/>
                    <a:pt x="87" y="12"/>
                  </a:cubicBezTo>
                  <a:cubicBezTo>
                    <a:pt x="78" y="15"/>
                    <a:pt x="78" y="15"/>
                    <a:pt x="78" y="15"/>
                  </a:cubicBezTo>
                  <a:cubicBezTo>
                    <a:pt x="77" y="15"/>
                    <a:pt x="77" y="15"/>
                    <a:pt x="77" y="15"/>
                  </a:cubicBezTo>
                  <a:cubicBezTo>
                    <a:pt x="68" y="14"/>
                    <a:pt x="68" y="14"/>
                    <a:pt x="68" y="14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61" y="20"/>
                    <a:pt x="61" y="20"/>
                    <a:pt x="61" y="20"/>
                  </a:cubicBezTo>
                  <a:cubicBezTo>
                    <a:pt x="56" y="23"/>
                    <a:pt x="56" y="23"/>
                    <a:pt x="56" y="23"/>
                  </a:cubicBezTo>
                  <a:cubicBezTo>
                    <a:pt x="56" y="24"/>
                    <a:pt x="56" y="24"/>
                    <a:pt x="56" y="24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47" y="23"/>
                    <a:pt x="47" y="23"/>
                    <a:pt x="47" y="23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6" y="32"/>
                    <a:pt x="46" y="32"/>
                    <a:pt x="46" y="32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2" y="38"/>
                    <a:pt x="42" y="38"/>
                    <a:pt x="42" y="38"/>
                  </a:cubicBezTo>
                  <a:cubicBezTo>
                    <a:pt x="41" y="38"/>
                    <a:pt x="41" y="38"/>
                    <a:pt x="41" y="38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0" y="53"/>
                    <a:pt x="20" y="53"/>
                    <a:pt x="20" y="53"/>
                  </a:cubicBezTo>
                  <a:cubicBezTo>
                    <a:pt x="21" y="60"/>
                    <a:pt x="21" y="60"/>
                    <a:pt x="21" y="60"/>
                  </a:cubicBezTo>
                  <a:cubicBezTo>
                    <a:pt x="21" y="62"/>
                    <a:pt x="21" y="62"/>
                    <a:pt x="21" y="62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14" y="68"/>
                    <a:pt x="14" y="68"/>
                    <a:pt x="14" y="68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3" y="77"/>
                    <a:pt x="13" y="77"/>
                    <a:pt x="13" y="77"/>
                  </a:cubicBezTo>
                  <a:cubicBezTo>
                    <a:pt x="13" y="78"/>
                    <a:pt x="13" y="78"/>
                    <a:pt x="13" y="78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5"/>
                    <a:pt x="13" y="85"/>
                    <a:pt x="13" y="85"/>
                  </a:cubicBezTo>
                  <a:cubicBezTo>
                    <a:pt x="13" y="86"/>
                    <a:pt x="13" y="86"/>
                    <a:pt x="13" y="86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8" y="92"/>
                    <a:pt x="8" y="92"/>
                    <a:pt x="8" y="92"/>
                  </a:cubicBezTo>
                  <a:cubicBezTo>
                    <a:pt x="2" y="99"/>
                    <a:pt x="2" y="99"/>
                    <a:pt x="2" y="99"/>
                  </a:cubicBezTo>
                  <a:cubicBezTo>
                    <a:pt x="3" y="107"/>
                    <a:pt x="3" y="107"/>
                    <a:pt x="3" y="107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8" y="112"/>
                    <a:pt x="8" y="112"/>
                    <a:pt x="8" y="112"/>
                  </a:cubicBezTo>
                  <a:cubicBezTo>
                    <a:pt x="11" y="116"/>
                    <a:pt x="12" y="120"/>
                    <a:pt x="12" y="122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2" y="131"/>
                    <a:pt x="12" y="131"/>
                    <a:pt x="12" y="131"/>
                  </a:cubicBezTo>
                  <a:cubicBezTo>
                    <a:pt x="11" y="132"/>
                    <a:pt x="11" y="132"/>
                    <a:pt x="11" y="132"/>
                  </a:cubicBezTo>
                  <a:cubicBezTo>
                    <a:pt x="3" y="138"/>
                    <a:pt x="3" y="138"/>
                    <a:pt x="3" y="138"/>
                  </a:cubicBezTo>
                  <a:cubicBezTo>
                    <a:pt x="2" y="150"/>
                    <a:pt x="2" y="150"/>
                    <a:pt x="2" y="150"/>
                  </a:cubicBezTo>
                  <a:cubicBezTo>
                    <a:pt x="3" y="162"/>
                    <a:pt x="3" y="162"/>
                    <a:pt x="3" y="162"/>
                  </a:cubicBezTo>
                  <a:cubicBezTo>
                    <a:pt x="3" y="166"/>
                    <a:pt x="5" y="173"/>
                    <a:pt x="9" y="184"/>
                  </a:cubicBezTo>
                  <a:cubicBezTo>
                    <a:pt x="9" y="185"/>
                    <a:pt x="9" y="185"/>
                    <a:pt x="9" y="185"/>
                  </a:cubicBezTo>
                  <a:cubicBezTo>
                    <a:pt x="9" y="186"/>
                    <a:pt x="9" y="186"/>
                    <a:pt x="9" y="186"/>
                  </a:cubicBezTo>
                  <a:cubicBezTo>
                    <a:pt x="0" y="226"/>
                    <a:pt x="0" y="226"/>
                    <a:pt x="0" y="226"/>
                  </a:cubicBezTo>
                  <a:cubicBezTo>
                    <a:pt x="1" y="234"/>
                    <a:pt x="1" y="234"/>
                    <a:pt x="1" y="234"/>
                  </a:cubicBezTo>
                  <a:cubicBezTo>
                    <a:pt x="7" y="237"/>
                    <a:pt x="7" y="237"/>
                    <a:pt x="7" y="237"/>
                  </a:cubicBezTo>
                  <a:cubicBezTo>
                    <a:pt x="16" y="228"/>
                    <a:pt x="16" y="228"/>
                    <a:pt x="16" y="228"/>
                  </a:cubicBezTo>
                  <a:cubicBezTo>
                    <a:pt x="16" y="228"/>
                    <a:pt x="16" y="228"/>
                    <a:pt x="16" y="228"/>
                  </a:cubicBezTo>
                  <a:cubicBezTo>
                    <a:pt x="17" y="228"/>
                    <a:pt x="17" y="228"/>
                    <a:pt x="17" y="228"/>
                  </a:cubicBezTo>
                  <a:cubicBezTo>
                    <a:pt x="48" y="216"/>
                    <a:pt x="48" y="216"/>
                    <a:pt x="48" y="216"/>
                  </a:cubicBezTo>
                  <a:cubicBezTo>
                    <a:pt x="56" y="208"/>
                    <a:pt x="56" y="208"/>
                    <a:pt x="56" y="208"/>
                  </a:cubicBezTo>
                  <a:cubicBezTo>
                    <a:pt x="56" y="208"/>
                    <a:pt x="56" y="208"/>
                    <a:pt x="56" y="208"/>
                  </a:cubicBezTo>
                  <a:cubicBezTo>
                    <a:pt x="57" y="208"/>
                    <a:pt x="57" y="208"/>
                    <a:pt x="57" y="208"/>
                  </a:cubicBezTo>
                  <a:cubicBezTo>
                    <a:pt x="58" y="208"/>
                    <a:pt x="58" y="208"/>
                    <a:pt x="58" y="208"/>
                  </a:cubicBezTo>
                  <a:cubicBezTo>
                    <a:pt x="75" y="210"/>
                    <a:pt x="75" y="210"/>
                    <a:pt x="75" y="210"/>
                  </a:cubicBezTo>
                  <a:cubicBezTo>
                    <a:pt x="78" y="210"/>
                    <a:pt x="83" y="208"/>
                    <a:pt x="90" y="204"/>
                  </a:cubicBezTo>
                  <a:cubicBezTo>
                    <a:pt x="90" y="196"/>
                    <a:pt x="90" y="196"/>
                    <a:pt x="90" y="196"/>
                  </a:cubicBezTo>
                  <a:cubicBezTo>
                    <a:pt x="91" y="196"/>
                    <a:pt x="91" y="196"/>
                    <a:pt x="91" y="196"/>
                  </a:cubicBezTo>
                  <a:cubicBezTo>
                    <a:pt x="91" y="196"/>
                    <a:pt x="91" y="196"/>
                    <a:pt x="91" y="196"/>
                  </a:cubicBezTo>
                  <a:cubicBezTo>
                    <a:pt x="96" y="191"/>
                    <a:pt x="96" y="191"/>
                    <a:pt x="96" y="191"/>
                  </a:cubicBezTo>
                  <a:cubicBezTo>
                    <a:pt x="95" y="186"/>
                    <a:pt x="95" y="186"/>
                    <a:pt x="95" y="186"/>
                  </a:cubicBezTo>
                  <a:cubicBezTo>
                    <a:pt x="95" y="186"/>
                    <a:pt x="95" y="186"/>
                    <a:pt x="95" y="186"/>
                  </a:cubicBezTo>
                  <a:cubicBezTo>
                    <a:pt x="95" y="185"/>
                    <a:pt x="95" y="185"/>
                    <a:pt x="95" y="185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5" y="184"/>
                    <a:pt x="95" y="184"/>
                    <a:pt x="95" y="184"/>
                  </a:cubicBezTo>
                  <a:cubicBezTo>
                    <a:pt x="97" y="182"/>
                    <a:pt x="97" y="181"/>
                    <a:pt x="96" y="180"/>
                  </a:cubicBezTo>
                  <a:cubicBezTo>
                    <a:pt x="94" y="177"/>
                    <a:pt x="95" y="174"/>
                    <a:pt x="97" y="170"/>
                  </a:cubicBezTo>
                  <a:cubicBezTo>
                    <a:pt x="99" y="168"/>
                    <a:pt x="99" y="168"/>
                    <a:pt x="99" y="168"/>
                  </a:cubicBezTo>
                  <a:cubicBezTo>
                    <a:pt x="99" y="168"/>
                    <a:pt x="99" y="168"/>
                    <a:pt x="99" y="168"/>
                  </a:cubicBezTo>
                  <a:cubicBezTo>
                    <a:pt x="98" y="162"/>
                    <a:pt x="98" y="162"/>
                    <a:pt x="98" y="162"/>
                  </a:cubicBezTo>
                  <a:cubicBezTo>
                    <a:pt x="92" y="155"/>
                    <a:pt x="92" y="155"/>
                    <a:pt x="92" y="155"/>
                  </a:cubicBezTo>
                  <a:cubicBezTo>
                    <a:pt x="90" y="153"/>
                    <a:pt x="89" y="150"/>
                    <a:pt x="91" y="147"/>
                  </a:cubicBezTo>
                  <a:cubicBezTo>
                    <a:pt x="92" y="145"/>
                    <a:pt x="93" y="142"/>
                    <a:pt x="95" y="140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96" y="134"/>
                    <a:pt x="96" y="134"/>
                    <a:pt x="96" y="134"/>
                  </a:cubicBezTo>
                  <a:cubicBezTo>
                    <a:pt x="101" y="124"/>
                    <a:pt x="101" y="124"/>
                    <a:pt x="101" y="124"/>
                  </a:cubicBezTo>
                  <a:cubicBezTo>
                    <a:pt x="102" y="120"/>
                    <a:pt x="102" y="120"/>
                    <a:pt x="102" y="120"/>
                  </a:cubicBezTo>
                  <a:cubicBezTo>
                    <a:pt x="108" y="108"/>
                    <a:pt x="108" y="108"/>
                    <a:pt x="108" y="108"/>
                  </a:cubicBezTo>
                  <a:cubicBezTo>
                    <a:pt x="104" y="100"/>
                    <a:pt x="104" y="100"/>
                    <a:pt x="104" y="100"/>
                  </a:cubicBezTo>
                  <a:cubicBezTo>
                    <a:pt x="92" y="92"/>
                    <a:pt x="92" y="92"/>
                    <a:pt x="92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91" y="92"/>
                    <a:pt x="91" y="92"/>
                    <a:pt x="91" y="92"/>
                  </a:cubicBezTo>
                  <a:cubicBezTo>
                    <a:pt x="88" y="85"/>
                    <a:pt x="88" y="85"/>
                    <a:pt x="88" y="85"/>
                  </a:cubicBezTo>
                  <a:cubicBezTo>
                    <a:pt x="88" y="85"/>
                    <a:pt x="88" y="85"/>
                    <a:pt x="88" y="85"/>
                  </a:cubicBezTo>
                  <a:cubicBezTo>
                    <a:pt x="88" y="84"/>
                    <a:pt x="88" y="84"/>
                    <a:pt x="88" y="84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0" y="73"/>
                    <a:pt x="90" y="73"/>
                    <a:pt x="90" y="73"/>
                  </a:cubicBezTo>
                  <a:cubicBezTo>
                    <a:pt x="92" y="65"/>
                    <a:pt x="92" y="65"/>
                    <a:pt x="92" y="65"/>
                  </a:cubicBezTo>
                  <a:cubicBezTo>
                    <a:pt x="92" y="62"/>
                    <a:pt x="92" y="60"/>
                    <a:pt x="94" y="58"/>
                  </a:cubicBezTo>
                  <a:cubicBezTo>
                    <a:pt x="94" y="58"/>
                    <a:pt x="96" y="57"/>
                    <a:pt x="97" y="57"/>
                  </a:cubicBezTo>
                  <a:cubicBezTo>
                    <a:pt x="104" y="56"/>
                    <a:pt x="104" y="56"/>
                    <a:pt x="104" y="56"/>
                  </a:cubicBezTo>
                  <a:cubicBezTo>
                    <a:pt x="106" y="51"/>
                    <a:pt x="106" y="51"/>
                    <a:pt x="106" y="51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7" y="33"/>
                    <a:pt x="107" y="33"/>
                    <a:pt x="107" y="33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92" y="28"/>
                    <a:pt x="92" y="28"/>
                    <a:pt x="92" y="28"/>
                  </a:cubicBezTo>
                  <a:cubicBezTo>
                    <a:pt x="91" y="27"/>
                    <a:pt x="91" y="27"/>
                    <a:pt x="91" y="27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0" y="16"/>
                    <a:pt x="90" y="16"/>
                    <a:pt x="90" y="16"/>
                  </a:cubicBezTo>
                  <a:cubicBezTo>
                    <a:pt x="90" y="16"/>
                    <a:pt x="90" y="16"/>
                    <a:pt x="90" y="16"/>
                  </a:cubicBezTo>
                  <a:cubicBezTo>
                    <a:pt x="90" y="14"/>
                    <a:pt x="90" y="14"/>
                    <a:pt x="90" y="14"/>
                  </a:cubicBezTo>
                  <a:lnTo>
                    <a:pt x="101" y="12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19050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endParaRPr>
            </a:p>
          </p:txBody>
        </p:sp>
        <p:grpSp>
          <p:nvGrpSpPr>
            <p:cNvPr id="280" name="组合 279"/>
            <p:cNvGrpSpPr/>
            <p:nvPr/>
          </p:nvGrpSpPr>
          <p:grpSpPr>
            <a:xfrm>
              <a:off x="2944417" y="2573995"/>
              <a:ext cx="2319709" cy="3761164"/>
              <a:chOff x="2944417" y="2573995"/>
              <a:chExt cx="2319709" cy="3761164"/>
            </a:xfrm>
          </p:grpSpPr>
          <p:grpSp>
            <p:nvGrpSpPr>
              <p:cNvPr id="279" name="组合 278"/>
              <p:cNvGrpSpPr/>
              <p:nvPr/>
            </p:nvGrpSpPr>
            <p:grpSpPr>
              <a:xfrm>
                <a:off x="4108735" y="2573995"/>
                <a:ext cx="1155391" cy="820011"/>
                <a:chOff x="4108735" y="2573995"/>
                <a:chExt cx="1155391" cy="820011"/>
              </a:xfrm>
            </p:grpSpPr>
            <p:sp>
              <p:nvSpPr>
                <p:cNvPr id="207" name="Freeform 25"/>
                <p:cNvSpPr>
                  <a:spLocks/>
                </p:cNvSpPr>
                <p:nvPr/>
              </p:nvSpPr>
              <p:spPr bwMode="auto">
                <a:xfrm>
                  <a:off x="4272035" y="3151690"/>
                  <a:ext cx="170324" cy="242316"/>
                </a:xfrm>
                <a:custGeom>
                  <a:avLst/>
                  <a:gdLst>
                    <a:gd name="T0" fmla="*/ 24 w 41"/>
                    <a:gd name="T1" fmla="*/ 1 h 58"/>
                    <a:gd name="T2" fmla="*/ 23 w 41"/>
                    <a:gd name="T3" fmla="*/ 0 h 58"/>
                    <a:gd name="T4" fmla="*/ 17 w 41"/>
                    <a:gd name="T5" fmla="*/ 7 h 58"/>
                    <a:gd name="T6" fmla="*/ 15 w 41"/>
                    <a:gd name="T7" fmla="*/ 6 h 58"/>
                    <a:gd name="T8" fmla="*/ 15 w 41"/>
                    <a:gd name="T9" fmla="*/ 6 h 58"/>
                    <a:gd name="T10" fmla="*/ 15 w 41"/>
                    <a:gd name="T11" fmla="*/ 7 h 58"/>
                    <a:gd name="T12" fmla="*/ 12 w 41"/>
                    <a:gd name="T13" fmla="*/ 10 h 58"/>
                    <a:gd name="T14" fmla="*/ 10 w 41"/>
                    <a:gd name="T15" fmla="*/ 11 h 58"/>
                    <a:gd name="T16" fmla="*/ 6 w 41"/>
                    <a:gd name="T17" fmla="*/ 13 h 58"/>
                    <a:gd name="T18" fmla="*/ 5 w 41"/>
                    <a:gd name="T19" fmla="*/ 16 h 58"/>
                    <a:gd name="T20" fmla="*/ 3 w 41"/>
                    <a:gd name="T21" fmla="*/ 25 h 58"/>
                    <a:gd name="T22" fmla="*/ 1 w 41"/>
                    <a:gd name="T23" fmla="*/ 30 h 58"/>
                    <a:gd name="T24" fmla="*/ 1 w 41"/>
                    <a:gd name="T25" fmla="*/ 39 h 58"/>
                    <a:gd name="T26" fmla="*/ 3 w 41"/>
                    <a:gd name="T27" fmla="*/ 51 h 58"/>
                    <a:gd name="T28" fmla="*/ 10 w 41"/>
                    <a:gd name="T29" fmla="*/ 56 h 58"/>
                    <a:gd name="T30" fmla="*/ 19 w 41"/>
                    <a:gd name="T31" fmla="*/ 58 h 58"/>
                    <a:gd name="T32" fmla="*/ 28 w 41"/>
                    <a:gd name="T33" fmla="*/ 55 h 58"/>
                    <a:gd name="T34" fmla="*/ 26 w 41"/>
                    <a:gd name="T35" fmla="*/ 50 h 58"/>
                    <a:gd name="T36" fmla="*/ 26 w 41"/>
                    <a:gd name="T37" fmla="*/ 49 h 58"/>
                    <a:gd name="T38" fmla="*/ 26 w 41"/>
                    <a:gd name="T39" fmla="*/ 49 h 58"/>
                    <a:gd name="T40" fmla="*/ 27 w 41"/>
                    <a:gd name="T41" fmla="*/ 45 h 58"/>
                    <a:gd name="T42" fmla="*/ 27 w 41"/>
                    <a:gd name="T43" fmla="*/ 45 h 58"/>
                    <a:gd name="T44" fmla="*/ 31 w 41"/>
                    <a:gd name="T45" fmla="*/ 37 h 58"/>
                    <a:gd name="T46" fmla="*/ 39 w 41"/>
                    <a:gd name="T47" fmla="*/ 37 h 58"/>
                    <a:gd name="T48" fmla="*/ 41 w 41"/>
                    <a:gd name="T49" fmla="*/ 37 h 58"/>
                    <a:gd name="T50" fmla="*/ 33 w 41"/>
                    <a:gd name="T51" fmla="*/ 24 h 58"/>
                    <a:gd name="T52" fmla="*/ 30 w 41"/>
                    <a:gd name="T53" fmla="*/ 20 h 58"/>
                    <a:gd name="T54" fmla="*/ 27 w 41"/>
                    <a:gd name="T55" fmla="*/ 9 h 58"/>
                    <a:gd name="T56" fmla="*/ 24 w 41"/>
                    <a:gd name="T57" fmla="*/ 1 h 5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41" h="58">
                      <a:moveTo>
                        <a:pt x="24" y="1"/>
                      </a:moveTo>
                      <a:cubicBezTo>
                        <a:pt x="23" y="0"/>
                        <a:pt x="23" y="0"/>
                        <a:pt x="23" y="0"/>
                      </a:cubicBezTo>
                      <a:cubicBezTo>
                        <a:pt x="21" y="0"/>
                        <a:pt x="19" y="2"/>
                        <a:pt x="17" y="7"/>
                      </a:cubicBezTo>
                      <a:cubicBezTo>
                        <a:pt x="15" y="6"/>
                        <a:pt x="15" y="6"/>
                        <a:pt x="15" y="6"/>
                      </a:cubicBezTo>
                      <a:cubicBezTo>
                        <a:pt x="15" y="6"/>
                        <a:pt x="15" y="6"/>
                        <a:pt x="15" y="6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2" y="10"/>
                        <a:pt x="12" y="10"/>
                        <a:pt x="12" y="10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6" y="13"/>
                        <a:pt x="6" y="13"/>
                        <a:pt x="6" y="13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6" y="21"/>
                        <a:pt x="5" y="24"/>
                        <a:pt x="3" y="25"/>
                      </a:cubicBezTo>
                      <a:cubicBezTo>
                        <a:pt x="1" y="30"/>
                        <a:pt x="1" y="30"/>
                        <a:pt x="1" y="30"/>
                      </a:cubicBezTo>
                      <a:cubicBezTo>
                        <a:pt x="1" y="31"/>
                        <a:pt x="0" y="34"/>
                        <a:pt x="1" y="39"/>
                      </a:cubicBezTo>
                      <a:cubicBezTo>
                        <a:pt x="3" y="51"/>
                        <a:pt x="3" y="51"/>
                        <a:pt x="3" y="51"/>
                      </a:cubicBezTo>
                      <a:cubicBezTo>
                        <a:pt x="4" y="52"/>
                        <a:pt x="6" y="54"/>
                        <a:pt x="10" y="56"/>
                      </a:cubicBezTo>
                      <a:cubicBezTo>
                        <a:pt x="19" y="58"/>
                        <a:pt x="19" y="58"/>
                        <a:pt x="19" y="58"/>
                      </a:cubicBezTo>
                      <a:cubicBezTo>
                        <a:pt x="21" y="58"/>
                        <a:pt x="25" y="57"/>
                        <a:pt x="28" y="55"/>
                      </a:cubicBezTo>
                      <a:cubicBezTo>
                        <a:pt x="26" y="50"/>
                        <a:pt x="26" y="50"/>
                        <a:pt x="26" y="50"/>
                      </a:cubicBezTo>
                      <a:cubicBezTo>
                        <a:pt x="26" y="49"/>
                        <a:pt x="26" y="49"/>
                        <a:pt x="26" y="49"/>
                      </a:cubicBezTo>
                      <a:cubicBezTo>
                        <a:pt x="26" y="49"/>
                        <a:pt x="26" y="49"/>
                        <a:pt x="26" y="49"/>
                      </a:cubicBezTo>
                      <a:cubicBezTo>
                        <a:pt x="27" y="45"/>
                        <a:pt x="27" y="45"/>
                        <a:pt x="27" y="45"/>
                      </a:cubicBezTo>
                      <a:cubicBezTo>
                        <a:pt x="27" y="45"/>
                        <a:pt x="27" y="45"/>
                        <a:pt x="27" y="45"/>
                      </a:cubicBezTo>
                      <a:cubicBezTo>
                        <a:pt x="31" y="37"/>
                        <a:pt x="31" y="37"/>
                        <a:pt x="31" y="37"/>
                      </a:cubicBezTo>
                      <a:cubicBezTo>
                        <a:pt x="39" y="37"/>
                        <a:pt x="39" y="37"/>
                        <a:pt x="39" y="37"/>
                      </a:cubicBezTo>
                      <a:cubicBezTo>
                        <a:pt x="41" y="37"/>
                        <a:pt x="41" y="37"/>
                        <a:pt x="41" y="37"/>
                      </a:cubicBezTo>
                      <a:cubicBezTo>
                        <a:pt x="40" y="34"/>
                        <a:pt x="37" y="30"/>
                        <a:pt x="33" y="24"/>
                      </a:cubicBezTo>
                      <a:cubicBezTo>
                        <a:pt x="30" y="20"/>
                        <a:pt x="30" y="20"/>
                        <a:pt x="30" y="20"/>
                      </a:cubicBezTo>
                      <a:cubicBezTo>
                        <a:pt x="29" y="17"/>
                        <a:pt x="27" y="13"/>
                        <a:pt x="27" y="9"/>
                      </a:cubicBezTo>
                      <a:cubicBezTo>
                        <a:pt x="26" y="5"/>
                        <a:pt x="25" y="3"/>
                        <a:pt x="24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08" name="Freeform 26"/>
                <p:cNvSpPr>
                  <a:spLocks/>
                </p:cNvSpPr>
                <p:nvPr/>
              </p:nvSpPr>
              <p:spPr bwMode="auto">
                <a:xfrm>
                  <a:off x="4108735" y="3044579"/>
                  <a:ext cx="221246" cy="237048"/>
                </a:xfrm>
                <a:custGeom>
                  <a:avLst/>
                  <a:gdLst>
                    <a:gd name="T0" fmla="*/ 26 w 53"/>
                    <a:gd name="T1" fmla="*/ 12 h 57"/>
                    <a:gd name="T2" fmla="*/ 26 w 53"/>
                    <a:gd name="T3" fmla="*/ 13 h 57"/>
                    <a:gd name="T4" fmla="*/ 24 w 53"/>
                    <a:gd name="T5" fmla="*/ 13 h 57"/>
                    <a:gd name="T6" fmla="*/ 19 w 53"/>
                    <a:gd name="T7" fmla="*/ 12 h 57"/>
                    <a:gd name="T8" fmla="*/ 19 w 53"/>
                    <a:gd name="T9" fmla="*/ 14 h 57"/>
                    <a:gd name="T10" fmla="*/ 19 w 53"/>
                    <a:gd name="T11" fmla="*/ 15 h 57"/>
                    <a:gd name="T12" fmla="*/ 18 w 53"/>
                    <a:gd name="T13" fmla="*/ 15 h 57"/>
                    <a:gd name="T14" fmla="*/ 9 w 53"/>
                    <a:gd name="T15" fmla="*/ 19 h 57"/>
                    <a:gd name="T16" fmla="*/ 9 w 53"/>
                    <a:gd name="T17" fmla="*/ 20 h 57"/>
                    <a:gd name="T18" fmla="*/ 12 w 53"/>
                    <a:gd name="T19" fmla="*/ 28 h 57"/>
                    <a:gd name="T20" fmla="*/ 12 w 53"/>
                    <a:gd name="T21" fmla="*/ 29 h 57"/>
                    <a:gd name="T22" fmla="*/ 12 w 53"/>
                    <a:gd name="T23" fmla="*/ 30 h 57"/>
                    <a:gd name="T24" fmla="*/ 2 w 53"/>
                    <a:gd name="T25" fmla="*/ 41 h 57"/>
                    <a:gd name="T26" fmla="*/ 0 w 53"/>
                    <a:gd name="T27" fmla="*/ 45 h 57"/>
                    <a:gd name="T28" fmla="*/ 2 w 53"/>
                    <a:gd name="T29" fmla="*/ 48 h 57"/>
                    <a:gd name="T30" fmla="*/ 7 w 53"/>
                    <a:gd name="T31" fmla="*/ 50 h 57"/>
                    <a:gd name="T32" fmla="*/ 10 w 53"/>
                    <a:gd name="T33" fmla="*/ 50 h 57"/>
                    <a:gd name="T34" fmla="*/ 20 w 53"/>
                    <a:gd name="T35" fmla="*/ 53 h 57"/>
                    <a:gd name="T36" fmla="*/ 24 w 53"/>
                    <a:gd name="T37" fmla="*/ 55 h 57"/>
                    <a:gd name="T38" fmla="*/ 31 w 53"/>
                    <a:gd name="T39" fmla="*/ 57 h 57"/>
                    <a:gd name="T40" fmla="*/ 36 w 53"/>
                    <a:gd name="T41" fmla="*/ 53 h 57"/>
                    <a:gd name="T42" fmla="*/ 39 w 53"/>
                    <a:gd name="T43" fmla="*/ 49 h 57"/>
                    <a:gd name="T44" fmla="*/ 42 w 53"/>
                    <a:gd name="T45" fmla="*/ 42 h 57"/>
                    <a:gd name="T46" fmla="*/ 40 w 53"/>
                    <a:gd name="T47" fmla="*/ 33 h 57"/>
                    <a:gd name="T48" fmla="*/ 43 w 53"/>
                    <a:gd name="T49" fmla="*/ 34 h 57"/>
                    <a:gd name="T50" fmla="*/ 48 w 53"/>
                    <a:gd name="T51" fmla="*/ 34 h 57"/>
                    <a:gd name="T52" fmla="*/ 50 w 53"/>
                    <a:gd name="T53" fmla="*/ 33 h 57"/>
                    <a:gd name="T54" fmla="*/ 51 w 53"/>
                    <a:gd name="T55" fmla="*/ 31 h 57"/>
                    <a:gd name="T56" fmla="*/ 47 w 53"/>
                    <a:gd name="T57" fmla="*/ 19 h 57"/>
                    <a:gd name="T58" fmla="*/ 48 w 53"/>
                    <a:gd name="T59" fmla="*/ 15 h 57"/>
                    <a:gd name="T60" fmla="*/ 53 w 53"/>
                    <a:gd name="T61" fmla="*/ 11 h 57"/>
                    <a:gd name="T62" fmla="*/ 53 w 53"/>
                    <a:gd name="T63" fmla="*/ 11 h 57"/>
                    <a:gd name="T64" fmla="*/ 52 w 53"/>
                    <a:gd name="T65" fmla="*/ 9 h 57"/>
                    <a:gd name="T66" fmla="*/ 43 w 53"/>
                    <a:gd name="T67" fmla="*/ 9 h 57"/>
                    <a:gd name="T68" fmla="*/ 43 w 53"/>
                    <a:gd name="T69" fmla="*/ 9 h 57"/>
                    <a:gd name="T70" fmla="*/ 34 w 53"/>
                    <a:gd name="T71" fmla="*/ 3 h 57"/>
                    <a:gd name="T72" fmla="*/ 24 w 53"/>
                    <a:gd name="T73" fmla="*/ 1 h 57"/>
                    <a:gd name="T74" fmla="*/ 22 w 53"/>
                    <a:gd name="T75" fmla="*/ 1 h 57"/>
                    <a:gd name="T76" fmla="*/ 25 w 53"/>
                    <a:gd name="T77" fmla="*/ 5 h 57"/>
                    <a:gd name="T78" fmla="*/ 26 w 53"/>
                    <a:gd name="T79" fmla="*/ 12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53" h="57">
                      <a:moveTo>
                        <a:pt x="26" y="12"/>
                      </a:moveTo>
                      <a:cubicBezTo>
                        <a:pt x="26" y="13"/>
                        <a:pt x="26" y="13"/>
                        <a:pt x="26" y="13"/>
                      </a:cubicBezTo>
                      <a:cubicBezTo>
                        <a:pt x="24" y="13"/>
                        <a:pt x="24" y="13"/>
                        <a:pt x="24" y="13"/>
                      </a:cubicBezTo>
                      <a:cubicBezTo>
                        <a:pt x="19" y="12"/>
                        <a:pt x="19" y="12"/>
                        <a:pt x="19" y="12"/>
                      </a:cubicBezTo>
                      <a:cubicBezTo>
                        <a:pt x="19" y="14"/>
                        <a:pt x="19" y="14"/>
                        <a:pt x="19" y="14"/>
                      </a:cubicBezTo>
                      <a:cubicBezTo>
                        <a:pt x="19" y="15"/>
                        <a:pt x="19" y="15"/>
                        <a:pt x="19" y="15"/>
                      </a:cubicBezTo>
                      <a:cubicBezTo>
                        <a:pt x="18" y="15"/>
                        <a:pt x="18" y="15"/>
                        <a:pt x="18" y="15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9" y="20"/>
                        <a:pt x="9" y="20"/>
                        <a:pt x="9" y="20"/>
                      </a:cubicBezTo>
                      <a:cubicBezTo>
                        <a:pt x="8" y="23"/>
                        <a:pt x="9" y="25"/>
                        <a:pt x="12" y="28"/>
                      </a:cubicBezTo>
                      <a:cubicBezTo>
                        <a:pt x="12" y="29"/>
                        <a:pt x="12" y="29"/>
                        <a:pt x="12" y="29"/>
                      </a:cubicBezTo>
                      <a:cubicBezTo>
                        <a:pt x="12" y="30"/>
                        <a:pt x="12" y="30"/>
                        <a:pt x="12" y="30"/>
                      </a:cubicBezTo>
                      <a:cubicBezTo>
                        <a:pt x="9" y="34"/>
                        <a:pt x="6" y="38"/>
                        <a:pt x="2" y="41"/>
                      </a:cubicBezTo>
                      <a:cubicBezTo>
                        <a:pt x="0" y="42"/>
                        <a:pt x="0" y="43"/>
                        <a:pt x="0" y="45"/>
                      </a:cubicBezTo>
                      <a:cubicBezTo>
                        <a:pt x="2" y="48"/>
                        <a:pt x="2" y="48"/>
                        <a:pt x="2" y="48"/>
                      </a:cubicBezTo>
                      <a:cubicBezTo>
                        <a:pt x="7" y="50"/>
                        <a:pt x="7" y="50"/>
                        <a:pt x="7" y="50"/>
                      </a:cubicBezTo>
                      <a:cubicBezTo>
                        <a:pt x="10" y="50"/>
                        <a:pt x="10" y="50"/>
                        <a:pt x="10" y="50"/>
                      </a:cubicBezTo>
                      <a:cubicBezTo>
                        <a:pt x="15" y="50"/>
                        <a:pt x="18" y="51"/>
                        <a:pt x="20" y="53"/>
                      </a:cubicBezTo>
                      <a:cubicBezTo>
                        <a:pt x="24" y="55"/>
                        <a:pt x="24" y="55"/>
                        <a:pt x="24" y="55"/>
                      </a:cubicBezTo>
                      <a:cubicBezTo>
                        <a:pt x="26" y="57"/>
                        <a:pt x="29" y="57"/>
                        <a:pt x="31" y="57"/>
                      </a:cubicBezTo>
                      <a:cubicBezTo>
                        <a:pt x="32" y="57"/>
                        <a:pt x="34" y="56"/>
                        <a:pt x="36" y="53"/>
                      </a:cubicBezTo>
                      <a:cubicBezTo>
                        <a:pt x="39" y="49"/>
                        <a:pt x="39" y="49"/>
                        <a:pt x="39" y="49"/>
                      </a:cubicBezTo>
                      <a:cubicBezTo>
                        <a:pt x="42" y="42"/>
                        <a:pt x="42" y="42"/>
                        <a:pt x="42" y="42"/>
                      </a:cubicBezTo>
                      <a:cubicBezTo>
                        <a:pt x="40" y="33"/>
                        <a:pt x="40" y="33"/>
                        <a:pt x="40" y="33"/>
                      </a:cubicBezTo>
                      <a:cubicBezTo>
                        <a:pt x="43" y="34"/>
                        <a:pt x="43" y="34"/>
                        <a:pt x="43" y="34"/>
                      </a:cubicBezTo>
                      <a:cubicBezTo>
                        <a:pt x="48" y="34"/>
                        <a:pt x="48" y="34"/>
                        <a:pt x="48" y="34"/>
                      </a:cubicBezTo>
                      <a:cubicBezTo>
                        <a:pt x="50" y="33"/>
                        <a:pt x="50" y="33"/>
                        <a:pt x="50" y="33"/>
                      </a:cubicBezTo>
                      <a:cubicBezTo>
                        <a:pt x="51" y="31"/>
                        <a:pt x="51" y="31"/>
                        <a:pt x="51" y="31"/>
                      </a:cubicBezTo>
                      <a:cubicBezTo>
                        <a:pt x="47" y="19"/>
                        <a:pt x="47" y="19"/>
                        <a:pt x="47" y="19"/>
                      </a:cubicBezTo>
                      <a:cubicBezTo>
                        <a:pt x="48" y="15"/>
                        <a:pt x="48" y="15"/>
                        <a:pt x="48" y="15"/>
                      </a:cubicBezTo>
                      <a:cubicBezTo>
                        <a:pt x="50" y="13"/>
                        <a:pt x="51" y="12"/>
                        <a:pt x="53" y="11"/>
                      </a:cubicBezTo>
                      <a:cubicBezTo>
                        <a:pt x="53" y="11"/>
                        <a:pt x="53" y="11"/>
                        <a:pt x="53" y="11"/>
                      </a:cubicBezTo>
                      <a:cubicBezTo>
                        <a:pt x="52" y="9"/>
                        <a:pt x="52" y="9"/>
                        <a:pt x="52" y="9"/>
                      </a:cubicBezTo>
                      <a:cubicBezTo>
                        <a:pt x="43" y="9"/>
                        <a:pt x="43" y="9"/>
                        <a:pt x="43" y="9"/>
                      </a:cubicBezTo>
                      <a:cubicBezTo>
                        <a:pt x="43" y="9"/>
                        <a:pt x="43" y="9"/>
                        <a:pt x="43" y="9"/>
                      </a:cubicBezTo>
                      <a:cubicBezTo>
                        <a:pt x="34" y="3"/>
                        <a:pt x="34" y="3"/>
                        <a:pt x="34" y="3"/>
                      </a:cubicBezTo>
                      <a:cubicBezTo>
                        <a:pt x="30" y="0"/>
                        <a:pt x="27" y="0"/>
                        <a:pt x="24" y="1"/>
                      </a:cubicBezTo>
                      <a:cubicBezTo>
                        <a:pt x="22" y="1"/>
                        <a:pt x="22" y="1"/>
                        <a:pt x="22" y="1"/>
                      </a:cubicBezTo>
                      <a:cubicBezTo>
                        <a:pt x="22" y="3"/>
                        <a:pt x="22" y="5"/>
                        <a:pt x="25" y="5"/>
                      </a:cubicBezTo>
                      <a:cubicBezTo>
                        <a:pt x="27" y="7"/>
                        <a:pt x="28" y="9"/>
                        <a:pt x="26" y="12"/>
                      </a:cubicBezTo>
                      <a:close/>
                    </a:path>
                  </a:pathLst>
                </a:custGeom>
                <a:solidFill>
                  <a:srgbClr val="778495">
                    <a:lumMod val="20000"/>
                    <a:lumOff val="80000"/>
                  </a:srgbClr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09" name="Freeform 27"/>
                <p:cNvSpPr>
                  <a:spLocks/>
                </p:cNvSpPr>
                <p:nvPr/>
              </p:nvSpPr>
              <p:spPr bwMode="auto">
                <a:xfrm>
                  <a:off x="4482745" y="2573995"/>
                  <a:ext cx="781381" cy="744507"/>
                </a:xfrm>
                <a:custGeom>
                  <a:avLst/>
                  <a:gdLst>
                    <a:gd name="T0" fmla="*/ 80 w 188"/>
                    <a:gd name="T1" fmla="*/ 37 h 179"/>
                    <a:gd name="T2" fmla="*/ 70 w 188"/>
                    <a:gd name="T3" fmla="*/ 40 h 179"/>
                    <a:gd name="T4" fmla="*/ 58 w 188"/>
                    <a:gd name="T5" fmla="*/ 46 h 179"/>
                    <a:gd name="T6" fmla="*/ 46 w 188"/>
                    <a:gd name="T7" fmla="*/ 56 h 179"/>
                    <a:gd name="T8" fmla="*/ 45 w 188"/>
                    <a:gd name="T9" fmla="*/ 58 h 179"/>
                    <a:gd name="T10" fmla="*/ 34 w 188"/>
                    <a:gd name="T11" fmla="*/ 70 h 179"/>
                    <a:gd name="T12" fmla="*/ 21 w 188"/>
                    <a:gd name="T13" fmla="*/ 69 h 179"/>
                    <a:gd name="T14" fmla="*/ 15 w 188"/>
                    <a:gd name="T15" fmla="*/ 63 h 179"/>
                    <a:gd name="T16" fmla="*/ 17 w 188"/>
                    <a:gd name="T17" fmla="*/ 86 h 179"/>
                    <a:gd name="T18" fmla="*/ 2 w 188"/>
                    <a:gd name="T19" fmla="*/ 110 h 179"/>
                    <a:gd name="T20" fmla="*/ 0 w 188"/>
                    <a:gd name="T21" fmla="*/ 113 h 179"/>
                    <a:gd name="T22" fmla="*/ 16 w 188"/>
                    <a:gd name="T23" fmla="*/ 119 h 179"/>
                    <a:gd name="T24" fmla="*/ 17 w 188"/>
                    <a:gd name="T25" fmla="*/ 120 h 179"/>
                    <a:gd name="T26" fmla="*/ 23 w 188"/>
                    <a:gd name="T27" fmla="*/ 124 h 179"/>
                    <a:gd name="T28" fmla="*/ 24 w 188"/>
                    <a:gd name="T29" fmla="*/ 124 h 179"/>
                    <a:gd name="T30" fmla="*/ 39 w 188"/>
                    <a:gd name="T31" fmla="*/ 136 h 179"/>
                    <a:gd name="T32" fmla="*/ 56 w 188"/>
                    <a:gd name="T33" fmla="*/ 112 h 179"/>
                    <a:gd name="T34" fmla="*/ 61 w 188"/>
                    <a:gd name="T35" fmla="*/ 106 h 179"/>
                    <a:gd name="T36" fmla="*/ 74 w 188"/>
                    <a:gd name="T37" fmla="*/ 101 h 179"/>
                    <a:gd name="T38" fmla="*/ 87 w 188"/>
                    <a:gd name="T39" fmla="*/ 99 h 179"/>
                    <a:gd name="T40" fmla="*/ 94 w 188"/>
                    <a:gd name="T41" fmla="*/ 110 h 179"/>
                    <a:gd name="T42" fmla="*/ 95 w 188"/>
                    <a:gd name="T43" fmla="*/ 119 h 179"/>
                    <a:gd name="T44" fmla="*/ 92 w 188"/>
                    <a:gd name="T45" fmla="*/ 134 h 179"/>
                    <a:gd name="T46" fmla="*/ 92 w 188"/>
                    <a:gd name="T47" fmla="*/ 135 h 179"/>
                    <a:gd name="T48" fmla="*/ 85 w 188"/>
                    <a:gd name="T49" fmla="*/ 156 h 179"/>
                    <a:gd name="T50" fmla="*/ 92 w 188"/>
                    <a:gd name="T51" fmla="*/ 152 h 179"/>
                    <a:gd name="T52" fmla="*/ 97 w 188"/>
                    <a:gd name="T53" fmla="*/ 154 h 179"/>
                    <a:gd name="T54" fmla="*/ 96 w 188"/>
                    <a:gd name="T55" fmla="*/ 160 h 179"/>
                    <a:gd name="T56" fmla="*/ 92 w 188"/>
                    <a:gd name="T57" fmla="*/ 167 h 179"/>
                    <a:gd name="T58" fmla="*/ 89 w 188"/>
                    <a:gd name="T59" fmla="*/ 172 h 179"/>
                    <a:gd name="T60" fmla="*/ 84 w 188"/>
                    <a:gd name="T61" fmla="*/ 173 h 179"/>
                    <a:gd name="T62" fmla="*/ 79 w 188"/>
                    <a:gd name="T63" fmla="*/ 179 h 179"/>
                    <a:gd name="T64" fmla="*/ 99 w 188"/>
                    <a:gd name="T65" fmla="*/ 164 h 179"/>
                    <a:gd name="T66" fmla="*/ 130 w 188"/>
                    <a:gd name="T67" fmla="*/ 133 h 179"/>
                    <a:gd name="T68" fmla="*/ 136 w 188"/>
                    <a:gd name="T69" fmla="*/ 130 h 179"/>
                    <a:gd name="T70" fmla="*/ 152 w 188"/>
                    <a:gd name="T71" fmla="*/ 126 h 179"/>
                    <a:gd name="T72" fmla="*/ 163 w 188"/>
                    <a:gd name="T73" fmla="*/ 104 h 179"/>
                    <a:gd name="T74" fmla="*/ 188 w 188"/>
                    <a:gd name="T75" fmla="*/ 78 h 179"/>
                    <a:gd name="T76" fmla="*/ 182 w 188"/>
                    <a:gd name="T77" fmla="*/ 60 h 179"/>
                    <a:gd name="T78" fmla="*/ 173 w 188"/>
                    <a:gd name="T79" fmla="*/ 58 h 179"/>
                    <a:gd name="T80" fmla="*/ 171 w 188"/>
                    <a:gd name="T81" fmla="*/ 54 h 179"/>
                    <a:gd name="T82" fmla="*/ 158 w 188"/>
                    <a:gd name="T83" fmla="*/ 22 h 179"/>
                    <a:gd name="T84" fmla="*/ 154 w 188"/>
                    <a:gd name="T85" fmla="*/ 6 h 179"/>
                    <a:gd name="T86" fmla="*/ 147 w 188"/>
                    <a:gd name="T87" fmla="*/ 12 h 179"/>
                    <a:gd name="T88" fmla="*/ 134 w 188"/>
                    <a:gd name="T89" fmla="*/ 5 h 179"/>
                    <a:gd name="T90" fmla="*/ 124 w 188"/>
                    <a:gd name="T91" fmla="*/ 6 h 179"/>
                    <a:gd name="T92" fmla="*/ 114 w 188"/>
                    <a:gd name="T93" fmla="*/ 2 h 179"/>
                    <a:gd name="T94" fmla="*/ 114 w 188"/>
                    <a:gd name="T95" fmla="*/ 15 h 179"/>
                    <a:gd name="T96" fmla="*/ 113 w 188"/>
                    <a:gd name="T97" fmla="*/ 16 h 179"/>
                    <a:gd name="T98" fmla="*/ 104 w 188"/>
                    <a:gd name="T99" fmla="*/ 24 h 17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</a:cxnLst>
                  <a:rect l="0" t="0" r="r" b="b"/>
                  <a:pathLst>
                    <a:path w="188" h="179">
                      <a:moveTo>
                        <a:pt x="86" y="23"/>
                      </a:moveTo>
                      <a:cubicBezTo>
                        <a:pt x="81" y="30"/>
                        <a:pt x="81" y="30"/>
                        <a:pt x="81" y="30"/>
                      </a:cubicBezTo>
                      <a:cubicBezTo>
                        <a:pt x="80" y="31"/>
                        <a:pt x="80" y="33"/>
                        <a:pt x="80" y="37"/>
                      </a:cubicBezTo>
                      <a:cubicBezTo>
                        <a:pt x="80" y="40"/>
                        <a:pt x="80" y="40"/>
                        <a:pt x="80" y="40"/>
                      </a:cubicBezTo>
                      <a:cubicBezTo>
                        <a:pt x="71" y="40"/>
                        <a:pt x="71" y="40"/>
                        <a:pt x="71" y="40"/>
                      </a:cubicBezTo>
                      <a:cubicBezTo>
                        <a:pt x="70" y="40"/>
                        <a:pt x="70" y="40"/>
                        <a:pt x="70" y="40"/>
                      </a:cubicBezTo>
                      <a:cubicBezTo>
                        <a:pt x="70" y="40"/>
                        <a:pt x="70" y="40"/>
                        <a:pt x="70" y="40"/>
                      </a:cubicBezTo>
                      <a:cubicBezTo>
                        <a:pt x="64" y="38"/>
                        <a:pt x="64" y="38"/>
                        <a:pt x="64" y="38"/>
                      </a:cubicBezTo>
                      <a:cubicBezTo>
                        <a:pt x="58" y="46"/>
                        <a:pt x="58" y="46"/>
                        <a:pt x="58" y="46"/>
                      </a:cubicBezTo>
                      <a:cubicBezTo>
                        <a:pt x="58" y="46"/>
                        <a:pt x="58" y="46"/>
                        <a:pt x="58" y="46"/>
                      </a:cubicBezTo>
                      <a:cubicBezTo>
                        <a:pt x="51" y="50"/>
                        <a:pt x="51" y="50"/>
                        <a:pt x="51" y="50"/>
                      </a:cubicBezTo>
                      <a:cubicBezTo>
                        <a:pt x="46" y="56"/>
                        <a:pt x="46" y="56"/>
                        <a:pt x="46" y="56"/>
                      </a:cubicBezTo>
                      <a:cubicBezTo>
                        <a:pt x="46" y="56"/>
                        <a:pt x="46" y="56"/>
                        <a:pt x="46" y="56"/>
                      </a:cubicBezTo>
                      <a:cubicBezTo>
                        <a:pt x="45" y="58"/>
                        <a:pt x="45" y="58"/>
                        <a:pt x="45" y="58"/>
                      </a:cubicBezTo>
                      <a:cubicBezTo>
                        <a:pt x="45" y="58"/>
                        <a:pt x="45" y="58"/>
                        <a:pt x="45" y="58"/>
                      </a:cubicBezTo>
                      <a:cubicBezTo>
                        <a:pt x="35" y="69"/>
                        <a:pt x="35" y="69"/>
                        <a:pt x="35" y="69"/>
                      </a:cubicBezTo>
                      <a:cubicBezTo>
                        <a:pt x="35" y="70"/>
                        <a:pt x="35" y="70"/>
                        <a:pt x="35" y="70"/>
                      </a:cubicBezTo>
                      <a:cubicBezTo>
                        <a:pt x="34" y="70"/>
                        <a:pt x="34" y="70"/>
                        <a:pt x="34" y="70"/>
                      </a:cubicBezTo>
                      <a:cubicBezTo>
                        <a:pt x="27" y="74"/>
                        <a:pt x="27" y="74"/>
                        <a:pt x="27" y="74"/>
                      </a:cubicBezTo>
                      <a:cubicBezTo>
                        <a:pt x="21" y="70"/>
                        <a:pt x="21" y="70"/>
                        <a:pt x="21" y="70"/>
                      </a:cubicBezTo>
                      <a:cubicBezTo>
                        <a:pt x="21" y="69"/>
                        <a:pt x="21" y="69"/>
                        <a:pt x="21" y="69"/>
                      </a:cubicBezTo>
                      <a:cubicBezTo>
                        <a:pt x="21" y="69"/>
                        <a:pt x="21" y="69"/>
                        <a:pt x="21" y="69"/>
                      </a:cubicBezTo>
                      <a:cubicBezTo>
                        <a:pt x="21" y="69"/>
                        <a:pt x="21" y="69"/>
                        <a:pt x="21" y="69"/>
                      </a:cubicBezTo>
                      <a:cubicBezTo>
                        <a:pt x="15" y="63"/>
                        <a:pt x="15" y="63"/>
                        <a:pt x="15" y="63"/>
                      </a:cubicBezTo>
                      <a:cubicBezTo>
                        <a:pt x="12" y="61"/>
                        <a:pt x="12" y="61"/>
                        <a:pt x="12" y="61"/>
                      </a:cubicBezTo>
                      <a:cubicBezTo>
                        <a:pt x="14" y="78"/>
                        <a:pt x="14" y="78"/>
                        <a:pt x="14" y="78"/>
                      </a:cubicBezTo>
                      <a:cubicBezTo>
                        <a:pt x="17" y="86"/>
                        <a:pt x="17" y="86"/>
                        <a:pt x="17" y="86"/>
                      </a:cubicBezTo>
                      <a:cubicBezTo>
                        <a:pt x="11" y="92"/>
                        <a:pt x="11" y="92"/>
                        <a:pt x="11" y="92"/>
                      </a:cubicBezTo>
                      <a:cubicBezTo>
                        <a:pt x="2" y="104"/>
                        <a:pt x="2" y="104"/>
                        <a:pt x="2" y="104"/>
                      </a:cubicBezTo>
                      <a:cubicBezTo>
                        <a:pt x="2" y="110"/>
                        <a:pt x="2" y="110"/>
                        <a:pt x="2" y="110"/>
                      </a:cubicBezTo>
                      <a:cubicBezTo>
                        <a:pt x="2" y="110"/>
                        <a:pt x="2" y="110"/>
                        <a:pt x="2" y="110"/>
                      </a:cubicBezTo>
                      <a:cubicBezTo>
                        <a:pt x="2" y="110"/>
                        <a:pt x="2" y="110"/>
                        <a:pt x="2" y="110"/>
                      </a:cubicBezTo>
                      <a:cubicBezTo>
                        <a:pt x="0" y="113"/>
                        <a:pt x="0" y="113"/>
                        <a:pt x="0" y="113"/>
                      </a:cubicBezTo>
                      <a:cubicBezTo>
                        <a:pt x="1" y="116"/>
                        <a:pt x="1" y="116"/>
                        <a:pt x="1" y="116"/>
                      </a:cubicBezTo>
                      <a:cubicBezTo>
                        <a:pt x="4" y="116"/>
                        <a:pt x="4" y="116"/>
                        <a:pt x="4" y="116"/>
                      </a:cubicBezTo>
                      <a:cubicBezTo>
                        <a:pt x="16" y="119"/>
                        <a:pt x="16" y="119"/>
                        <a:pt x="16" y="119"/>
                      </a:cubicBezTo>
                      <a:cubicBezTo>
                        <a:pt x="16" y="119"/>
                        <a:pt x="16" y="119"/>
                        <a:pt x="16" y="119"/>
                      </a:cubicBezTo>
                      <a:cubicBezTo>
                        <a:pt x="17" y="119"/>
                        <a:pt x="17" y="119"/>
                        <a:pt x="17" y="119"/>
                      </a:cubicBezTo>
                      <a:cubicBezTo>
                        <a:pt x="17" y="120"/>
                        <a:pt x="17" y="120"/>
                        <a:pt x="17" y="120"/>
                      </a:cubicBezTo>
                      <a:cubicBezTo>
                        <a:pt x="17" y="120"/>
                        <a:pt x="17" y="120"/>
                        <a:pt x="17" y="120"/>
                      </a:cubicBezTo>
                      <a:cubicBezTo>
                        <a:pt x="20" y="122"/>
                        <a:pt x="20" y="122"/>
                        <a:pt x="20" y="122"/>
                      </a:cubicBezTo>
                      <a:cubicBezTo>
                        <a:pt x="23" y="124"/>
                        <a:pt x="23" y="124"/>
                        <a:pt x="23" y="124"/>
                      </a:cubicBezTo>
                      <a:cubicBezTo>
                        <a:pt x="23" y="124"/>
                        <a:pt x="23" y="124"/>
                        <a:pt x="23" y="124"/>
                      </a:cubicBezTo>
                      <a:cubicBezTo>
                        <a:pt x="24" y="124"/>
                        <a:pt x="24" y="124"/>
                        <a:pt x="24" y="124"/>
                      </a:cubicBezTo>
                      <a:cubicBezTo>
                        <a:pt x="24" y="124"/>
                        <a:pt x="24" y="124"/>
                        <a:pt x="24" y="124"/>
                      </a:cubicBezTo>
                      <a:cubicBezTo>
                        <a:pt x="25" y="126"/>
                        <a:pt x="26" y="127"/>
                        <a:pt x="26" y="129"/>
                      </a:cubicBezTo>
                      <a:cubicBezTo>
                        <a:pt x="27" y="132"/>
                        <a:pt x="27" y="132"/>
                        <a:pt x="27" y="132"/>
                      </a:cubicBezTo>
                      <a:cubicBezTo>
                        <a:pt x="39" y="136"/>
                        <a:pt x="39" y="136"/>
                        <a:pt x="39" y="136"/>
                      </a:cubicBezTo>
                      <a:cubicBezTo>
                        <a:pt x="43" y="135"/>
                        <a:pt x="43" y="135"/>
                        <a:pt x="43" y="135"/>
                      </a:cubicBezTo>
                      <a:cubicBezTo>
                        <a:pt x="46" y="130"/>
                        <a:pt x="46" y="130"/>
                        <a:pt x="46" y="130"/>
                      </a:cubicBezTo>
                      <a:cubicBezTo>
                        <a:pt x="56" y="112"/>
                        <a:pt x="56" y="112"/>
                        <a:pt x="56" y="112"/>
                      </a:cubicBezTo>
                      <a:cubicBezTo>
                        <a:pt x="56" y="112"/>
                        <a:pt x="56" y="112"/>
                        <a:pt x="56" y="112"/>
                      </a:cubicBezTo>
                      <a:cubicBezTo>
                        <a:pt x="56" y="112"/>
                        <a:pt x="56" y="112"/>
                        <a:pt x="56" y="112"/>
                      </a:cubicBezTo>
                      <a:cubicBezTo>
                        <a:pt x="61" y="106"/>
                        <a:pt x="61" y="106"/>
                        <a:pt x="61" y="106"/>
                      </a:cubicBezTo>
                      <a:cubicBezTo>
                        <a:pt x="61" y="105"/>
                        <a:pt x="61" y="105"/>
                        <a:pt x="61" y="105"/>
                      </a:cubicBezTo>
                      <a:cubicBezTo>
                        <a:pt x="69" y="102"/>
                        <a:pt x="69" y="102"/>
                        <a:pt x="69" y="102"/>
                      </a:cubicBezTo>
                      <a:cubicBezTo>
                        <a:pt x="74" y="101"/>
                        <a:pt x="74" y="101"/>
                        <a:pt x="74" y="101"/>
                      </a:cubicBezTo>
                      <a:cubicBezTo>
                        <a:pt x="76" y="98"/>
                        <a:pt x="78" y="96"/>
                        <a:pt x="80" y="96"/>
                      </a:cubicBezTo>
                      <a:cubicBezTo>
                        <a:pt x="81" y="96"/>
                        <a:pt x="83" y="97"/>
                        <a:pt x="86" y="99"/>
                      </a:cubicBezTo>
                      <a:cubicBezTo>
                        <a:pt x="87" y="99"/>
                        <a:pt x="87" y="99"/>
                        <a:pt x="87" y="99"/>
                      </a:cubicBezTo>
                      <a:cubicBezTo>
                        <a:pt x="87" y="100"/>
                        <a:pt x="87" y="100"/>
                        <a:pt x="87" y="100"/>
                      </a:cubicBezTo>
                      <a:cubicBezTo>
                        <a:pt x="94" y="110"/>
                        <a:pt x="94" y="110"/>
                        <a:pt x="94" y="110"/>
                      </a:cubicBezTo>
                      <a:cubicBezTo>
                        <a:pt x="94" y="110"/>
                        <a:pt x="94" y="110"/>
                        <a:pt x="94" y="110"/>
                      </a:cubicBezTo>
                      <a:cubicBezTo>
                        <a:pt x="94" y="110"/>
                        <a:pt x="94" y="110"/>
                        <a:pt x="94" y="110"/>
                      </a:cubicBezTo>
                      <a:cubicBezTo>
                        <a:pt x="94" y="111"/>
                        <a:pt x="94" y="111"/>
                        <a:pt x="94" y="111"/>
                      </a:cubicBezTo>
                      <a:cubicBezTo>
                        <a:pt x="95" y="119"/>
                        <a:pt x="95" y="119"/>
                        <a:pt x="95" y="119"/>
                      </a:cubicBezTo>
                      <a:cubicBezTo>
                        <a:pt x="94" y="127"/>
                        <a:pt x="94" y="127"/>
                        <a:pt x="94" y="127"/>
                      </a:cubicBezTo>
                      <a:cubicBezTo>
                        <a:pt x="94" y="127"/>
                        <a:pt x="94" y="127"/>
                        <a:pt x="94" y="127"/>
                      </a:cubicBezTo>
                      <a:cubicBezTo>
                        <a:pt x="92" y="134"/>
                        <a:pt x="92" y="134"/>
                        <a:pt x="92" y="134"/>
                      </a:cubicBezTo>
                      <a:cubicBezTo>
                        <a:pt x="92" y="134"/>
                        <a:pt x="92" y="134"/>
                        <a:pt x="92" y="134"/>
                      </a:cubicBezTo>
                      <a:cubicBezTo>
                        <a:pt x="92" y="135"/>
                        <a:pt x="92" y="135"/>
                        <a:pt x="92" y="135"/>
                      </a:cubicBezTo>
                      <a:cubicBezTo>
                        <a:pt x="92" y="135"/>
                        <a:pt x="92" y="135"/>
                        <a:pt x="92" y="135"/>
                      </a:cubicBezTo>
                      <a:cubicBezTo>
                        <a:pt x="87" y="142"/>
                        <a:pt x="87" y="142"/>
                        <a:pt x="87" y="142"/>
                      </a:cubicBezTo>
                      <a:cubicBezTo>
                        <a:pt x="84" y="147"/>
                        <a:pt x="84" y="147"/>
                        <a:pt x="84" y="147"/>
                      </a:cubicBezTo>
                      <a:cubicBezTo>
                        <a:pt x="85" y="156"/>
                        <a:pt x="85" y="156"/>
                        <a:pt x="85" y="156"/>
                      </a:cubicBezTo>
                      <a:cubicBezTo>
                        <a:pt x="86" y="156"/>
                        <a:pt x="86" y="156"/>
                        <a:pt x="86" y="156"/>
                      </a:cubicBezTo>
                      <a:cubicBezTo>
                        <a:pt x="88" y="154"/>
                        <a:pt x="88" y="154"/>
                        <a:pt x="88" y="154"/>
                      </a:cubicBezTo>
                      <a:cubicBezTo>
                        <a:pt x="92" y="152"/>
                        <a:pt x="92" y="152"/>
                        <a:pt x="92" y="152"/>
                      </a:cubicBezTo>
                      <a:cubicBezTo>
                        <a:pt x="92" y="151"/>
                        <a:pt x="92" y="151"/>
                        <a:pt x="92" y="151"/>
                      </a:cubicBezTo>
                      <a:cubicBezTo>
                        <a:pt x="93" y="150"/>
                        <a:pt x="93" y="150"/>
                        <a:pt x="93" y="150"/>
                      </a:cubicBezTo>
                      <a:cubicBezTo>
                        <a:pt x="97" y="154"/>
                        <a:pt x="97" y="154"/>
                        <a:pt x="97" y="154"/>
                      </a:cubicBezTo>
                      <a:cubicBezTo>
                        <a:pt x="97" y="154"/>
                        <a:pt x="97" y="154"/>
                        <a:pt x="97" y="154"/>
                      </a:cubicBezTo>
                      <a:cubicBezTo>
                        <a:pt x="97" y="160"/>
                        <a:pt x="97" y="160"/>
                        <a:pt x="97" y="160"/>
                      </a:cubicBezTo>
                      <a:cubicBezTo>
                        <a:pt x="96" y="160"/>
                        <a:pt x="96" y="160"/>
                        <a:pt x="96" y="160"/>
                      </a:cubicBezTo>
                      <a:cubicBezTo>
                        <a:pt x="93" y="162"/>
                        <a:pt x="93" y="162"/>
                        <a:pt x="93" y="162"/>
                      </a:cubicBezTo>
                      <a:cubicBezTo>
                        <a:pt x="92" y="164"/>
                        <a:pt x="92" y="164"/>
                        <a:pt x="92" y="164"/>
                      </a:cubicBezTo>
                      <a:cubicBezTo>
                        <a:pt x="92" y="167"/>
                        <a:pt x="92" y="167"/>
                        <a:pt x="92" y="167"/>
                      </a:cubicBezTo>
                      <a:cubicBezTo>
                        <a:pt x="91" y="168"/>
                        <a:pt x="91" y="168"/>
                        <a:pt x="91" y="168"/>
                      </a:cubicBezTo>
                      <a:cubicBezTo>
                        <a:pt x="91" y="168"/>
                        <a:pt x="91" y="168"/>
                        <a:pt x="91" y="168"/>
                      </a:cubicBezTo>
                      <a:cubicBezTo>
                        <a:pt x="89" y="172"/>
                        <a:pt x="89" y="172"/>
                        <a:pt x="89" y="172"/>
                      </a:cubicBezTo>
                      <a:cubicBezTo>
                        <a:pt x="88" y="172"/>
                        <a:pt x="88" y="172"/>
                        <a:pt x="88" y="172"/>
                      </a:cubicBezTo>
                      <a:cubicBezTo>
                        <a:pt x="88" y="172"/>
                        <a:pt x="88" y="172"/>
                        <a:pt x="88" y="172"/>
                      </a:cubicBezTo>
                      <a:cubicBezTo>
                        <a:pt x="84" y="173"/>
                        <a:pt x="84" y="173"/>
                        <a:pt x="84" y="173"/>
                      </a:cubicBezTo>
                      <a:cubicBezTo>
                        <a:pt x="81" y="174"/>
                        <a:pt x="81" y="174"/>
                        <a:pt x="81" y="174"/>
                      </a:cubicBezTo>
                      <a:cubicBezTo>
                        <a:pt x="79" y="178"/>
                        <a:pt x="79" y="178"/>
                        <a:pt x="79" y="178"/>
                      </a:cubicBezTo>
                      <a:cubicBezTo>
                        <a:pt x="79" y="179"/>
                        <a:pt x="79" y="179"/>
                        <a:pt x="79" y="179"/>
                      </a:cubicBezTo>
                      <a:cubicBezTo>
                        <a:pt x="92" y="177"/>
                        <a:pt x="92" y="177"/>
                        <a:pt x="92" y="177"/>
                      </a:cubicBezTo>
                      <a:cubicBezTo>
                        <a:pt x="95" y="175"/>
                        <a:pt x="95" y="175"/>
                        <a:pt x="95" y="175"/>
                      </a:cubicBezTo>
                      <a:cubicBezTo>
                        <a:pt x="99" y="164"/>
                        <a:pt x="99" y="164"/>
                        <a:pt x="99" y="164"/>
                      </a:cubicBezTo>
                      <a:cubicBezTo>
                        <a:pt x="99" y="164"/>
                        <a:pt x="99" y="164"/>
                        <a:pt x="99" y="164"/>
                      </a:cubicBezTo>
                      <a:cubicBezTo>
                        <a:pt x="129" y="133"/>
                        <a:pt x="129" y="133"/>
                        <a:pt x="129" y="133"/>
                      </a:cubicBezTo>
                      <a:cubicBezTo>
                        <a:pt x="130" y="133"/>
                        <a:pt x="130" y="133"/>
                        <a:pt x="130" y="133"/>
                      </a:cubicBezTo>
                      <a:cubicBezTo>
                        <a:pt x="136" y="130"/>
                        <a:pt x="136" y="130"/>
                        <a:pt x="136" y="130"/>
                      </a:cubicBezTo>
                      <a:cubicBezTo>
                        <a:pt x="136" y="130"/>
                        <a:pt x="136" y="130"/>
                        <a:pt x="136" y="130"/>
                      </a:cubicBezTo>
                      <a:cubicBezTo>
                        <a:pt x="136" y="130"/>
                        <a:pt x="136" y="130"/>
                        <a:pt x="136" y="130"/>
                      </a:cubicBezTo>
                      <a:cubicBezTo>
                        <a:pt x="142" y="130"/>
                        <a:pt x="142" y="130"/>
                        <a:pt x="142" y="130"/>
                      </a:cubicBezTo>
                      <a:cubicBezTo>
                        <a:pt x="147" y="129"/>
                        <a:pt x="147" y="129"/>
                        <a:pt x="147" y="129"/>
                      </a:cubicBezTo>
                      <a:cubicBezTo>
                        <a:pt x="152" y="126"/>
                        <a:pt x="152" y="126"/>
                        <a:pt x="152" y="126"/>
                      </a:cubicBezTo>
                      <a:cubicBezTo>
                        <a:pt x="156" y="122"/>
                        <a:pt x="156" y="122"/>
                        <a:pt x="156" y="122"/>
                      </a:cubicBezTo>
                      <a:cubicBezTo>
                        <a:pt x="163" y="104"/>
                        <a:pt x="163" y="104"/>
                        <a:pt x="163" y="104"/>
                      </a:cubicBezTo>
                      <a:cubicBezTo>
                        <a:pt x="163" y="104"/>
                        <a:pt x="163" y="104"/>
                        <a:pt x="163" y="104"/>
                      </a:cubicBezTo>
                      <a:cubicBezTo>
                        <a:pt x="163" y="104"/>
                        <a:pt x="163" y="104"/>
                        <a:pt x="163" y="104"/>
                      </a:cubicBezTo>
                      <a:cubicBezTo>
                        <a:pt x="188" y="78"/>
                        <a:pt x="188" y="78"/>
                        <a:pt x="188" y="78"/>
                      </a:cubicBezTo>
                      <a:cubicBezTo>
                        <a:pt x="188" y="78"/>
                        <a:pt x="188" y="78"/>
                        <a:pt x="188" y="78"/>
                      </a:cubicBezTo>
                      <a:cubicBezTo>
                        <a:pt x="186" y="64"/>
                        <a:pt x="186" y="64"/>
                        <a:pt x="186" y="64"/>
                      </a:cubicBezTo>
                      <a:cubicBezTo>
                        <a:pt x="185" y="63"/>
                        <a:pt x="183" y="62"/>
                        <a:pt x="182" y="61"/>
                      </a:cubicBezTo>
                      <a:cubicBezTo>
                        <a:pt x="182" y="60"/>
                        <a:pt x="182" y="60"/>
                        <a:pt x="182" y="60"/>
                      </a:cubicBezTo>
                      <a:cubicBezTo>
                        <a:pt x="182" y="61"/>
                        <a:pt x="182" y="61"/>
                        <a:pt x="182" y="61"/>
                      </a:cubicBezTo>
                      <a:cubicBezTo>
                        <a:pt x="178" y="61"/>
                        <a:pt x="178" y="61"/>
                        <a:pt x="178" y="61"/>
                      </a:cubicBezTo>
                      <a:cubicBezTo>
                        <a:pt x="176" y="60"/>
                        <a:pt x="174" y="60"/>
                        <a:pt x="173" y="58"/>
                      </a:cubicBezTo>
                      <a:cubicBezTo>
                        <a:pt x="172" y="55"/>
                        <a:pt x="172" y="55"/>
                        <a:pt x="172" y="55"/>
                      </a:cubicBezTo>
                      <a:cubicBezTo>
                        <a:pt x="172" y="55"/>
                        <a:pt x="172" y="55"/>
                        <a:pt x="172" y="55"/>
                      </a:cubicBezTo>
                      <a:cubicBezTo>
                        <a:pt x="171" y="54"/>
                        <a:pt x="171" y="54"/>
                        <a:pt x="171" y="54"/>
                      </a:cubicBezTo>
                      <a:cubicBezTo>
                        <a:pt x="171" y="33"/>
                        <a:pt x="171" y="33"/>
                        <a:pt x="171" y="33"/>
                      </a:cubicBezTo>
                      <a:cubicBezTo>
                        <a:pt x="169" y="32"/>
                        <a:pt x="166" y="30"/>
                        <a:pt x="164" y="28"/>
                      </a:cubicBezTo>
                      <a:cubicBezTo>
                        <a:pt x="158" y="22"/>
                        <a:pt x="158" y="22"/>
                        <a:pt x="158" y="22"/>
                      </a:cubicBezTo>
                      <a:cubicBezTo>
                        <a:pt x="154" y="15"/>
                        <a:pt x="154" y="15"/>
                        <a:pt x="154" y="15"/>
                      </a:cubicBezTo>
                      <a:cubicBezTo>
                        <a:pt x="153" y="14"/>
                        <a:pt x="153" y="11"/>
                        <a:pt x="153" y="8"/>
                      </a:cubicBezTo>
                      <a:cubicBezTo>
                        <a:pt x="154" y="6"/>
                        <a:pt x="154" y="6"/>
                        <a:pt x="154" y="6"/>
                      </a:cubicBezTo>
                      <a:cubicBezTo>
                        <a:pt x="151" y="2"/>
                        <a:pt x="151" y="2"/>
                        <a:pt x="151" y="2"/>
                      </a:cubicBezTo>
                      <a:cubicBezTo>
                        <a:pt x="150" y="5"/>
                        <a:pt x="150" y="5"/>
                        <a:pt x="150" y="5"/>
                      </a:cubicBezTo>
                      <a:cubicBezTo>
                        <a:pt x="147" y="12"/>
                        <a:pt x="147" y="12"/>
                        <a:pt x="147" y="12"/>
                      </a:cubicBezTo>
                      <a:cubicBezTo>
                        <a:pt x="146" y="12"/>
                        <a:pt x="146" y="12"/>
                        <a:pt x="146" y="12"/>
                      </a:cubicBezTo>
                      <a:cubicBezTo>
                        <a:pt x="143" y="12"/>
                        <a:pt x="140" y="12"/>
                        <a:pt x="137" y="10"/>
                      </a:cubicBezTo>
                      <a:cubicBezTo>
                        <a:pt x="135" y="10"/>
                        <a:pt x="134" y="8"/>
                        <a:pt x="134" y="5"/>
                      </a:cubicBezTo>
                      <a:cubicBezTo>
                        <a:pt x="134" y="4"/>
                        <a:pt x="134" y="4"/>
                        <a:pt x="134" y="4"/>
                      </a:cubicBezTo>
                      <a:cubicBezTo>
                        <a:pt x="132" y="4"/>
                        <a:pt x="132" y="4"/>
                        <a:pt x="132" y="4"/>
                      </a:cubicBezTo>
                      <a:cubicBezTo>
                        <a:pt x="124" y="6"/>
                        <a:pt x="124" y="6"/>
                        <a:pt x="124" y="6"/>
                      </a:cubicBezTo>
                      <a:cubicBezTo>
                        <a:pt x="118" y="0"/>
                        <a:pt x="118" y="0"/>
                        <a:pt x="118" y="0"/>
                      </a:cubicBezTo>
                      <a:cubicBezTo>
                        <a:pt x="116" y="0"/>
                        <a:pt x="116" y="0"/>
                        <a:pt x="116" y="0"/>
                      </a:cubicBezTo>
                      <a:cubicBezTo>
                        <a:pt x="114" y="2"/>
                        <a:pt x="114" y="2"/>
                        <a:pt x="114" y="2"/>
                      </a:cubicBezTo>
                      <a:cubicBezTo>
                        <a:pt x="117" y="6"/>
                        <a:pt x="117" y="6"/>
                        <a:pt x="117" y="6"/>
                      </a:cubicBezTo>
                      <a:cubicBezTo>
                        <a:pt x="118" y="7"/>
                        <a:pt x="118" y="7"/>
                        <a:pt x="118" y="7"/>
                      </a:cubicBezTo>
                      <a:cubicBezTo>
                        <a:pt x="114" y="15"/>
                        <a:pt x="114" y="15"/>
                        <a:pt x="114" y="15"/>
                      </a:cubicBezTo>
                      <a:cubicBezTo>
                        <a:pt x="113" y="15"/>
                        <a:pt x="113" y="15"/>
                        <a:pt x="113" y="15"/>
                      </a:cubicBezTo>
                      <a:cubicBezTo>
                        <a:pt x="113" y="16"/>
                        <a:pt x="113" y="16"/>
                        <a:pt x="113" y="16"/>
                      </a:cubicBezTo>
                      <a:cubicBezTo>
                        <a:pt x="113" y="16"/>
                        <a:pt x="113" y="16"/>
                        <a:pt x="113" y="16"/>
                      </a:cubicBezTo>
                      <a:cubicBezTo>
                        <a:pt x="106" y="24"/>
                        <a:pt x="106" y="24"/>
                        <a:pt x="106" y="24"/>
                      </a:cubicBezTo>
                      <a:cubicBezTo>
                        <a:pt x="105" y="24"/>
                        <a:pt x="105" y="24"/>
                        <a:pt x="105" y="24"/>
                      </a:cubicBezTo>
                      <a:cubicBezTo>
                        <a:pt x="104" y="24"/>
                        <a:pt x="104" y="24"/>
                        <a:pt x="104" y="24"/>
                      </a:cubicBezTo>
                      <a:cubicBezTo>
                        <a:pt x="93" y="25"/>
                        <a:pt x="93" y="25"/>
                        <a:pt x="93" y="25"/>
                      </a:cubicBezTo>
                      <a:lnTo>
                        <a:pt x="86" y="23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54" name="Freeform 26"/>
                <p:cNvSpPr>
                  <a:spLocks/>
                </p:cNvSpPr>
                <p:nvPr/>
              </p:nvSpPr>
              <p:spPr bwMode="auto">
                <a:xfrm>
                  <a:off x="4110006" y="3042408"/>
                  <a:ext cx="221246" cy="237048"/>
                </a:xfrm>
                <a:custGeom>
                  <a:avLst/>
                  <a:gdLst>
                    <a:gd name="T0" fmla="*/ 26 w 53"/>
                    <a:gd name="T1" fmla="*/ 12 h 57"/>
                    <a:gd name="T2" fmla="*/ 26 w 53"/>
                    <a:gd name="T3" fmla="*/ 13 h 57"/>
                    <a:gd name="T4" fmla="*/ 24 w 53"/>
                    <a:gd name="T5" fmla="*/ 13 h 57"/>
                    <a:gd name="T6" fmla="*/ 19 w 53"/>
                    <a:gd name="T7" fmla="*/ 12 h 57"/>
                    <a:gd name="T8" fmla="*/ 19 w 53"/>
                    <a:gd name="T9" fmla="*/ 14 h 57"/>
                    <a:gd name="T10" fmla="*/ 19 w 53"/>
                    <a:gd name="T11" fmla="*/ 15 h 57"/>
                    <a:gd name="T12" fmla="*/ 18 w 53"/>
                    <a:gd name="T13" fmla="*/ 15 h 57"/>
                    <a:gd name="T14" fmla="*/ 9 w 53"/>
                    <a:gd name="T15" fmla="*/ 19 h 57"/>
                    <a:gd name="T16" fmla="*/ 9 w 53"/>
                    <a:gd name="T17" fmla="*/ 20 h 57"/>
                    <a:gd name="T18" fmla="*/ 12 w 53"/>
                    <a:gd name="T19" fmla="*/ 28 h 57"/>
                    <a:gd name="T20" fmla="*/ 12 w 53"/>
                    <a:gd name="T21" fmla="*/ 29 h 57"/>
                    <a:gd name="T22" fmla="*/ 12 w 53"/>
                    <a:gd name="T23" fmla="*/ 30 h 57"/>
                    <a:gd name="T24" fmla="*/ 2 w 53"/>
                    <a:gd name="T25" fmla="*/ 41 h 57"/>
                    <a:gd name="T26" fmla="*/ 0 w 53"/>
                    <a:gd name="T27" fmla="*/ 45 h 57"/>
                    <a:gd name="T28" fmla="*/ 2 w 53"/>
                    <a:gd name="T29" fmla="*/ 48 h 57"/>
                    <a:gd name="T30" fmla="*/ 7 w 53"/>
                    <a:gd name="T31" fmla="*/ 50 h 57"/>
                    <a:gd name="T32" fmla="*/ 10 w 53"/>
                    <a:gd name="T33" fmla="*/ 50 h 57"/>
                    <a:gd name="T34" fmla="*/ 20 w 53"/>
                    <a:gd name="T35" fmla="*/ 53 h 57"/>
                    <a:gd name="T36" fmla="*/ 24 w 53"/>
                    <a:gd name="T37" fmla="*/ 55 h 57"/>
                    <a:gd name="T38" fmla="*/ 31 w 53"/>
                    <a:gd name="T39" fmla="*/ 57 h 57"/>
                    <a:gd name="T40" fmla="*/ 36 w 53"/>
                    <a:gd name="T41" fmla="*/ 53 h 57"/>
                    <a:gd name="T42" fmla="*/ 39 w 53"/>
                    <a:gd name="T43" fmla="*/ 49 h 57"/>
                    <a:gd name="T44" fmla="*/ 42 w 53"/>
                    <a:gd name="T45" fmla="*/ 42 h 57"/>
                    <a:gd name="T46" fmla="*/ 40 w 53"/>
                    <a:gd name="T47" fmla="*/ 33 h 57"/>
                    <a:gd name="T48" fmla="*/ 43 w 53"/>
                    <a:gd name="T49" fmla="*/ 34 h 57"/>
                    <a:gd name="T50" fmla="*/ 48 w 53"/>
                    <a:gd name="T51" fmla="*/ 34 h 57"/>
                    <a:gd name="T52" fmla="*/ 50 w 53"/>
                    <a:gd name="T53" fmla="*/ 33 h 57"/>
                    <a:gd name="T54" fmla="*/ 51 w 53"/>
                    <a:gd name="T55" fmla="*/ 31 h 57"/>
                    <a:gd name="T56" fmla="*/ 47 w 53"/>
                    <a:gd name="T57" fmla="*/ 19 h 57"/>
                    <a:gd name="T58" fmla="*/ 48 w 53"/>
                    <a:gd name="T59" fmla="*/ 15 h 57"/>
                    <a:gd name="T60" fmla="*/ 53 w 53"/>
                    <a:gd name="T61" fmla="*/ 11 h 57"/>
                    <a:gd name="T62" fmla="*/ 53 w 53"/>
                    <a:gd name="T63" fmla="*/ 11 h 57"/>
                    <a:gd name="T64" fmla="*/ 52 w 53"/>
                    <a:gd name="T65" fmla="*/ 9 h 57"/>
                    <a:gd name="T66" fmla="*/ 43 w 53"/>
                    <a:gd name="T67" fmla="*/ 9 h 57"/>
                    <a:gd name="T68" fmla="*/ 43 w 53"/>
                    <a:gd name="T69" fmla="*/ 9 h 57"/>
                    <a:gd name="T70" fmla="*/ 34 w 53"/>
                    <a:gd name="T71" fmla="*/ 3 h 57"/>
                    <a:gd name="T72" fmla="*/ 24 w 53"/>
                    <a:gd name="T73" fmla="*/ 1 h 57"/>
                    <a:gd name="T74" fmla="*/ 22 w 53"/>
                    <a:gd name="T75" fmla="*/ 1 h 57"/>
                    <a:gd name="T76" fmla="*/ 25 w 53"/>
                    <a:gd name="T77" fmla="*/ 5 h 57"/>
                    <a:gd name="T78" fmla="*/ 26 w 53"/>
                    <a:gd name="T79" fmla="*/ 12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53" h="57">
                      <a:moveTo>
                        <a:pt x="26" y="12"/>
                      </a:moveTo>
                      <a:cubicBezTo>
                        <a:pt x="26" y="13"/>
                        <a:pt x="26" y="13"/>
                        <a:pt x="26" y="13"/>
                      </a:cubicBezTo>
                      <a:cubicBezTo>
                        <a:pt x="24" y="13"/>
                        <a:pt x="24" y="13"/>
                        <a:pt x="24" y="13"/>
                      </a:cubicBezTo>
                      <a:cubicBezTo>
                        <a:pt x="19" y="12"/>
                        <a:pt x="19" y="12"/>
                        <a:pt x="19" y="12"/>
                      </a:cubicBezTo>
                      <a:cubicBezTo>
                        <a:pt x="19" y="14"/>
                        <a:pt x="19" y="14"/>
                        <a:pt x="19" y="14"/>
                      </a:cubicBezTo>
                      <a:cubicBezTo>
                        <a:pt x="19" y="15"/>
                        <a:pt x="19" y="15"/>
                        <a:pt x="19" y="15"/>
                      </a:cubicBezTo>
                      <a:cubicBezTo>
                        <a:pt x="18" y="15"/>
                        <a:pt x="18" y="15"/>
                        <a:pt x="18" y="15"/>
                      </a:cubicBezTo>
                      <a:cubicBezTo>
                        <a:pt x="9" y="19"/>
                        <a:pt x="9" y="19"/>
                        <a:pt x="9" y="19"/>
                      </a:cubicBezTo>
                      <a:cubicBezTo>
                        <a:pt x="9" y="20"/>
                        <a:pt x="9" y="20"/>
                        <a:pt x="9" y="20"/>
                      </a:cubicBezTo>
                      <a:cubicBezTo>
                        <a:pt x="8" y="23"/>
                        <a:pt x="9" y="25"/>
                        <a:pt x="12" y="28"/>
                      </a:cubicBezTo>
                      <a:cubicBezTo>
                        <a:pt x="12" y="29"/>
                        <a:pt x="12" y="29"/>
                        <a:pt x="12" y="29"/>
                      </a:cubicBezTo>
                      <a:cubicBezTo>
                        <a:pt x="12" y="30"/>
                        <a:pt x="12" y="30"/>
                        <a:pt x="12" y="30"/>
                      </a:cubicBezTo>
                      <a:cubicBezTo>
                        <a:pt x="9" y="34"/>
                        <a:pt x="6" y="38"/>
                        <a:pt x="2" y="41"/>
                      </a:cubicBezTo>
                      <a:cubicBezTo>
                        <a:pt x="0" y="42"/>
                        <a:pt x="0" y="43"/>
                        <a:pt x="0" y="45"/>
                      </a:cubicBezTo>
                      <a:cubicBezTo>
                        <a:pt x="2" y="48"/>
                        <a:pt x="2" y="48"/>
                        <a:pt x="2" y="48"/>
                      </a:cubicBezTo>
                      <a:cubicBezTo>
                        <a:pt x="7" y="50"/>
                        <a:pt x="7" y="50"/>
                        <a:pt x="7" y="50"/>
                      </a:cubicBezTo>
                      <a:cubicBezTo>
                        <a:pt x="10" y="50"/>
                        <a:pt x="10" y="50"/>
                        <a:pt x="10" y="50"/>
                      </a:cubicBezTo>
                      <a:cubicBezTo>
                        <a:pt x="15" y="50"/>
                        <a:pt x="18" y="51"/>
                        <a:pt x="20" y="53"/>
                      </a:cubicBezTo>
                      <a:cubicBezTo>
                        <a:pt x="24" y="55"/>
                        <a:pt x="24" y="55"/>
                        <a:pt x="24" y="55"/>
                      </a:cubicBezTo>
                      <a:cubicBezTo>
                        <a:pt x="26" y="57"/>
                        <a:pt x="29" y="57"/>
                        <a:pt x="31" y="57"/>
                      </a:cubicBezTo>
                      <a:cubicBezTo>
                        <a:pt x="32" y="57"/>
                        <a:pt x="34" y="56"/>
                        <a:pt x="36" y="53"/>
                      </a:cubicBezTo>
                      <a:cubicBezTo>
                        <a:pt x="39" y="49"/>
                        <a:pt x="39" y="49"/>
                        <a:pt x="39" y="49"/>
                      </a:cubicBezTo>
                      <a:cubicBezTo>
                        <a:pt x="42" y="42"/>
                        <a:pt x="42" y="42"/>
                        <a:pt x="42" y="42"/>
                      </a:cubicBezTo>
                      <a:cubicBezTo>
                        <a:pt x="40" y="33"/>
                        <a:pt x="40" y="33"/>
                        <a:pt x="40" y="33"/>
                      </a:cubicBezTo>
                      <a:cubicBezTo>
                        <a:pt x="43" y="34"/>
                        <a:pt x="43" y="34"/>
                        <a:pt x="43" y="34"/>
                      </a:cubicBezTo>
                      <a:cubicBezTo>
                        <a:pt x="48" y="34"/>
                        <a:pt x="48" y="34"/>
                        <a:pt x="48" y="34"/>
                      </a:cubicBezTo>
                      <a:cubicBezTo>
                        <a:pt x="50" y="33"/>
                        <a:pt x="50" y="33"/>
                        <a:pt x="50" y="33"/>
                      </a:cubicBezTo>
                      <a:cubicBezTo>
                        <a:pt x="51" y="31"/>
                        <a:pt x="51" y="31"/>
                        <a:pt x="51" y="31"/>
                      </a:cubicBezTo>
                      <a:cubicBezTo>
                        <a:pt x="47" y="19"/>
                        <a:pt x="47" y="19"/>
                        <a:pt x="47" y="19"/>
                      </a:cubicBezTo>
                      <a:cubicBezTo>
                        <a:pt x="48" y="15"/>
                        <a:pt x="48" y="15"/>
                        <a:pt x="48" y="15"/>
                      </a:cubicBezTo>
                      <a:cubicBezTo>
                        <a:pt x="50" y="13"/>
                        <a:pt x="51" y="12"/>
                        <a:pt x="53" y="11"/>
                      </a:cubicBezTo>
                      <a:cubicBezTo>
                        <a:pt x="53" y="11"/>
                        <a:pt x="53" y="11"/>
                        <a:pt x="53" y="11"/>
                      </a:cubicBezTo>
                      <a:cubicBezTo>
                        <a:pt x="52" y="9"/>
                        <a:pt x="52" y="9"/>
                        <a:pt x="52" y="9"/>
                      </a:cubicBezTo>
                      <a:cubicBezTo>
                        <a:pt x="43" y="9"/>
                        <a:pt x="43" y="9"/>
                        <a:pt x="43" y="9"/>
                      </a:cubicBezTo>
                      <a:cubicBezTo>
                        <a:pt x="43" y="9"/>
                        <a:pt x="43" y="9"/>
                        <a:pt x="43" y="9"/>
                      </a:cubicBezTo>
                      <a:cubicBezTo>
                        <a:pt x="34" y="3"/>
                        <a:pt x="34" y="3"/>
                        <a:pt x="34" y="3"/>
                      </a:cubicBezTo>
                      <a:cubicBezTo>
                        <a:pt x="30" y="0"/>
                        <a:pt x="27" y="0"/>
                        <a:pt x="24" y="1"/>
                      </a:cubicBezTo>
                      <a:cubicBezTo>
                        <a:pt x="22" y="1"/>
                        <a:pt x="22" y="1"/>
                        <a:pt x="22" y="1"/>
                      </a:cubicBezTo>
                      <a:cubicBezTo>
                        <a:pt x="22" y="3"/>
                        <a:pt x="22" y="5"/>
                        <a:pt x="25" y="5"/>
                      </a:cubicBezTo>
                      <a:cubicBezTo>
                        <a:pt x="27" y="7"/>
                        <a:pt x="28" y="9"/>
                        <a:pt x="26" y="1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</p:grpSp>
          <p:grpSp>
            <p:nvGrpSpPr>
              <p:cNvPr id="278" name="组合 277"/>
              <p:cNvGrpSpPr/>
              <p:nvPr/>
            </p:nvGrpSpPr>
            <p:grpSpPr>
              <a:xfrm>
                <a:off x="2944417" y="3950630"/>
                <a:ext cx="2200160" cy="2384529"/>
                <a:chOff x="2944417" y="3950630"/>
                <a:chExt cx="2200160" cy="2384529"/>
              </a:xfrm>
            </p:grpSpPr>
            <p:sp>
              <p:nvSpPr>
                <p:cNvPr id="201" name="Freeform 19"/>
                <p:cNvSpPr>
                  <a:spLocks/>
                </p:cNvSpPr>
                <p:nvPr/>
              </p:nvSpPr>
              <p:spPr bwMode="auto">
                <a:xfrm>
                  <a:off x="3327354" y="4331663"/>
                  <a:ext cx="1014918" cy="637396"/>
                </a:xfrm>
                <a:custGeom>
                  <a:avLst/>
                  <a:gdLst>
                    <a:gd name="T0" fmla="*/ 32 w 244"/>
                    <a:gd name="T1" fmla="*/ 5 h 153"/>
                    <a:gd name="T2" fmla="*/ 43 w 244"/>
                    <a:gd name="T3" fmla="*/ 12 h 153"/>
                    <a:gd name="T4" fmla="*/ 49 w 244"/>
                    <a:gd name="T5" fmla="*/ 20 h 153"/>
                    <a:gd name="T6" fmla="*/ 44 w 244"/>
                    <a:gd name="T7" fmla="*/ 26 h 153"/>
                    <a:gd name="T8" fmla="*/ 30 w 244"/>
                    <a:gd name="T9" fmla="*/ 29 h 153"/>
                    <a:gd name="T10" fmla="*/ 32 w 244"/>
                    <a:gd name="T11" fmla="*/ 37 h 153"/>
                    <a:gd name="T12" fmla="*/ 36 w 244"/>
                    <a:gd name="T13" fmla="*/ 54 h 153"/>
                    <a:gd name="T14" fmla="*/ 45 w 244"/>
                    <a:gd name="T15" fmla="*/ 57 h 153"/>
                    <a:gd name="T16" fmla="*/ 46 w 244"/>
                    <a:gd name="T17" fmla="*/ 58 h 153"/>
                    <a:gd name="T18" fmla="*/ 51 w 244"/>
                    <a:gd name="T19" fmla="*/ 65 h 153"/>
                    <a:gd name="T20" fmla="*/ 54 w 244"/>
                    <a:gd name="T21" fmla="*/ 73 h 153"/>
                    <a:gd name="T22" fmla="*/ 40 w 244"/>
                    <a:gd name="T23" fmla="*/ 92 h 153"/>
                    <a:gd name="T24" fmla="*/ 2 w 244"/>
                    <a:gd name="T25" fmla="*/ 102 h 153"/>
                    <a:gd name="T26" fmla="*/ 4 w 244"/>
                    <a:gd name="T27" fmla="*/ 116 h 153"/>
                    <a:gd name="T28" fmla="*/ 19 w 244"/>
                    <a:gd name="T29" fmla="*/ 143 h 153"/>
                    <a:gd name="T30" fmla="*/ 20 w 244"/>
                    <a:gd name="T31" fmla="*/ 143 h 153"/>
                    <a:gd name="T32" fmla="*/ 26 w 244"/>
                    <a:gd name="T33" fmla="*/ 151 h 153"/>
                    <a:gd name="T34" fmla="*/ 30 w 244"/>
                    <a:gd name="T35" fmla="*/ 138 h 153"/>
                    <a:gd name="T36" fmla="*/ 39 w 244"/>
                    <a:gd name="T37" fmla="*/ 127 h 153"/>
                    <a:gd name="T38" fmla="*/ 56 w 244"/>
                    <a:gd name="T39" fmla="*/ 127 h 153"/>
                    <a:gd name="T40" fmla="*/ 63 w 244"/>
                    <a:gd name="T41" fmla="*/ 111 h 153"/>
                    <a:gd name="T42" fmla="*/ 80 w 244"/>
                    <a:gd name="T43" fmla="*/ 111 h 153"/>
                    <a:gd name="T44" fmla="*/ 109 w 244"/>
                    <a:gd name="T45" fmla="*/ 121 h 153"/>
                    <a:gd name="T46" fmla="*/ 110 w 244"/>
                    <a:gd name="T47" fmla="*/ 121 h 153"/>
                    <a:gd name="T48" fmla="*/ 121 w 244"/>
                    <a:gd name="T49" fmla="*/ 127 h 153"/>
                    <a:gd name="T50" fmla="*/ 121 w 244"/>
                    <a:gd name="T51" fmla="*/ 127 h 153"/>
                    <a:gd name="T52" fmla="*/ 132 w 244"/>
                    <a:gd name="T53" fmla="*/ 128 h 153"/>
                    <a:gd name="T54" fmla="*/ 142 w 244"/>
                    <a:gd name="T55" fmla="*/ 115 h 153"/>
                    <a:gd name="T56" fmla="*/ 148 w 244"/>
                    <a:gd name="T57" fmla="*/ 120 h 153"/>
                    <a:gd name="T58" fmla="*/ 149 w 244"/>
                    <a:gd name="T59" fmla="*/ 129 h 153"/>
                    <a:gd name="T60" fmla="*/ 159 w 244"/>
                    <a:gd name="T61" fmla="*/ 123 h 153"/>
                    <a:gd name="T62" fmla="*/ 165 w 244"/>
                    <a:gd name="T63" fmla="*/ 123 h 153"/>
                    <a:gd name="T64" fmla="*/ 170 w 244"/>
                    <a:gd name="T65" fmla="*/ 141 h 153"/>
                    <a:gd name="T66" fmla="*/ 194 w 244"/>
                    <a:gd name="T67" fmla="*/ 130 h 153"/>
                    <a:gd name="T68" fmla="*/ 215 w 244"/>
                    <a:gd name="T69" fmla="*/ 121 h 153"/>
                    <a:gd name="T70" fmla="*/ 237 w 244"/>
                    <a:gd name="T71" fmla="*/ 114 h 153"/>
                    <a:gd name="T72" fmla="*/ 242 w 244"/>
                    <a:gd name="T73" fmla="*/ 111 h 153"/>
                    <a:gd name="T74" fmla="*/ 230 w 244"/>
                    <a:gd name="T75" fmla="*/ 77 h 153"/>
                    <a:gd name="T76" fmla="*/ 236 w 244"/>
                    <a:gd name="T77" fmla="*/ 67 h 153"/>
                    <a:gd name="T78" fmla="*/ 222 w 244"/>
                    <a:gd name="T79" fmla="*/ 63 h 153"/>
                    <a:gd name="T80" fmla="*/ 215 w 244"/>
                    <a:gd name="T81" fmla="*/ 55 h 153"/>
                    <a:gd name="T82" fmla="*/ 214 w 244"/>
                    <a:gd name="T83" fmla="*/ 54 h 153"/>
                    <a:gd name="T84" fmla="*/ 186 w 244"/>
                    <a:gd name="T85" fmla="*/ 47 h 153"/>
                    <a:gd name="T86" fmla="*/ 162 w 244"/>
                    <a:gd name="T87" fmla="*/ 47 h 153"/>
                    <a:gd name="T88" fmla="*/ 108 w 244"/>
                    <a:gd name="T89" fmla="*/ 25 h 153"/>
                    <a:gd name="T90" fmla="*/ 72 w 244"/>
                    <a:gd name="T91" fmla="*/ 0 h 153"/>
                    <a:gd name="T92" fmla="*/ 37 w 244"/>
                    <a:gd name="T93" fmla="*/ 3 h 153"/>
                    <a:gd name="T94" fmla="*/ 31 w 244"/>
                    <a:gd name="T95" fmla="*/ 1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244" h="153">
                      <a:moveTo>
                        <a:pt x="31" y="1"/>
                      </a:moveTo>
                      <a:cubicBezTo>
                        <a:pt x="30" y="2"/>
                        <a:pt x="30" y="2"/>
                        <a:pt x="30" y="2"/>
                      </a:cubicBezTo>
                      <a:cubicBezTo>
                        <a:pt x="32" y="5"/>
                        <a:pt x="32" y="5"/>
                        <a:pt x="32" y="5"/>
                      </a:cubicBezTo>
                      <a:cubicBezTo>
                        <a:pt x="43" y="12"/>
                        <a:pt x="43" y="12"/>
                        <a:pt x="43" y="12"/>
                      </a:cubicBezTo>
                      <a:cubicBezTo>
                        <a:pt x="43" y="12"/>
                        <a:pt x="43" y="12"/>
                        <a:pt x="43" y="12"/>
                      </a:cubicBezTo>
                      <a:cubicBezTo>
                        <a:pt x="43" y="12"/>
                        <a:pt x="43" y="12"/>
                        <a:pt x="43" y="12"/>
                      </a:cubicBezTo>
                      <a:cubicBezTo>
                        <a:pt x="43" y="12"/>
                        <a:pt x="43" y="12"/>
                        <a:pt x="43" y="12"/>
                      </a:cubicBezTo>
                      <a:cubicBezTo>
                        <a:pt x="50" y="19"/>
                        <a:pt x="50" y="19"/>
                        <a:pt x="50" y="19"/>
                      </a:cubicBezTo>
                      <a:cubicBezTo>
                        <a:pt x="49" y="20"/>
                        <a:pt x="49" y="20"/>
                        <a:pt x="49" y="20"/>
                      </a:cubicBezTo>
                      <a:cubicBezTo>
                        <a:pt x="45" y="25"/>
                        <a:pt x="45" y="25"/>
                        <a:pt x="45" y="25"/>
                      </a:cubicBezTo>
                      <a:cubicBezTo>
                        <a:pt x="44" y="25"/>
                        <a:pt x="44" y="25"/>
                        <a:pt x="44" y="25"/>
                      </a:cubicBezTo>
                      <a:cubicBezTo>
                        <a:pt x="44" y="26"/>
                        <a:pt x="44" y="26"/>
                        <a:pt x="44" y="26"/>
                      </a:cubicBezTo>
                      <a:cubicBezTo>
                        <a:pt x="37" y="26"/>
                        <a:pt x="37" y="26"/>
                        <a:pt x="37" y="26"/>
                      </a:cubicBezTo>
                      <a:cubicBezTo>
                        <a:pt x="33" y="27"/>
                        <a:pt x="33" y="27"/>
                        <a:pt x="33" y="27"/>
                      </a:cubicBezTo>
                      <a:cubicBezTo>
                        <a:pt x="30" y="29"/>
                        <a:pt x="30" y="29"/>
                        <a:pt x="30" y="29"/>
                      </a:cubicBezTo>
                      <a:cubicBezTo>
                        <a:pt x="32" y="33"/>
                        <a:pt x="32" y="33"/>
                        <a:pt x="32" y="33"/>
                      </a:cubicBezTo>
                      <a:cubicBezTo>
                        <a:pt x="32" y="33"/>
                        <a:pt x="32" y="33"/>
                        <a:pt x="32" y="33"/>
                      </a:cubicBezTo>
                      <a:cubicBezTo>
                        <a:pt x="32" y="37"/>
                        <a:pt x="32" y="37"/>
                        <a:pt x="32" y="37"/>
                      </a:cubicBezTo>
                      <a:cubicBezTo>
                        <a:pt x="36" y="43"/>
                        <a:pt x="36" y="43"/>
                        <a:pt x="36" y="43"/>
                      </a:cubicBezTo>
                      <a:cubicBezTo>
                        <a:pt x="36" y="43"/>
                        <a:pt x="36" y="43"/>
                        <a:pt x="36" y="43"/>
                      </a:cubicBezTo>
                      <a:cubicBezTo>
                        <a:pt x="36" y="54"/>
                        <a:pt x="36" y="54"/>
                        <a:pt x="36" y="54"/>
                      </a:cubicBezTo>
                      <a:cubicBezTo>
                        <a:pt x="39" y="55"/>
                        <a:pt x="39" y="55"/>
                        <a:pt x="39" y="55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45" y="57"/>
                        <a:pt x="45" y="57"/>
                        <a:pt x="45" y="57"/>
                      </a:cubicBezTo>
                      <a:cubicBezTo>
                        <a:pt x="45" y="57"/>
                        <a:pt x="45" y="57"/>
                        <a:pt x="45" y="57"/>
                      </a:cubicBezTo>
                      <a:cubicBezTo>
                        <a:pt x="45" y="57"/>
                        <a:pt x="45" y="57"/>
                        <a:pt x="45" y="57"/>
                      </a:cubicBezTo>
                      <a:cubicBezTo>
                        <a:pt x="46" y="58"/>
                        <a:pt x="46" y="58"/>
                        <a:pt x="46" y="58"/>
                      </a:cubicBezTo>
                      <a:cubicBezTo>
                        <a:pt x="51" y="65"/>
                        <a:pt x="51" y="65"/>
                        <a:pt x="51" y="65"/>
                      </a:cubicBezTo>
                      <a:cubicBezTo>
                        <a:pt x="51" y="65"/>
                        <a:pt x="51" y="65"/>
                        <a:pt x="51" y="65"/>
                      </a:cubicBezTo>
                      <a:cubicBezTo>
                        <a:pt x="51" y="65"/>
                        <a:pt x="51" y="65"/>
                        <a:pt x="51" y="65"/>
                      </a:cubicBezTo>
                      <a:cubicBezTo>
                        <a:pt x="54" y="73"/>
                        <a:pt x="54" y="73"/>
                        <a:pt x="54" y="73"/>
                      </a:cubicBezTo>
                      <a:cubicBezTo>
                        <a:pt x="54" y="73"/>
                        <a:pt x="54" y="73"/>
                        <a:pt x="54" y="73"/>
                      </a:cubicBezTo>
                      <a:cubicBezTo>
                        <a:pt x="54" y="73"/>
                        <a:pt x="54" y="73"/>
                        <a:pt x="54" y="73"/>
                      </a:cubicBezTo>
                      <a:cubicBezTo>
                        <a:pt x="54" y="78"/>
                        <a:pt x="54" y="78"/>
                        <a:pt x="54" y="78"/>
                      </a:cubicBezTo>
                      <a:cubicBezTo>
                        <a:pt x="53" y="81"/>
                        <a:pt x="52" y="83"/>
                        <a:pt x="52" y="85"/>
                      </a:cubicBezTo>
                      <a:cubicBezTo>
                        <a:pt x="50" y="87"/>
                        <a:pt x="46" y="90"/>
                        <a:pt x="40" y="92"/>
                      </a:cubicBezTo>
                      <a:cubicBezTo>
                        <a:pt x="27" y="100"/>
                        <a:pt x="27" y="100"/>
                        <a:pt x="27" y="100"/>
                      </a:cubicBezTo>
                      <a:cubicBezTo>
                        <a:pt x="26" y="100"/>
                        <a:pt x="26" y="100"/>
                        <a:pt x="26" y="100"/>
                      </a:cubicBezTo>
                      <a:cubicBezTo>
                        <a:pt x="2" y="102"/>
                        <a:pt x="2" y="102"/>
                        <a:pt x="2" y="102"/>
                      </a:cubicBezTo>
                      <a:cubicBezTo>
                        <a:pt x="0" y="108"/>
                        <a:pt x="0" y="108"/>
                        <a:pt x="0" y="108"/>
                      </a:cubicBezTo>
                      <a:cubicBezTo>
                        <a:pt x="4" y="116"/>
                        <a:pt x="4" y="116"/>
                        <a:pt x="4" y="116"/>
                      </a:cubicBezTo>
                      <a:cubicBezTo>
                        <a:pt x="4" y="116"/>
                        <a:pt x="4" y="116"/>
                        <a:pt x="4" y="116"/>
                      </a:cubicBezTo>
                      <a:cubicBezTo>
                        <a:pt x="4" y="117"/>
                        <a:pt x="4" y="117"/>
                        <a:pt x="4" y="117"/>
                      </a:cubicBezTo>
                      <a:cubicBezTo>
                        <a:pt x="6" y="127"/>
                        <a:pt x="6" y="127"/>
                        <a:pt x="6" y="127"/>
                      </a:cubicBezTo>
                      <a:cubicBezTo>
                        <a:pt x="19" y="143"/>
                        <a:pt x="19" y="143"/>
                        <a:pt x="19" y="143"/>
                      </a:cubicBezTo>
                      <a:cubicBezTo>
                        <a:pt x="20" y="143"/>
                        <a:pt x="20" y="143"/>
                        <a:pt x="20" y="143"/>
                      </a:cubicBezTo>
                      <a:cubicBezTo>
                        <a:pt x="20" y="143"/>
                        <a:pt x="20" y="143"/>
                        <a:pt x="20" y="143"/>
                      </a:cubicBezTo>
                      <a:cubicBezTo>
                        <a:pt x="20" y="143"/>
                        <a:pt x="20" y="143"/>
                        <a:pt x="20" y="143"/>
                      </a:cubicBezTo>
                      <a:cubicBezTo>
                        <a:pt x="25" y="153"/>
                        <a:pt x="25" y="153"/>
                        <a:pt x="25" y="153"/>
                      </a:cubicBezTo>
                      <a:cubicBezTo>
                        <a:pt x="26" y="151"/>
                        <a:pt x="26" y="151"/>
                        <a:pt x="26" y="151"/>
                      </a:cubicBezTo>
                      <a:cubicBezTo>
                        <a:pt x="26" y="151"/>
                        <a:pt x="26" y="151"/>
                        <a:pt x="26" y="151"/>
                      </a:cubicBezTo>
                      <a:cubicBezTo>
                        <a:pt x="30" y="139"/>
                        <a:pt x="30" y="139"/>
                        <a:pt x="30" y="139"/>
                      </a:cubicBezTo>
                      <a:cubicBezTo>
                        <a:pt x="30" y="139"/>
                        <a:pt x="30" y="139"/>
                        <a:pt x="30" y="139"/>
                      </a:cubicBezTo>
                      <a:cubicBezTo>
                        <a:pt x="30" y="138"/>
                        <a:pt x="30" y="138"/>
                        <a:pt x="30" y="138"/>
                      </a:cubicBezTo>
                      <a:cubicBezTo>
                        <a:pt x="30" y="138"/>
                        <a:pt x="30" y="138"/>
                        <a:pt x="30" y="138"/>
                      </a:cubicBezTo>
                      <a:cubicBezTo>
                        <a:pt x="38" y="128"/>
                        <a:pt x="38" y="128"/>
                        <a:pt x="38" y="128"/>
                      </a:cubicBezTo>
                      <a:cubicBezTo>
                        <a:pt x="39" y="127"/>
                        <a:pt x="39" y="127"/>
                        <a:pt x="39" y="127"/>
                      </a:cubicBezTo>
                      <a:cubicBezTo>
                        <a:pt x="49" y="123"/>
                        <a:pt x="49" y="123"/>
                        <a:pt x="49" y="123"/>
                      </a:cubicBezTo>
                      <a:cubicBezTo>
                        <a:pt x="50" y="123"/>
                        <a:pt x="50" y="123"/>
                        <a:pt x="50" y="123"/>
                      </a:cubicBezTo>
                      <a:cubicBezTo>
                        <a:pt x="56" y="127"/>
                        <a:pt x="56" y="127"/>
                        <a:pt x="56" y="127"/>
                      </a:cubicBezTo>
                      <a:cubicBezTo>
                        <a:pt x="64" y="126"/>
                        <a:pt x="64" y="126"/>
                        <a:pt x="64" y="126"/>
                      </a:cubicBezTo>
                      <a:cubicBezTo>
                        <a:pt x="62" y="112"/>
                        <a:pt x="62" y="112"/>
                        <a:pt x="62" y="112"/>
                      </a:cubicBezTo>
                      <a:cubicBezTo>
                        <a:pt x="63" y="111"/>
                        <a:pt x="63" y="111"/>
                        <a:pt x="63" y="111"/>
                      </a:cubicBezTo>
                      <a:cubicBezTo>
                        <a:pt x="71" y="111"/>
                        <a:pt x="71" y="111"/>
                        <a:pt x="71" y="111"/>
                      </a:cubicBezTo>
                      <a:cubicBezTo>
                        <a:pt x="79" y="111"/>
                        <a:pt x="79" y="111"/>
                        <a:pt x="79" y="111"/>
                      </a:cubicBezTo>
                      <a:cubicBezTo>
                        <a:pt x="80" y="111"/>
                        <a:pt x="80" y="111"/>
                        <a:pt x="80" y="111"/>
                      </a:cubicBezTo>
                      <a:cubicBezTo>
                        <a:pt x="80" y="111"/>
                        <a:pt x="80" y="111"/>
                        <a:pt x="80" y="111"/>
                      </a:cubicBezTo>
                      <a:cubicBezTo>
                        <a:pt x="96" y="119"/>
                        <a:pt x="96" y="119"/>
                        <a:pt x="96" y="119"/>
                      </a:cubicBezTo>
                      <a:cubicBezTo>
                        <a:pt x="109" y="121"/>
                        <a:pt x="109" y="121"/>
                        <a:pt x="109" y="121"/>
                      </a:cubicBezTo>
                      <a:cubicBezTo>
                        <a:pt x="110" y="121"/>
                        <a:pt x="110" y="121"/>
                        <a:pt x="110" y="121"/>
                      </a:cubicBezTo>
                      <a:cubicBezTo>
                        <a:pt x="110" y="121"/>
                        <a:pt x="110" y="121"/>
                        <a:pt x="110" y="121"/>
                      </a:cubicBezTo>
                      <a:cubicBezTo>
                        <a:pt x="110" y="121"/>
                        <a:pt x="110" y="121"/>
                        <a:pt x="110" y="121"/>
                      </a:cubicBezTo>
                      <a:cubicBezTo>
                        <a:pt x="114" y="125"/>
                        <a:pt x="114" y="125"/>
                        <a:pt x="114" y="125"/>
                      </a:cubicBezTo>
                      <a:cubicBezTo>
                        <a:pt x="121" y="127"/>
                        <a:pt x="121" y="127"/>
                        <a:pt x="121" y="127"/>
                      </a:cubicBezTo>
                      <a:cubicBezTo>
                        <a:pt x="121" y="127"/>
                        <a:pt x="121" y="127"/>
                        <a:pt x="121" y="127"/>
                      </a:cubicBezTo>
                      <a:cubicBezTo>
                        <a:pt x="121" y="127"/>
                        <a:pt x="121" y="127"/>
                        <a:pt x="121" y="127"/>
                      </a:cubicBezTo>
                      <a:cubicBezTo>
                        <a:pt x="121" y="127"/>
                        <a:pt x="121" y="127"/>
                        <a:pt x="121" y="127"/>
                      </a:cubicBezTo>
                      <a:cubicBezTo>
                        <a:pt x="121" y="127"/>
                        <a:pt x="121" y="127"/>
                        <a:pt x="121" y="127"/>
                      </a:cubicBezTo>
                      <a:cubicBezTo>
                        <a:pt x="125" y="131"/>
                        <a:pt x="125" y="131"/>
                        <a:pt x="125" y="131"/>
                      </a:cubicBezTo>
                      <a:cubicBezTo>
                        <a:pt x="127" y="132"/>
                        <a:pt x="127" y="132"/>
                        <a:pt x="127" y="132"/>
                      </a:cubicBezTo>
                      <a:cubicBezTo>
                        <a:pt x="132" y="128"/>
                        <a:pt x="132" y="128"/>
                        <a:pt x="132" y="128"/>
                      </a:cubicBezTo>
                      <a:cubicBezTo>
                        <a:pt x="132" y="127"/>
                        <a:pt x="132" y="127"/>
                        <a:pt x="132" y="127"/>
                      </a:cubicBezTo>
                      <a:cubicBezTo>
                        <a:pt x="138" y="122"/>
                        <a:pt x="138" y="122"/>
                        <a:pt x="138" y="122"/>
                      </a:cubicBezTo>
                      <a:cubicBezTo>
                        <a:pt x="142" y="115"/>
                        <a:pt x="142" y="115"/>
                        <a:pt x="142" y="115"/>
                      </a:cubicBezTo>
                      <a:cubicBezTo>
                        <a:pt x="148" y="119"/>
                        <a:pt x="148" y="119"/>
                        <a:pt x="148" y="119"/>
                      </a:cubicBezTo>
                      <a:cubicBezTo>
                        <a:pt x="148" y="119"/>
                        <a:pt x="148" y="119"/>
                        <a:pt x="148" y="119"/>
                      </a:cubicBezTo>
                      <a:cubicBezTo>
                        <a:pt x="148" y="120"/>
                        <a:pt x="148" y="120"/>
                        <a:pt x="148" y="120"/>
                      </a:cubicBezTo>
                      <a:cubicBezTo>
                        <a:pt x="150" y="125"/>
                        <a:pt x="150" y="125"/>
                        <a:pt x="150" y="125"/>
                      </a:cubicBezTo>
                      <a:cubicBezTo>
                        <a:pt x="150" y="126"/>
                        <a:pt x="150" y="126"/>
                        <a:pt x="150" y="126"/>
                      </a:cubicBezTo>
                      <a:cubicBezTo>
                        <a:pt x="149" y="129"/>
                        <a:pt x="149" y="129"/>
                        <a:pt x="149" y="129"/>
                      </a:cubicBezTo>
                      <a:cubicBezTo>
                        <a:pt x="150" y="130"/>
                        <a:pt x="150" y="130"/>
                        <a:pt x="150" y="130"/>
                      </a:cubicBezTo>
                      <a:cubicBezTo>
                        <a:pt x="154" y="128"/>
                        <a:pt x="154" y="128"/>
                        <a:pt x="154" y="128"/>
                      </a:cubicBezTo>
                      <a:cubicBezTo>
                        <a:pt x="159" y="123"/>
                        <a:pt x="159" y="123"/>
                        <a:pt x="159" y="123"/>
                      </a:cubicBezTo>
                      <a:cubicBezTo>
                        <a:pt x="164" y="123"/>
                        <a:pt x="164" y="123"/>
                        <a:pt x="164" y="123"/>
                      </a:cubicBezTo>
                      <a:cubicBezTo>
                        <a:pt x="164" y="123"/>
                        <a:pt x="164" y="123"/>
                        <a:pt x="164" y="123"/>
                      </a:cubicBezTo>
                      <a:cubicBezTo>
                        <a:pt x="165" y="123"/>
                        <a:pt x="165" y="123"/>
                        <a:pt x="165" y="123"/>
                      </a:cubicBezTo>
                      <a:cubicBezTo>
                        <a:pt x="168" y="125"/>
                        <a:pt x="168" y="125"/>
                        <a:pt x="168" y="125"/>
                      </a:cubicBezTo>
                      <a:cubicBezTo>
                        <a:pt x="171" y="128"/>
                        <a:pt x="172" y="130"/>
                        <a:pt x="171" y="132"/>
                      </a:cubicBezTo>
                      <a:cubicBezTo>
                        <a:pt x="170" y="141"/>
                        <a:pt x="170" y="141"/>
                        <a:pt x="170" y="141"/>
                      </a:cubicBezTo>
                      <a:cubicBezTo>
                        <a:pt x="173" y="145"/>
                        <a:pt x="173" y="145"/>
                        <a:pt x="173" y="145"/>
                      </a:cubicBezTo>
                      <a:cubicBezTo>
                        <a:pt x="174" y="145"/>
                        <a:pt x="174" y="145"/>
                        <a:pt x="174" y="145"/>
                      </a:cubicBezTo>
                      <a:cubicBezTo>
                        <a:pt x="183" y="135"/>
                        <a:pt x="190" y="130"/>
                        <a:pt x="194" y="130"/>
                      </a:cubicBezTo>
                      <a:cubicBezTo>
                        <a:pt x="204" y="130"/>
                        <a:pt x="204" y="130"/>
                        <a:pt x="204" y="130"/>
                      </a:cubicBezTo>
                      <a:cubicBezTo>
                        <a:pt x="207" y="125"/>
                        <a:pt x="207" y="125"/>
                        <a:pt x="207" y="125"/>
                      </a:cubicBezTo>
                      <a:cubicBezTo>
                        <a:pt x="215" y="121"/>
                        <a:pt x="215" y="121"/>
                        <a:pt x="215" y="121"/>
                      </a:cubicBezTo>
                      <a:cubicBezTo>
                        <a:pt x="216" y="121"/>
                        <a:pt x="216" y="121"/>
                        <a:pt x="216" y="121"/>
                      </a:cubicBezTo>
                      <a:cubicBezTo>
                        <a:pt x="226" y="120"/>
                        <a:pt x="226" y="120"/>
                        <a:pt x="226" y="120"/>
                      </a:cubicBezTo>
                      <a:cubicBezTo>
                        <a:pt x="237" y="114"/>
                        <a:pt x="237" y="114"/>
                        <a:pt x="237" y="114"/>
                      </a:cubicBezTo>
                      <a:cubicBezTo>
                        <a:pt x="237" y="114"/>
                        <a:pt x="237" y="114"/>
                        <a:pt x="237" y="114"/>
                      </a:cubicBezTo>
                      <a:cubicBezTo>
                        <a:pt x="244" y="114"/>
                        <a:pt x="244" y="114"/>
                        <a:pt x="244" y="114"/>
                      </a:cubicBezTo>
                      <a:cubicBezTo>
                        <a:pt x="242" y="111"/>
                        <a:pt x="242" y="111"/>
                        <a:pt x="242" y="111"/>
                      </a:cubicBezTo>
                      <a:cubicBezTo>
                        <a:pt x="243" y="110"/>
                        <a:pt x="243" y="110"/>
                        <a:pt x="243" y="110"/>
                      </a:cubicBezTo>
                      <a:cubicBezTo>
                        <a:pt x="244" y="108"/>
                        <a:pt x="244" y="108"/>
                        <a:pt x="244" y="108"/>
                      </a:cubicBezTo>
                      <a:cubicBezTo>
                        <a:pt x="230" y="77"/>
                        <a:pt x="230" y="77"/>
                        <a:pt x="230" y="77"/>
                      </a:cubicBezTo>
                      <a:cubicBezTo>
                        <a:pt x="230" y="76"/>
                        <a:pt x="230" y="76"/>
                        <a:pt x="230" y="76"/>
                      </a:cubicBezTo>
                      <a:cubicBezTo>
                        <a:pt x="229" y="75"/>
                        <a:pt x="229" y="75"/>
                        <a:pt x="229" y="75"/>
                      </a:cubicBezTo>
                      <a:cubicBezTo>
                        <a:pt x="236" y="67"/>
                        <a:pt x="236" y="67"/>
                        <a:pt x="236" y="67"/>
                      </a:cubicBezTo>
                      <a:cubicBezTo>
                        <a:pt x="234" y="65"/>
                        <a:pt x="234" y="65"/>
                        <a:pt x="234" y="65"/>
                      </a:cubicBezTo>
                      <a:cubicBezTo>
                        <a:pt x="223" y="63"/>
                        <a:pt x="223" y="63"/>
                        <a:pt x="223" y="63"/>
                      </a:cubicBezTo>
                      <a:cubicBezTo>
                        <a:pt x="222" y="63"/>
                        <a:pt x="222" y="63"/>
                        <a:pt x="222" y="63"/>
                      </a:cubicBezTo>
                      <a:cubicBezTo>
                        <a:pt x="222" y="63"/>
                        <a:pt x="222" y="63"/>
                        <a:pt x="222" y="63"/>
                      </a:cubicBezTo>
                      <a:cubicBezTo>
                        <a:pt x="222" y="62"/>
                        <a:pt x="222" y="62"/>
                        <a:pt x="222" y="62"/>
                      </a:cubicBezTo>
                      <a:cubicBezTo>
                        <a:pt x="215" y="55"/>
                        <a:pt x="215" y="55"/>
                        <a:pt x="215" y="55"/>
                      </a:cubicBezTo>
                      <a:cubicBezTo>
                        <a:pt x="215" y="53"/>
                        <a:pt x="215" y="53"/>
                        <a:pt x="215" y="53"/>
                      </a:cubicBezTo>
                      <a:cubicBezTo>
                        <a:pt x="215" y="53"/>
                        <a:pt x="215" y="53"/>
                        <a:pt x="215" y="53"/>
                      </a:cubicBezTo>
                      <a:cubicBezTo>
                        <a:pt x="214" y="54"/>
                        <a:pt x="214" y="54"/>
                        <a:pt x="214" y="54"/>
                      </a:cubicBezTo>
                      <a:cubicBezTo>
                        <a:pt x="208" y="50"/>
                        <a:pt x="208" y="50"/>
                        <a:pt x="208" y="50"/>
                      </a:cubicBezTo>
                      <a:cubicBezTo>
                        <a:pt x="206" y="53"/>
                        <a:pt x="203" y="56"/>
                        <a:pt x="200" y="57"/>
                      </a:cubicBezTo>
                      <a:cubicBezTo>
                        <a:pt x="197" y="58"/>
                        <a:pt x="192" y="55"/>
                        <a:pt x="186" y="47"/>
                      </a:cubicBezTo>
                      <a:cubicBezTo>
                        <a:pt x="183" y="43"/>
                        <a:pt x="183" y="43"/>
                        <a:pt x="183" y="43"/>
                      </a:cubicBezTo>
                      <a:cubicBezTo>
                        <a:pt x="183" y="43"/>
                        <a:pt x="180" y="43"/>
                        <a:pt x="176" y="45"/>
                      </a:cubicBezTo>
                      <a:cubicBezTo>
                        <a:pt x="169" y="47"/>
                        <a:pt x="164" y="48"/>
                        <a:pt x="162" y="47"/>
                      </a:cubicBezTo>
                      <a:cubicBezTo>
                        <a:pt x="160" y="45"/>
                        <a:pt x="160" y="41"/>
                        <a:pt x="160" y="35"/>
                      </a:cubicBezTo>
                      <a:cubicBezTo>
                        <a:pt x="161" y="31"/>
                        <a:pt x="160" y="29"/>
                        <a:pt x="160" y="27"/>
                      </a:cubicBezTo>
                      <a:cubicBezTo>
                        <a:pt x="108" y="25"/>
                        <a:pt x="108" y="25"/>
                        <a:pt x="108" y="25"/>
                      </a:cubicBezTo>
                      <a:cubicBezTo>
                        <a:pt x="103" y="23"/>
                        <a:pt x="99" y="21"/>
                        <a:pt x="97" y="19"/>
                      </a:cubicBezTo>
                      <a:cubicBezTo>
                        <a:pt x="89" y="17"/>
                        <a:pt x="89" y="17"/>
                        <a:pt x="89" y="17"/>
                      </a:cubicBezTo>
                      <a:cubicBezTo>
                        <a:pt x="86" y="15"/>
                        <a:pt x="80" y="10"/>
                        <a:pt x="72" y="0"/>
                      </a:cubicBezTo>
                      <a:cubicBezTo>
                        <a:pt x="66" y="5"/>
                        <a:pt x="66" y="5"/>
                        <a:pt x="66" y="5"/>
                      </a:cubicBezTo>
                      <a:cubicBezTo>
                        <a:pt x="58" y="2"/>
                        <a:pt x="58" y="2"/>
                        <a:pt x="58" y="2"/>
                      </a:cubicBezTo>
                      <a:cubicBezTo>
                        <a:pt x="37" y="3"/>
                        <a:pt x="37" y="3"/>
                        <a:pt x="37" y="3"/>
                      </a:cubicBezTo>
                      <a:cubicBezTo>
                        <a:pt x="37" y="3"/>
                        <a:pt x="37" y="3"/>
                        <a:pt x="37" y="3"/>
                      </a:cubicBezTo>
                      <a:cubicBezTo>
                        <a:pt x="37" y="3"/>
                        <a:pt x="37" y="3"/>
                        <a:pt x="37" y="3"/>
                      </a:cubicBezTo>
                      <a:lnTo>
                        <a:pt x="31" y="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04" name="Freeform 22"/>
                <p:cNvSpPr>
                  <a:spLocks/>
                </p:cNvSpPr>
                <p:nvPr/>
              </p:nvSpPr>
              <p:spPr bwMode="auto">
                <a:xfrm>
                  <a:off x="4379146" y="5000666"/>
                  <a:ext cx="586475" cy="719925"/>
                </a:xfrm>
                <a:custGeom>
                  <a:avLst/>
                  <a:gdLst>
                    <a:gd name="T0" fmla="*/ 73 w 141"/>
                    <a:gd name="T1" fmla="*/ 8 h 173"/>
                    <a:gd name="T2" fmla="*/ 60 w 141"/>
                    <a:gd name="T3" fmla="*/ 20 h 173"/>
                    <a:gd name="T4" fmla="*/ 59 w 141"/>
                    <a:gd name="T5" fmla="*/ 21 h 173"/>
                    <a:gd name="T6" fmla="*/ 51 w 141"/>
                    <a:gd name="T7" fmla="*/ 21 h 173"/>
                    <a:gd name="T8" fmla="*/ 35 w 141"/>
                    <a:gd name="T9" fmla="*/ 31 h 173"/>
                    <a:gd name="T10" fmla="*/ 40 w 141"/>
                    <a:gd name="T11" fmla="*/ 34 h 173"/>
                    <a:gd name="T12" fmla="*/ 37 w 141"/>
                    <a:gd name="T13" fmla="*/ 47 h 173"/>
                    <a:gd name="T14" fmla="*/ 23 w 141"/>
                    <a:gd name="T15" fmla="*/ 59 h 173"/>
                    <a:gd name="T16" fmla="*/ 24 w 141"/>
                    <a:gd name="T17" fmla="*/ 68 h 173"/>
                    <a:gd name="T18" fmla="*/ 27 w 141"/>
                    <a:gd name="T19" fmla="*/ 77 h 173"/>
                    <a:gd name="T20" fmla="*/ 18 w 141"/>
                    <a:gd name="T21" fmla="*/ 93 h 173"/>
                    <a:gd name="T22" fmla="*/ 18 w 141"/>
                    <a:gd name="T23" fmla="*/ 94 h 173"/>
                    <a:gd name="T24" fmla="*/ 12 w 141"/>
                    <a:gd name="T25" fmla="*/ 101 h 173"/>
                    <a:gd name="T26" fmla="*/ 7 w 141"/>
                    <a:gd name="T27" fmla="*/ 106 h 173"/>
                    <a:gd name="T28" fmla="*/ 7 w 141"/>
                    <a:gd name="T29" fmla="*/ 122 h 173"/>
                    <a:gd name="T30" fmla="*/ 2 w 141"/>
                    <a:gd name="T31" fmla="*/ 126 h 173"/>
                    <a:gd name="T32" fmla="*/ 0 w 141"/>
                    <a:gd name="T33" fmla="*/ 128 h 173"/>
                    <a:gd name="T34" fmla="*/ 3 w 141"/>
                    <a:gd name="T35" fmla="*/ 137 h 173"/>
                    <a:gd name="T36" fmla="*/ 26 w 141"/>
                    <a:gd name="T37" fmla="*/ 137 h 173"/>
                    <a:gd name="T38" fmla="*/ 35 w 141"/>
                    <a:gd name="T39" fmla="*/ 146 h 173"/>
                    <a:gd name="T40" fmla="*/ 35 w 141"/>
                    <a:gd name="T41" fmla="*/ 147 h 173"/>
                    <a:gd name="T42" fmla="*/ 51 w 141"/>
                    <a:gd name="T43" fmla="*/ 172 h 173"/>
                    <a:gd name="T44" fmla="*/ 56 w 141"/>
                    <a:gd name="T45" fmla="*/ 161 h 173"/>
                    <a:gd name="T46" fmla="*/ 68 w 141"/>
                    <a:gd name="T47" fmla="*/ 169 h 173"/>
                    <a:gd name="T48" fmla="*/ 76 w 141"/>
                    <a:gd name="T49" fmla="*/ 146 h 173"/>
                    <a:gd name="T50" fmla="*/ 78 w 141"/>
                    <a:gd name="T51" fmla="*/ 146 h 173"/>
                    <a:gd name="T52" fmla="*/ 85 w 141"/>
                    <a:gd name="T53" fmla="*/ 141 h 173"/>
                    <a:gd name="T54" fmla="*/ 85 w 141"/>
                    <a:gd name="T55" fmla="*/ 139 h 173"/>
                    <a:gd name="T56" fmla="*/ 97 w 141"/>
                    <a:gd name="T57" fmla="*/ 139 h 173"/>
                    <a:gd name="T58" fmla="*/ 103 w 141"/>
                    <a:gd name="T59" fmla="*/ 112 h 173"/>
                    <a:gd name="T60" fmla="*/ 114 w 141"/>
                    <a:gd name="T61" fmla="*/ 110 h 173"/>
                    <a:gd name="T62" fmla="*/ 109 w 141"/>
                    <a:gd name="T63" fmla="*/ 105 h 173"/>
                    <a:gd name="T64" fmla="*/ 117 w 141"/>
                    <a:gd name="T65" fmla="*/ 98 h 173"/>
                    <a:gd name="T66" fmla="*/ 123 w 141"/>
                    <a:gd name="T67" fmla="*/ 100 h 173"/>
                    <a:gd name="T68" fmla="*/ 119 w 141"/>
                    <a:gd name="T69" fmla="*/ 92 h 173"/>
                    <a:gd name="T70" fmla="*/ 123 w 141"/>
                    <a:gd name="T71" fmla="*/ 90 h 173"/>
                    <a:gd name="T72" fmla="*/ 118 w 141"/>
                    <a:gd name="T73" fmla="*/ 79 h 173"/>
                    <a:gd name="T74" fmla="*/ 119 w 141"/>
                    <a:gd name="T75" fmla="*/ 78 h 173"/>
                    <a:gd name="T76" fmla="*/ 131 w 141"/>
                    <a:gd name="T77" fmla="*/ 68 h 173"/>
                    <a:gd name="T78" fmla="*/ 121 w 141"/>
                    <a:gd name="T79" fmla="*/ 55 h 173"/>
                    <a:gd name="T80" fmla="*/ 133 w 141"/>
                    <a:gd name="T81" fmla="*/ 50 h 173"/>
                    <a:gd name="T82" fmla="*/ 139 w 141"/>
                    <a:gd name="T83" fmla="*/ 43 h 173"/>
                    <a:gd name="T84" fmla="*/ 135 w 141"/>
                    <a:gd name="T85" fmla="*/ 34 h 173"/>
                    <a:gd name="T86" fmla="*/ 135 w 141"/>
                    <a:gd name="T87" fmla="*/ 33 h 173"/>
                    <a:gd name="T88" fmla="*/ 135 w 141"/>
                    <a:gd name="T89" fmla="*/ 30 h 173"/>
                    <a:gd name="T90" fmla="*/ 133 w 141"/>
                    <a:gd name="T91" fmla="*/ 30 h 173"/>
                    <a:gd name="T92" fmla="*/ 117 w 141"/>
                    <a:gd name="T93" fmla="*/ 28 h 173"/>
                    <a:gd name="T94" fmla="*/ 117 w 141"/>
                    <a:gd name="T95" fmla="*/ 28 h 173"/>
                    <a:gd name="T96" fmla="*/ 113 w 141"/>
                    <a:gd name="T97" fmla="*/ 23 h 173"/>
                    <a:gd name="T98" fmla="*/ 93 w 141"/>
                    <a:gd name="T99" fmla="*/ 31 h 173"/>
                    <a:gd name="T100" fmla="*/ 85 w 141"/>
                    <a:gd name="T101" fmla="*/ 16 h 173"/>
                    <a:gd name="T102" fmla="*/ 73 w 141"/>
                    <a:gd name="T103" fmla="*/ 1 h 173"/>
                    <a:gd name="T104" fmla="*/ 73 w 141"/>
                    <a:gd name="T105" fmla="*/ 8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41" h="173">
                      <a:moveTo>
                        <a:pt x="73" y="8"/>
                      </a:moveTo>
                      <a:cubicBezTo>
                        <a:pt x="73" y="8"/>
                        <a:pt x="73" y="8"/>
                        <a:pt x="73" y="8"/>
                      </a:cubicBezTo>
                      <a:cubicBezTo>
                        <a:pt x="66" y="13"/>
                        <a:pt x="66" y="13"/>
                        <a:pt x="66" y="13"/>
                      </a:cubicBezTo>
                      <a:cubicBezTo>
                        <a:pt x="60" y="20"/>
                        <a:pt x="60" y="20"/>
                        <a:pt x="60" y="20"/>
                      </a:cubicBezTo>
                      <a:cubicBezTo>
                        <a:pt x="59" y="20"/>
                        <a:pt x="59" y="20"/>
                        <a:pt x="59" y="20"/>
                      </a:cubicBezTo>
                      <a:cubicBezTo>
                        <a:pt x="59" y="21"/>
                        <a:pt x="59" y="21"/>
                        <a:pt x="59" y="21"/>
                      </a:cubicBezTo>
                      <a:cubicBezTo>
                        <a:pt x="51" y="21"/>
                        <a:pt x="51" y="21"/>
                        <a:pt x="51" y="21"/>
                      </a:cubicBezTo>
                      <a:cubicBezTo>
                        <a:pt x="51" y="21"/>
                        <a:pt x="51" y="21"/>
                        <a:pt x="51" y="21"/>
                      </a:cubicBezTo>
                      <a:cubicBezTo>
                        <a:pt x="46" y="18"/>
                        <a:pt x="46" y="18"/>
                        <a:pt x="46" y="18"/>
                      </a:cubicBezTo>
                      <a:cubicBezTo>
                        <a:pt x="40" y="20"/>
                        <a:pt x="37" y="24"/>
                        <a:pt x="35" y="31"/>
                      </a:cubicBezTo>
                      <a:cubicBezTo>
                        <a:pt x="35" y="38"/>
                        <a:pt x="35" y="38"/>
                        <a:pt x="35" y="38"/>
                      </a:cubicBezTo>
                      <a:cubicBezTo>
                        <a:pt x="40" y="34"/>
                        <a:pt x="40" y="34"/>
                        <a:pt x="40" y="34"/>
                      </a:cubicBezTo>
                      <a:cubicBezTo>
                        <a:pt x="37" y="47"/>
                        <a:pt x="37" y="47"/>
                        <a:pt x="37" y="47"/>
                      </a:cubicBezTo>
                      <a:cubicBezTo>
                        <a:pt x="37" y="47"/>
                        <a:pt x="37" y="47"/>
                        <a:pt x="37" y="47"/>
                      </a:cubicBezTo>
                      <a:cubicBezTo>
                        <a:pt x="37" y="48"/>
                        <a:pt x="37" y="48"/>
                        <a:pt x="37" y="48"/>
                      </a:cubicBezTo>
                      <a:cubicBezTo>
                        <a:pt x="23" y="59"/>
                        <a:pt x="23" y="59"/>
                        <a:pt x="23" y="59"/>
                      </a:cubicBezTo>
                      <a:cubicBezTo>
                        <a:pt x="21" y="62"/>
                        <a:pt x="21" y="64"/>
                        <a:pt x="21" y="65"/>
                      </a:cubicBezTo>
                      <a:cubicBezTo>
                        <a:pt x="24" y="68"/>
                        <a:pt x="24" y="68"/>
                        <a:pt x="24" y="68"/>
                      </a:cubicBezTo>
                      <a:cubicBezTo>
                        <a:pt x="27" y="70"/>
                        <a:pt x="28" y="72"/>
                        <a:pt x="28" y="74"/>
                      </a:cubicBezTo>
                      <a:cubicBezTo>
                        <a:pt x="28" y="75"/>
                        <a:pt x="27" y="76"/>
                        <a:pt x="27" y="77"/>
                      </a:cubicBezTo>
                      <a:cubicBezTo>
                        <a:pt x="18" y="84"/>
                        <a:pt x="18" y="84"/>
                        <a:pt x="18" y="84"/>
                      </a:cubicBezTo>
                      <a:cubicBezTo>
                        <a:pt x="19" y="86"/>
                        <a:pt x="19" y="89"/>
                        <a:pt x="18" y="93"/>
                      </a:cubicBezTo>
                      <a:cubicBezTo>
                        <a:pt x="18" y="94"/>
                        <a:pt x="18" y="94"/>
                        <a:pt x="18" y="94"/>
                      </a:cubicBezTo>
                      <a:cubicBezTo>
                        <a:pt x="18" y="94"/>
                        <a:pt x="18" y="94"/>
                        <a:pt x="18" y="94"/>
                      </a:cubicBezTo>
                      <a:cubicBezTo>
                        <a:pt x="15" y="96"/>
                        <a:pt x="15" y="96"/>
                        <a:pt x="15" y="96"/>
                      </a:cubicBezTo>
                      <a:cubicBezTo>
                        <a:pt x="15" y="98"/>
                        <a:pt x="14" y="99"/>
                        <a:pt x="12" y="101"/>
                      </a:cubicBezTo>
                      <a:cubicBezTo>
                        <a:pt x="7" y="105"/>
                        <a:pt x="7" y="105"/>
                        <a:pt x="7" y="105"/>
                      </a:cubicBezTo>
                      <a:cubicBezTo>
                        <a:pt x="7" y="106"/>
                        <a:pt x="7" y="106"/>
                        <a:pt x="7" y="106"/>
                      </a:cubicBezTo>
                      <a:cubicBezTo>
                        <a:pt x="8" y="108"/>
                        <a:pt x="8" y="110"/>
                        <a:pt x="7" y="114"/>
                      </a:cubicBezTo>
                      <a:cubicBezTo>
                        <a:pt x="9" y="118"/>
                        <a:pt x="9" y="120"/>
                        <a:pt x="7" y="122"/>
                      </a:cubicBezTo>
                      <a:cubicBezTo>
                        <a:pt x="3" y="126"/>
                        <a:pt x="3" y="126"/>
                        <a:pt x="3" y="126"/>
                      </a:cubicBezTo>
                      <a:cubicBezTo>
                        <a:pt x="2" y="126"/>
                        <a:pt x="2" y="126"/>
                        <a:pt x="2" y="126"/>
                      </a:cubicBezTo>
                      <a:cubicBezTo>
                        <a:pt x="0" y="127"/>
                        <a:pt x="0" y="127"/>
                        <a:pt x="0" y="127"/>
                      </a:cubicBezTo>
                      <a:cubicBezTo>
                        <a:pt x="0" y="128"/>
                        <a:pt x="0" y="128"/>
                        <a:pt x="0" y="128"/>
                      </a:cubicBezTo>
                      <a:cubicBezTo>
                        <a:pt x="3" y="137"/>
                        <a:pt x="3" y="137"/>
                        <a:pt x="3" y="137"/>
                      </a:cubicBezTo>
                      <a:cubicBezTo>
                        <a:pt x="3" y="137"/>
                        <a:pt x="3" y="137"/>
                        <a:pt x="3" y="137"/>
                      </a:cubicBezTo>
                      <a:cubicBezTo>
                        <a:pt x="10" y="136"/>
                        <a:pt x="17" y="136"/>
                        <a:pt x="25" y="137"/>
                      </a:cubicBezTo>
                      <a:cubicBezTo>
                        <a:pt x="26" y="137"/>
                        <a:pt x="26" y="137"/>
                        <a:pt x="26" y="137"/>
                      </a:cubicBezTo>
                      <a:cubicBezTo>
                        <a:pt x="26" y="138"/>
                        <a:pt x="26" y="138"/>
                        <a:pt x="26" y="138"/>
                      </a:cubicBezTo>
                      <a:cubicBezTo>
                        <a:pt x="35" y="146"/>
                        <a:pt x="35" y="146"/>
                        <a:pt x="35" y="146"/>
                      </a:cubicBezTo>
                      <a:cubicBezTo>
                        <a:pt x="35" y="147"/>
                        <a:pt x="35" y="147"/>
                        <a:pt x="35" y="147"/>
                      </a:cubicBezTo>
                      <a:cubicBezTo>
                        <a:pt x="35" y="147"/>
                        <a:pt x="35" y="147"/>
                        <a:pt x="35" y="147"/>
                      </a:cubicBezTo>
                      <a:cubicBezTo>
                        <a:pt x="41" y="162"/>
                        <a:pt x="41" y="162"/>
                        <a:pt x="41" y="162"/>
                      </a:cubicBezTo>
                      <a:cubicBezTo>
                        <a:pt x="51" y="172"/>
                        <a:pt x="51" y="172"/>
                        <a:pt x="51" y="172"/>
                      </a:cubicBezTo>
                      <a:cubicBezTo>
                        <a:pt x="56" y="173"/>
                        <a:pt x="56" y="173"/>
                        <a:pt x="56" y="173"/>
                      </a:cubicBezTo>
                      <a:cubicBezTo>
                        <a:pt x="56" y="161"/>
                        <a:pt x="56" y="161"/>
                        <a:pt x="56" y="161"/>
                      </a:cubicBezTo>
                      <a:cubicBezTo>
                        <a:pt x="66" y="171"/>
                        <a:pt x="66" y="171"/>
                        <a:pt x="66" y="171"/>
                      </a:cubicBezTo>
                      <a:cubicBezTo>
                        <a:pt x="68" y="169"/>
                        <a:pt x="68" y="169"/>
                        <a:pt x="68" y="169"/>
                      </a:cubicBezTo>
                      <a:cubicBezTo>
                        <a:pt x="75" y="154"/>
                        <a:pt x="75" y="154"/>
                        <a:pt x="75" y="154"/>
                      </a:cubicBezTo>
                      <a:cubicBezTo>
                        <a:pt x="76" y="146"/>
                        <a:pt x="76" y="146"/>
                        <a:pt x="76" y="146"/>
                      </a:cubicBezTo>
                      <a:cubicBezTo>
                        <a:pt x="77" y="146"/>
                        <a:pt x="77" y="146"/>
                        <a:pt x="77" y="146"/>
                      </a:cubicBezTo>
                      <a:cubicBezTo>
                        <a:pt x="78" y="146"/>
                        <a:pt x="78" y="146"/>
                        <a:pt x="78" y="146"/>
                      </a:cubicBezTo>
                      <a:cubicBezTo>
                        <a:pt x="86" y="147"/>
                        <a:pt x="86" y="147"/>
                        <a:pt x="86" y="147"/>
                      </a:cubicBezTo>
                      <a:cubicBezTo>
                        <a:pt x="85" y="141"/>
                        <a:pt x="85" y="141"/>
                        <a:pt x="85" y="141"/>
                      </a:cubicBezTo>
                      <a:cubicBezTo>
                        <a:pt x="85" y="140"/>
                        <a:pt x="85" y="140"/>
                        <a:pt x="85" y="140"/>
                      </a:cubicBezTo>
                      <a:cubicBezTo>
                        <a:pt x="85" y="139"/>
                        <a:pt x="85" y="139"/>
                        <a:pt x="85" y="139"/>
                      </a:cubicBezTo>
                      <a:cubicBezTo>
                        <a:pt x="87" y="139"/>
                        <a:pt x="87" y="139"/>
                        <a:pt x="87" y="139"/>
                      </a:cubicBezTo>
                      <a:cubicBezTo>
                        <a:pt x="97" y="139"/>
                        <a:pt x="97" y="139"/>
                        <a:pt x="97" y="139"/>
                      </a:cubicBezTo>
                      <a:cubicBezTo>
                        <a:pt x="102" y="134"/>
                        <a:pt x="104" y="130"/>
                        <a:pt x="104" y="126"/>
                      </a:cubicBezTo>
                      <a:cubicBezTo>
                        <a:pt x="103" y="112"/>
                        <a:pt x="103" y="112"/>
                        <a:pt x="103" y="112"/>
                      </a:cubicBezTo>
                      <a:cubicBezTo>
                        <a:pt x="111" y="114"/>
                        <a:pt x="111" y="114"/>
                        <a:pt x="111" y="114"/>
                      </a:cubicBezTo>
                      <a:cubicBezTo>
                        <a:pt x="114" y="110"/>
                        <a:pt x="114" y="110"/>
                        <a:pt x="114" y="110"/>
                      </a:cubicBezTo>
                      <a:cubicBezTo>
                        <a:pt x="110" y="106"/>
                        <a:pt x="110" y="106"/>
                        <a:pt x="110" y="106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7" y="97"/>
                        <a:pt x="117" y="97"/>
                        <a:pt x="117" y="97"/>
                      </a:cubicBezTo>
                      <a:cubicBezTo>
                        <a:pt x="117" y="98"/>
                        <a:pt x="117" y="98"/>
                        <a:pt x="117" y="98"/>
                      </a:cubicBezTo>
                      <a:cubicBezTo>
                        <a:pt x="118" y="98"/>
                        <a:pt x="118" y="98"/>
                        <a:pt x="118" y="98"/>
                      </a:cubicBezTo>
                      <a:cubicBezTo>
                        <a:pt x="123" y="100"/>
                        <a:pt x="123" y="100"/>
                        <a:pt x="123" y="100"/>
                      </a:cubicBezTo>
                      <a:cubicBezTo>
                        <a:pt x="123" y="99"/>
                        <a:pt x="123" y="99"/>
                        <a:pt x="123" y="99"/>
                      </a:cubicBezTo>
                      <a:cubicBezTo>
                        <a:pt x="119" y="92"/>
                        <a:pt x="119" y="92"/>
                        <a:pt x="119" y="92"/>
                      </a:cubicBezTo>
                      <a:cubicBezTo>
                        <a:pt x="121" y="91"/>
                        <a:pt x="121" y="91"/>
                        <a:pt x="121" y="91"/>
                      </a:cubicBezTo>
                      <a:cubicBezTo>
                        <a:pt x="123" y="90"/>
                        <a:pt x="123" y="90"/>
                        <a:pt x="123" y="90"/>
                      </a:cubicBezTo>
                      <a:cubicBezTo>
                        <a:pt x="122" y="87"/>
                        <a:pt x="122" y="87"/>
                        <a:pt x="122" y="87"/>
                      </a:cubicBezTo>
                      <a:cubicBezTo>
                        <a:pt x="118" y="79"/>
                        <a:pt x="118" y="79"/>
                        <a:pt x="118" y="79"/>
                      </a:cubicBezTo>
                      <a:cubicBezTo>
                        <a:pt x="119" y="79"/>
                        <a:pt x="119" y="79"/>
                        <a:pt x="119" y="79"/>
                      </a:cubicBezTo>
                      <a:cubicBezTo>
                        <a:pt x="119" y="78"/>
                        <a:pt x="119" y="78"/>
                        <a:pt x="119" y="78"/>
                      </a:cubicBezTo>
                      <a:cubicBezTo>
                        <a:pt x="130" y="72"/>
                        <a:pt x="130" y="72"/>
                        <a:pt x="130" y="72"/>
                      </a:cubicBezTo>
                      <a:cubicBezTo>
                        <a:pt x="131" y="68"/>
                        <a:pt x="131" y="68"/>
                        <a:pt x="131" y="68"/>
                      </a:cubicBezTo>
                      <a:cubicBezTo>
                        <a:pt x="121" y="63"/>
                        <a:pt x="117" y="59"/>
                        <a:pt x="117" y="57"/>
                      </a:cubicBezTo>
                      <a:cubicBezTo>
                        <a:pt x="118" y="55"/>
                        <a:pt x="119" y="55"/>
                        <a:pt x="121" y="55"/>
                      </a:cubicBezTo>
                      <a:cubicBezTo>
                        <a:pt x="133" y="57"/>
                        <a:pt x="133" y="57"/>
                        <a:pt x="133" y="57"/>
                      </a:cubicBezTo>
                      <a:cubicBezTo>
                        <a:pt x="133" y="50"/>
                        <a:pt x="133" y="50"/>
                        <a:pt x="133" y="50"/>
                      </a:cubicBezTo>
                      <a:cubicBezTo>
                        <a:pt x="133" y="49"/>
                        <a:pt x="133" y="49"/>
                        <a:pt x="133" y="49"/>
                      </a:cubicBezTo>
                      <a:cubicBezTo>
                        <a:pt x="139" y="43"/>
                        <a:pt x="139" y="43"/>
                        <a:pt x="139" y="43"/>
                      </a:cubicBezTo>
                      <a:cubicBezTo>
                        <a:pt x="141" y="38"/>
                        <a:pt x="141" y="38"/>
                        <a:pt x="141" y="38"/>
                      </a:cubicBezTo>
                      <a:cubicBezTo>
                        <a:pt x="138" y="38"/>
                        <a:pt x="137" y="36"/>
                        <a:pt x="135" y="34"/>
                      </a:cubicBezTo>
                      <a:cubicBezTo>
                        <a:pt x="135" y="34"/>
                        <a:pt x="135" y="34"/>
                        <a:pt x="135" y="34"/>
                      </a:cubicBezTo>
                      <a:cubicBezTo>
                        <a:pt x="135" y="33"/>
                        <a:pt x="135" y="33"/>
                        <a:pt x="135" y="33"/>
                      </a:cubicBezTo>
                      <a:cubicBezTo>
                        <a:pt x="135" y="31"/>
                        <a:pt x="135" y="31"/>
                        <a:pt x="135" y="31"/>
                      </a:cubicBezTo>
                      <a:cubicBezTo>
                        <a:pt x="135" y="30"/>
                        <a:pt x="135" y="30"/>
                        <a:pt x="135" y="30"/>
                      </a:cubicBezTo>
                      <a:cubicBezTo>
                        <a:pt x="134" y="30"/>
                        <a:pt x="134" y="30"/>
                        <a:pt x="134" y="30"/>
                      </a:cubicBezTo>
                      <a:cubicBezTo>
                        <a:pt x="133" y="30"/>
                        <a:pt x="133" y="30"/>
                        <a:pt x="133" y="30"/>
                      </a:cubicBezTo>
                      <a:cubicBezTo>
                        <a:pt x="133" y="32"/>
                        <a:pt x="131" y="33"/>
                        <a:pt x="128" y="33"/>
                      </a:cubicBezTo>
                      <a:cubicBezTo>
                        <a:pt x="123" y="33"/>
                        <a:pt x="120" y="31"/>
                        <a:pt x="117" y="28"/>
                      </a:cubicBezTo>
                      <a:cubicBezTo>
                        <a:pt x="117" y="28"/>
                        <a:pt x="117" y="28"/>
                        <a:pt x="117" y="28"/>
                      </a:cubicBezTo>
                      <a:cubicBezTo>
                        <a:pt x="117" y="28"/>
                        <a:pt x="117" y="28"/>
                        <a:pt x="117" y="28"/>
                      </a:cubicBezTo>
                      <a:cubicBezTo>
                        <a:pt x="113" y="22"/>
                        <a:pt x="113" y="22"/>
                        <a:pt x="113" y="22"/>
                      </a:cubicBezTo>
                      <a:cubicBezTo>
                        <a:pt x="113" y="23"/>
                        <a:pt x="113" y="23"/>
                        <a:pt x="113" y="23"/>
                      </a:cubicBezTo>
                      <a:cubicBezTo>
                        <a:pt x="112" y="25"/>
                        <a:pt x="111" y="28"/>
                        <a:pt x="108" y="30"/>
                      </a:cubicBezTo>
                      <a:cubicBezTo>
                        <a:pt x="103" y="32"/>
                        <a:pt x="98" y="33"/>
                        <a:pt x="93" y="31"/>
                      </a:cubicBezTo>
                      <a:cubicBezTo>
                        <a:pt x="90" y="30"/>
                        <a:pt x="88" y="27"/>
                        <a:pt x="87" y="24"/>
                      </a:cubicBezTo>
                      <a:cubicBezTo>
                        <a:pt x="85" y="16"/>
                        <a:pt x="85" y="16"/>
                        <a:pt x="85" y="16"/>
                      </a:cubicBezTo>
                      <a:cubicBezTo>
                        <a:pt x="84" y="8"/>
                        <a:pt x="83" y="4"/>
                        <a:pt x="80" y="2"/>
                      </a:cubicBezTo>
                      <a:cubicBezTo>
                        <a:pt x="78" y="1"/>
                        <a:pt x="75" y="0"/>
                        <a:pt x="73" y="1"/>
                      </a:cubicBezTo>
                      <a:cubicBezTo>
                        <a:pt x="74" y="8"/>
                        <a:pt x="74" y="8"/>
                        <a:pt x="74" y="8"/>
                      </a:cubicBezTo>
                      <a:lnTo>
                        <a:pt x="73" y="8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13" name="Freeform 31"/>
                <p:cNvSpPr>
                  <a:spLocks/>
                </p:cNvSpPr>
                <p:nvPr/>
              </p:nvSpPr>
              <p:spPr bwMode="auto">
                <a:xfrm>
                  <a:off x="4969132" y="4424727"/>
                  <a:ext cx="142229" cy="128181"/>
                </a:xfrm>
                <a:custGeom>
                  <a:avLst/>
                  <a:gdLst>
                    <a:gd name="T0" fmla="*/ 31 w 34"/>
                    <a:gd name="T1" fmla="*/ 17 h 31"/>
                    <a:gd name="T2" fmla="*/ 34 w 34"/>
                    <a:gd name="T3" fmla="*/ 13 h 31"/>
                    <a:gd name="T4" fmla="*/ 34 w 34"/>
                    <a:gd name="T5" fmla="*/ 13 h 31"/>
                    <a:gd name="T6" fmla="*/ 34 w 34"/>
                    <a:gd name="T7" fmla="*/ 13 h 31"/>
                    <a:gd name="T8" fmla="*/ 34 w 34"/>
                    <a:gd name="T9" fmla="*/ 13 h 31"/>
                    <a:gd name="T10" fmla="*/ 24 w 34"/>
                    <a:gd name="T11" fmla="*/ 5 h 31"/>
                    <a:gd name="T12" fmla="*/ 11 w 34"/>
                    <a:gd name="T13" fmla="*/ 1 h 31"/>
                    <a:gd name="T14" fmla="*/ 7 w 34"/>
                    <a:gd name="T15" fmla="*/ 2 h 31"/>
                    <a:gd name="T16" fmla="*/ 7 w 34"/>
                    <a:gd name="T17" fmla="*/ 11 h 31"/>
                    <a:gd name="T18" fmla="*/ 2 w 34"/>
                    <a:gd name="T19" fmla="*/ 19 h 31"/>
                    <a:gd name="T20" fmla="*/ 0 w 34"/>
                    <a:gd name="T21" fmla="*/ 21 h 31"/>
                    <a:gd name="T22" fmla="*/ 4 w 34"/>
                    <a:gd name="T23" fmla="*/ 25 h 31"/>
                    <a:gd name="T24" fmla="*/ 5 w 34"/>
                    <a:gd name="T25" fmla="*/ 25 h 31"/>
                    <a:gd name="T26" fmla="*/ 6 w 34"/>
                    <a:gd name="T27" fmla="*/ 29 h 31"/>
                    <a:gd name="T28" fmla="*/ 11 w 34"/>
                    <a:gd name="T29" fmla="*/ 31 h 31"/>
                    <a:gd name="T30" fmla="*/ 17 w 34"/>
                    <a:gd name="T31" fmla="*/ 28 h 31"/>
                    <a:gd name="T32" fmla="*/ 26 w 34"/>
                    <a:gd name="T33" fmla="*/ 30 h 31"/>
                    <a:gd name="T34" fmla="*/ 26 w 34"/>
                    <a:gd name="T35" fmla="*/ 27 h 31"/>
                    <a:gd name="T36" fmla="*/ 31 w 34"/>
                    <a:gd name="T37" fmla="*/ 17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4" h="31">
                      <a:moveTo>
                        <a:pt x="31" y="17"/>
                      </a:moveTo>
                      <a:cubicBezTo>
                        <a:pt x="34" y="13"/>
                        <a:pt x="34" y="13"/>
                        <a:pt x="34" y="13"/>
                      </a:cubicBezTo>
                      <a:cubicBezTo>
                        <a:pt x="34" y="13"/>
                        <a:pt x="34" y="13"/>
                        <a:pt x="34" y="13"/>
                      </a:cubicBezTo>
                      <a:cubicBezTo>
                        <a:pt x="34" y="13"/>
                        <a:pt x="34" y="13"/>
                        <a:pt x="34" y="13"/>
                      </a:cubicBezTo>
                      <a:cubicBezTo>
                        <a:pt x="34" y="13"/>
                        <a:pt x="34" y="13"/>
                        <a:pt x="34" y="13"/>
                      </a:cubicBezTo>
                      <a:cubicBezTo>
                        <a:pt x="24" y="5"/>
                        <a:pt x="24" y="5"/>
                        <a:pt x="24" y="5"/>
                      </a:cubicBezTo>
                      <a:cubicBezTo>
                        <a:pt x="19" y="1"/>
                        <a:pt x="14" y="0"/>
                        <a:pt x="11" y="1"/>
                      </a:cubicBezTo>
                      <a:cubicBezTo>
                        <a:pt x="7" y="2"/>
                        <a:pt x="7" y="2"/>
                        <a:pt x="7" y="2"/>
                      </a:cubicBezTo>
                      <a:cubicBezTo>
                        <a:pt x="7" y="11"/>
                        <a:pt x="7" y="11"/>
                        <a:pt x="7" y="11"/>
                      </a:cubicBezTo>
                      <a:cubicBezTo>
                        <a:pt x="6" y="13"/>
                        <a:pt x="5" y="17"/>
                        <a:pt x="2" y="19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4" y="25"/>
                        <a:pt x="4" y="25"/>
                        <a:pt x="4" y="25"/>
                      </a:cubicBezTo>
                      <a:cubicBezTo>
                        <a:pt x="5" y="25"/>
                        <a:pt x="5" y="25"/>
                        <a:pt x="5" y="25"/>
                      </a:cubicBezTo>
                      <a:cubicBezTo>
                        <a:pt x="6" y="29"/>
                        <a:pt x="6" y="29"/>
                        <a:pt x="6" y="29"/>
                      </a:cubicBezTo>
                      <a:cubicBezTo>
                        <a:pt x="11" y="31"/>
                        <a:pt x="11" y="31"/>
                        <a:pt x="11" y="31"/>
                      </a:cubicBezTo>
                      <a:cubicBezTo>
                        <a:pt x="13" y="29"/>
                        <a:pt x="15" y="28"/>
                        <a:pt x="17" y="28"/>
                      </a:cubicBezTo>
                      <a:cubicBezTo>
                        <a:pt x="26" y="30"/>
                        <a:pt x="26" y="30"/>
                        <a:pt x="26" y="30"/>
                      </a:cubicBezTo>
                      <a:cubicBezTo>
                        <a:pt x="26" y="27"/>
                        <a:pt x="26" y="27"/>
                        <a:pt x="26" y="27"/>
                      </a:cubicBezTo>
                      <a:cubicBezTo>
                        <a:pt x="27" y="21"/>
                        <a:pt x="29" y="18"/>
                        <a:pt x="31" y="1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50" name="Freeform 15"/>
                <p:cNvSpPr>
                  <a:spLocks/>
                </p:cNvSpPr>
                <p:nvPr/>
              </p:nvSpPr>
              <p:spPr bwMode="auto">
                <a:xfrm>
                  <a:off x="2944417" y="4519546"/>
                  <a:ext cx="591742" cy="598766"/>
                </a:xfrm>
                <a:custGeom>
                  <a:avLst/>
                  <a:gdLst>
                    <a:gd name="T0" fmla="*/ 134 w 142"/>
                    <a:gd name="T1" fmla="*/ 16 h 144"/>
                    <a:gd name="T2" fmla="*/ 129 w 142"/>
                    <a:gd name="T3" fmla="*/ 14 h 144"/>
                    <a:gd name="T4" fmla="*/ 125 w 142"/>
                    <a:gd name="T5" fmla="*/ 12 h 144"/>
                    <a:gd name="T6" fmla="*/ 117 w 142"/>
                    <a:gd name="T7" fmla="*/ 14 h 144"/>
                    <a:gd name="T8" fmla="*/ 111 w 142"/>
                    <a:gd name="T9" fmla="*/ 11 h 144"/>
                    <a:gd name="T10" fmla="*/ 110 w 142"/>
                    <a:gd name="T11" fmla="*/ 10 h 144"/>
                    <a:gd name="T12" fmla="*/ 102 w 142"/>
                    <a:gd name="T13" fmla="*/ 2 h 144"/>
                    <a:gd name="T14" fmla="*/ 88 w 142"/>
                    <a:gd name="T15" fmla="*/ 8 h 144"/>
                    <a:gd name="T16" fmla="*/ 86 w 142"/>
                    <a:gd name="T17" fmla="*/ 20 h 144"/>
                    <a:gd name="T18" fmla="*/ 81 w 142"/>
                    <a:gd name="T19" fmla="*/ 30 h 144"/>
                    <a:gd name="T20" fmla="*/ 72 w 142"/>
                    <a:gd name="T21" fmla="*/ 43 h 144"/>
                    <a:gd name="T22" fmla="*/ 58 w 142"/>
                    <a:gd name="T23" fmla="*/ 59 h 144"/>
                    <a:gd name="T24" fmla="*/ 44 w 142"/>
                    <a:gd name="T25" fmla="*/ 72 h 144"/>
                    <a:gd name="T26" fmla="*/ 36 w 142"/>
                    <a:gd name="T27" fmla="*/ 82 h 144"/>
                    <a:gd name="T28" fmla="*/ 0 w 142"/>
                    <a:gd name="T29" fmla="*/ 84 h 144"/>
                    <a:gd name="T30" fmla="*/ 10 w 142"/>
                    <a:gd name="T31" fmla="*/ 113 h 144"/>
                    <a:gd name="T32" fmla="*/ 16 w 142"/>
                    <a:gd name="T33" fmla="*/ 117 h 144"/>
                    <a:gd name="T34" fmla="*/ 21 w 142"/>
                    <a:gd name="T35" fmla="*/ 131 h 144"/>
                    <a:gd name="T36" fmla="*/ 22 w 142"/>
                    <a:gd name="T37" fmla="*/ 134 h 144"/>
                    <a:gd name="T38" fmla="*/ 31 w 142"/>
                    <a:gd name="T39" fmla="*/ 131 h 144"/>
                    <a:gd name="T40" fmla="*/ 35 w 142"/>
                    <a:gd name="T41" fmla="*/ 133 h 144"/>
                    <a:gd name="T42" fmla="*/ 38 w 142"/>
                    <a:gd name="T43" fmla="*/ 123 h 144"/>
                    <a:gd name="T44" fmla="*/ 55 w 142"/>
                    <a:gd name="T45" fmla="*/ 116 h 144"/>
                    <a:gd name="T46" fmla="*/ 56 w 142"/>
                    <a:gd name="T47" fmla="*/ 106 h 144"/>
                    <a:gd name="T48" fmla="*/ 60 w 142"/>
                    <a:gd name="T49" fmla="*/ 103 h 144"/>
                    <a:gd name="T50" fmla="*/ 61 w 142"/>
                    <a:gd name="T51" fmla="*/ 103 h 144"/>
                    <a:gd name="T52" fmla="*/ 68 w 142"/>
                    <a:gd name="T53" fmla="*/ 110 h 144"/>
                    <a:gd name="T54" fmla="*/ 70 w 142"/>
                    <a:gd name="T55" fmla="*/ 116 h 144"/>
                    <a:gd name="T56" fmla="*/ 76 w 142"/>
                    <a:gd name="T57" fmla="*/ 108 h 144"/>
                    <a:gd name="T58" fmla="*/ 81 w 142"/>
                    <a:gd name="T59" fmla="*/ 106 h 144"/>
                    <a:gd name="T60" fmla="*/ 87 w 142"/>
                    <a:gd name="T61" fmla="*/ 107 h 144"/>
                    <a:gd name="T62" fmla="*/ 90 w 142"/>
                    <a:gd name="T63" fmla="*/ 118 h 144"/>
                    <a:gd name="T64" fmla="*/ 94 w 142"/>
                    <a:gd name="T65" fmla="*/ 127 h 144"/>
                    <a:gd name="T66" fmla="*/ 97 w 142"/>
                    <a:gd name="T67" fmla="*/ 135 h 144"/>
                    <a:gd name="T68" fmla="*/ 104 w 142"/>
                    <a:gd name="T69" fmla="*/ 135 h 144"/>
                    <a:gd name="T70" fmla="*/ 104 w 142"/>
                    <a:gd name="T71" fmla="*/ 136 h 144"/>
                    <a:gd name="T72" fmla="*/ 108 w 142"/>
                    <a:gd name="T73" fmla="*/ 144 h 144"/>
                    <a:gd name="T74" fmla="*/ 110 w 142"/>
                    <a:gd name="T75" fmla="*/ 138 h 144"/>
                    <a:gd name="T76" fmla="*/ 112 w 142"/>
                    <a:gd name="T77" fmla="*/ 137 h 144"/>
                    <a:gd name="T78" fmla="*/ 115 w 142"/>
                    <a:gd name="T79" fmla="*/ 135 h 144"/>
                    <a:gd name="T80" fmla="*/ 118 w 142"/>
                    <a:gd name="T81" fmla="*/ 132 h 144"/>
                    <a:gd name="T82" fmla="*/ 94 w 142"/>
                    <a:gd name="T83" fmla="*/ 84 h 144"/>
                    <a:gd name="T84" fmla="*/ 88 w 142"/>
                    <a:gd name="T85" fmla="*/ 64 h 144"/>
                    <a:gd name="T86" fmla="*/ 87 w 142"/>
                    <a:gd name="T87" fmla="*/ 64 h 144"/>
                    <a:gd name="T88" fmla="*/ 91 w 142"/>
                    <a:gd name="T89" fmla="*/ 52 h 144"/>
                    <a:gd name="T90" fmla="*/ 130 w 142"/>
                    <a:gd name="T91" fmla="*/ 44 h 144"/>
                    <a:gd name="T92" fmla="*/ 140 w 142"/>
                    <a:gd name="T93" fmla="*/ 38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42" h="144">
                      <a:moveTo>
                        <a:pt x="142" y="29"/>
                      </a:moveTo>
                      <a:cubicBezTo>
                        <a:pt x="139" y="22"/>
                        <a:pt x="139" y="22"/>
                        <a:pt x="139" y="22"/>
                      </a:cubicBezTo>
                      <a:cubicBezTo>
                        <a:pt x="134" y="16"/>
                        <a:pt x="134" y="16"/>
                        <a:pt x="134" y="16"/>
                      </a:cubicBezTo>
                      <a:cubicBezTo>
                        <a:pt x="130" y="15"/>
                        <a:pt x="130" y="15"/>
                        <a:pt x="130" y="15"/>
                      </a:cubicBezTo>
                      <a:cubicBezTo>
                        <a:pt x="129" y="15"/>
                        <a:pt x="129" y="15"/>
                        <a:pt x="129" y="15"/>
                      </a:cubicBezTo>
                      <a:cubicBezTo>
                        <a:pt x="129" y="14"/>
                        <a:pt x="129" y="14"/>
                        <a:pt x="129" y="14"/>
                      </a:cubicBezTo>
                      <a:cubicBezTo>
                        <a:pt x="129" y="14"/>
                        <a:pt x="129" y="14"/>
                        <a:pt x="129" y="14"/>
                      </a:cubicBezTo>
                      <a:cubicBezTo>
                        <a:pt x="125" y="12"/>
                        <a:pt x="125" y="12"/>
                        <a:pt x="125" y="12"/>
                      </a:cubicBezTo>
                      <a:cubicBezTo>
                        <a:pt x="125" y="12"/>
                        <a:pt x="125" y="12"/>
                        <a:pt x="125" y="12"/>
                      </a:cubicBezTo>
                      <a:cubicBezTo>
                        <a:pt x="124" y="12"/>
                        <a:pt x="124" y="12"/>
                        <a:pt x="124" y="12"/>
                      </a:cubicBezTo>
                      <a:cubicBezTo>
                        <a:pt x="122" y="13"/>
                        <a:pt x="122" y="13"/>
                        <a:pt x="122" y="13"/>
                      </a:cubicBezTo>
                      <a:cubicBezTo>
                        <a:pt x="117" y="14"/>
                        <a:pt x="117" y="14"/>
                        <a:pt x="117" y="14"/>
                      </a:cubicBezTo>
                      <a:cubicBezTo>
                        <a:pt x="117" y="14"/>
                        <a:pt x="117" y="14"/>
                        <a:pt x="117" y="14"/>
                      </a:cubicBezTo>
                      <a:cubicBezTo>
                        <a:pt x="116" y="13"/>
                        <a:pt x="116" y="13"/>
                        <a:pt x="116" y="13"/>
                      </a:cubicBezTo>
                      <a:cubicBezTo>
                        <a:pt x="111" y="11"/>
                        <a:pt x="111" y="11"/>
                        <a:pt x="111" y="11"/>
                      </a:cubicBezTo>
                      <a:cubicBezTo>
                        <a:pt x="111" y="11"/>
                        <a:pt x="111" y="11"/>
                        <a:pt x="111" y="11"/>
                      </a:cubicBezTo>
                      <a:cubicBezTo>
                        <a:pt x="110" y="11"/>
                        <a:pt x="110" y="11"/>
                        <a:pt x="110" y="11"/>
                      </a:cubicBezTo>
                      <a:cubicBezTo>
                        <a:pt x="110" y="10"/>
                        <a:pt x="110" y="10"/>
                        <a:pt x="110" y="10"/>
                      </a:cubicBezTo>
                      <a:cubicBezTo>
                        <a:pt x="110" y="10"/>
                        <a:pt x="110" y="10"/>
                        <a:pt x="110" y="10"/>
                      </a:cubicBezTo>
                      <a:cubicBezTo>
                        <a:pt x="106" y="6"/>
                        <a:pt x="106" y="6"/>
                        <a:pt x="106" y="6"/>
                      </a:cubicBezTo>
                      <a:cubicBezTo>
                        <a:pt x="102" y="2"/>
                        <a:pt x="102" y="2"/>
                        <a:pt x="102" y="2"/>
                      </a:cubicBez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4" y="4"/>
                        <a:pt x="94" y="4"/>
                        <a:pt x="94" y="4"/>
                      </a:cubicBezTo>
                      <a:cubicBezTo>
                        <a:pt x="88" y="8"/>
                        <a:pt x="88" y="8"/>
                        <a:pt x="88" y="8"/>
                      </a:cubicBezTo>
                      <a:cubicBezTo>
                        <a:pt x="86" y="20"/>
                        <a:pt x="86" y="20"/>
                        <a:pt x="86" y="20"/>
                      </a:cubicBezTo>
                      <a:cubicBezTo>
                        <a:pt x="86" y="20"/>
                        <a:pt x="86" y="20"/>
                        <a:pt x="86" y="20"/>
                      </a:cubicBezTo>
                      <a:cubicBezTo>
                        <a:pt x="86" y="20"/>
                        <a:pt x="86" y="20"/>
                        <a:pt x="86" y="20"/>
                      </a:cubicBezTo>
                      <a:cubicBezTo>
                        <a:pt x="81" y="29"/>
                        <a:pt x="81" y="29"/>
                        <a:pt x="81" y="29"/>
                      </a:cubicBezTo>
                      <a:cubicBezTo>
                        <a:pt x="81" y="30"/>
                        <a:pt x="81" y="30"/>
                        <a:pt x="81" y="30"/>
                      </a:cubicBezTo>
                      <a:cubicBezTo>
                        <a:pt x="81" y="30"/>
                        <a:pt x="81" y="30"/>
                        <a:pt x="81" y="30"/>
                      </a:cubicBezTo>
                      <a:cubicBezTo>
                        <a:pt x="77" y="34"/>
                        <a:pt x="77" y="34"/>
                        <a:pt x="77" y="34"/>
                      </a:cubicBezTo>
                      <a:cubicBezTo>
                        <a:pt x="72" y="43"/>
                        <a:pt x="72" y="43"/>
                        <a:pt x="72" y="43"/>
                      </a:cubicBezTo>
                      <a:cubicBezTo>
                        <a:pt x="72" y="43"/>
                        <a:pt x="72" y="43"/>
                        <a:pt x="72" y="43"/>
                      </a:cubicBezTo>
                      <a:cubicBezTo>
                        <a:pt x="72" y="44"/>
                        <a:pt x="72" y="44"/>
                        <a:pt x="72" y="44"/>
                      </a:cubicBezTo>
                      <a:cubicBezTo>
                        <a:pt x="68" y="46"/>
                        <a:pt x="65" y="49"/>
                        <a:pt x="62" y="52"/>
                      </a:cubicBezTo>
                      <a:cubicBezTo>
                        <a:pt x="58" y="59"/>
                        <a:pt x="58" y="59"/>
                        <a:pt x="58" y="59"/>
                      </a:cubicBezTo>
                      <a:cubicBezTo>
                        <a:pt x="57" y="61"/>
                        <a:pt x="54" y="63"/>
                        <a:pt x="48" y="66"/>
                      </a:cubicBezTo>
                      <a:cubicBezTo>
                        <a:pt x="44" y="72"/>
                        <a:pt x="44" y="72"/>
                        <a:pt x="44" y="72"/>
                      </a:cubicBezTo>
                      <a:cubicBezTo>
                        <a:pt x="44" y="72"/>
                        <a:pt x="44" y="72"/>
                        <a:pt x="44" y="72"/>
                      </a:cubicBezTo>
                      <a:cubicBezTo>
                        <a:pt x="37" y="82"/>
                        <a:pt x="37" y="82"/>
                        <a:pt x="37" y="82"/>
                      </a:cubicBezTo>
                      <a:cubicBezTo>
                        <a:pt x="36" y="82"/>
                        <a:pt x="36" y="82"/>
                        <a:pt x="36" y="82"/>
                      </a:cubicBezTo>
                      <a:cubicBezTo>
                        <a:pt x="36" y="82"/>
                        <a:pt x="36" y="82"/>
                        <a:pt x="36" y="82"/>
                      </a:cubicBezTo>
                      <a:cubicBezTo>
                        <a:pt x="36" y="82"/>
                        <a:pt x="36" y="82"/>
                        <a:pt x="36" y="82"/>
                      </a:cubicBezTo>
                      <a:cubicBezTo>
                        <a:pt x="4" y="80"/>
                        <a:pt x="4" y="80"/>
                        <a:pt x="4" y="80"/>
                      </a:cubicBezTo>
                      <a:cubicBezTo>
                        <a:pt x="0" y="84"/>
                        <a:pt x="0" y="84"/>
                        <a:pt x="0" y="84"/>
                      </a:cubicBezTo>
                      <a:cubicBezTo>
                        <a:pt x="0" y="90"/>
                        <a:pt x="0" y="90"/>
                        <a:pt x="0" y="90"/>
                      </a:cubicBezTo>
                      <a:cubicBezTo>
                        <a:pt x="3" y="104"/>
                        <a:pt x="3" y="104"/>
                        <a:pt x="3" y="104"/>
                      </a:cubicBezTo>
                      <a:cubicBezTo>
                        <a:pt x="10" y="113"/>
                        <a:pt x="10" y="113"/>
                        <a:pt x="10" y="113"/>
                      </a:cubicBezTo>
                      <a:cubicBezTo>
                        <a:pt x="16" y="116"/>
                        <a:pt x="16" y="116"/>
                        <a:pt x="16" y="116"/>
                      </a:cubicBezTo>
                      <a:cubicBezTo>
                        <a:pt x="16" y="117"/>
                        <a:pt x="16" y="117"/>
                        <a:pt x="16" y="117"/>
                      </a:cubicBezTo>
                      <a:cubicBezTo>
                        <a:pt x="16" y="117"/>
                        <a:pt x="16" y="117"/>
                        <a:pt x="16" y="117"/>
                      </a:cubicBezTo>
                      <a:cubicBezTo>
                        <a:pt x="16" y="117"/>
                        <a:pt x="16" y="117"/>
                        <a:pt x="16" y="117"/>
                      </a:cubicBezTo>
                      <a:cubicBezTo>
                        <a:pt x="19" y="121"/>
                        <a:pt x="21" y="124"/>
                        <a:pt x="21" y="126"/>
                      </a:cubicBezTo>
                      <a:cubicBezTo>
                        <a:pt x="21" y="131"/>
                        <a:pt x="21" y="131"/>
                        <a:pt x="21" y="131"/>
                      </a:cubicBezTo>
                      <a:cubicBezTo>
                        <a:pt x="19" y="133"/>
                        <a:pt x="19" y="133"/>
                        <a:pt x="19" y="133"/>
                      </a:cubicBezTo>
                      <a:cubicBezTo>
                        <a:pt x="20" y="134"/>
                        <a:pt x="20" y="134"/>
                        <a:pt x="20" y="134"/>
                      </a:cubicBezTo>
                      <a:cubicBezTo>
                        <a:pt x="22" y="134"/>
                        <a:pt x="22" y="134"/>
                        <a:pt x="22" y="134"/>
                      </a:cubicBezTo>
                      <a:cubicBezTo>
                        <a:pt x="24" y="129"/>
                        <a:pt x="24" y="129"/>
                        <a:pt x="24" y="129"/>
                      </a:cubicBezTo>
                      <a:cubicBezTo>
                        <a:pt x="25" y="129"/>
                        <a:pt x="25" y="129"/>
                        <a:pt x="25" y="129"/>
                      </a:cubicBezTo>
                      <a:cubicBezTo>
                        <a:pt x="31" y="131"/>
                        <a:pt x="31" y="131"/>
                        <a:pt x="31" y="131"/>
                      </a:cubicBezTo>
                      <a:cubicBezTo>
                        <a:pt x="32" y="133"/>
                        <a:pt x="32" y="133"/>
                        <a:pt x="32" y="133"/>
                      </a:cubicBezTo>
                      <a:cubicBezTo>
                        <a:pt x="35" y="133"/>
                        <a:pt x="35" y="133"/>
                        <a:pt x="35" y="133"/>
                      </a:cubicBezTo>
                      <a:cubicBezTo>
                        <a:pt x="35" y="133"/>
                        <a:pt x="35" y="133"/>
                        <a:pt x="35" y="133"/>
                      </a:cubicBezTo>
                      <a:cubicBezTo>
                        <a:pt x="34" y="130"/>
                        <a:pt x="34" y="130"/>
                        <a:pt x="34" y="130"/>
                      </a:cubicBezTo>
                      <a:cubicBezTo>
                        <a:pt x="34" y="130"/>
                        <a:pt x="34" y="130"/>
                        <a:pt x="34" y="130"/>
                      </a:cubicBezTo>
                      <a:cubicBezTo>
                        <a:pt x="38" y="123"/>
                        <a:pt x="38" y="123"/>
                        <a:pt x="38" y="123"/>
                      </a:cubicBezTo>
                      <a:cubicBezTo>
                        <a:pt x="39" y="121"/>
                        <a:pt x="41" y="120"/>
                        <a:pt x="44" y="121"/>
                      </a:cubicBezTo>
                      <a:cubicBezTo>
                        <a:pt x="51" y="121"/>
                        <a:pt x="51" y="121"/>
                        <a:pt x="51" y="121"/>
                      </a:cubicBezTo>
                      <a:cubicBezTo>
                        <a:pt x="55" y="116"/>
                        <a:pt x="55" y="116"/>
                        <a:pt x="55" y="116"/>
                      </a:cubicBezTo>
                      <a:cubicBezTo>
                        <a:pt x="55" y="111"/>
                        <a:pt x="55" y="111"/>
                        <a:pt x="55" y="111"/>
                      </a:cubicBezTo>
                      <a:cubicBezTo>
                        <a:pt x="56" y="106"/>
                        <a:pt x="56" y="106"/>
                        <a:pt x="56" y="106"/>
                      </a:cubicBezTo>
                      <a:cubicBezTo>
                        <a:pt x="56" y="106"/>
                        <a:pt x="56" y="106"/>
                        <a:pt x="56" y="106"/>
                      </a:cubicBezTo>
                      <a:cubicBezTo>
                        <a:pt x="57" y="105"/>
                        <a:pt x="57" y="105"/>
                        <a:pt x="57" y="105"/>
                      </a:cubicBezTo>
                      <a:cubicBezTo>
                        <a:pt x="57" y="105"/>
                        <a:pt x="57" y="105"/>
                        <a:pt x="57" y="105"/>
                      </a:cubicBezTo>
                      <a:cubicBezTo>
                        <a:pt x="60" y="103"/>
                        <a:pt x="60" y="103"/>
                        <a:pt x="60" y="103"/>
                      </a:cubicBezTo>
                      <a:cubicBezTo>
                        <a:pt x="60" y="103"/>
                        <a:pt x="60" y="103"/>
                        <a:pt x="60" y="103"/>
                      </a:cubicBezTo>
                      <a:cubicBezTo>
                        <a:pt x="60" y="103"/>
                        <a:pt x="60" y="103"/>
                        <a:pt x="60" y="103"/>
                      </a:cubicBezTo>
                      <a:cubicBezTo>
                        <a:pt x="61" y="103"/>
                        <a:pt x="61" y="103"/>
                        <a:pt x="61" y="103"/>
                      </a:cubicBezTo>
                      <a:cubicBezTo>
                        <a:pt x="67" y="104"/>
                        <a:pt x="67" y="104"/>
                        <a:pt x="67" y="104"/>
                      </a:cubicBezTo>
                      <a:cubicBezTo>
                        <a:pt x="67" y="105"/>
                        <a:pt x="67" y="105"/>
                        <a:pt x="67" y="105"/>
                      </a:cubicBezTo>
                      <a:cubicBezTo>
                        <a:pt x="68" y="110"/>
                        <a:pt x="68" y="110"/>
                        <a:pt x="68" y="110"/>
                      </a:cubicBezTo>
                      <a:cubicBezTo>
                        <a:pt x="68" y="112"/>
                        <a:pt x="68" y="112"/>
                        <a:pt x="68" y="112"/>
                      </a:cubicBezTo>
                      <a:cubicBezTo>
                        <a:pt x="69" y="116"/>
                        <a:pt x="69" y="116"/>
                        <a:pt x="69" y="116"/>
                      </a:cubicBezTo>
                      <a:cubicBezTo>
                        <a:pt x="70" y="116"/>
                        <a:pt x="70" y="116"/>
                        <a:pt x="70" y="116"/>
                      </a:cubicBezTo>
                      <a:cubicBezTo>
                        <a:pt x="72" y="113"/>
                        <a:pt x="72" y="113"/>
                        <a:pt x="72" y="113"/>
                      </a:cubicBezTo>
                      <a:cubicBezTo>
                        <a:pt x="72" y="113"/>
                        <a:pt x="72" y="113"/>
                        <a:pt x="72" y="113"/>
                      </a:cubicBezTo>
                      <a:cubicBezTo>
                        <a:pt x="76" y="108"/>
                        <a:pt x="76" y="108"/>
                        <a:pt x="76" y="108"/>
                      </a:cubicBezTo>
                      <a:cubicBezTo>
                        <a:pt x="76" y="108"/>
                        <a:pt x="76" y="108"/>
                        <a:pt x="76" y="108"/>
                      </a:cubicBezTo>
                      <a:cubicBezTo>
                        <a:pt x="80" y="106"/>
                        <a:pt x="80" y="106"/>
                        <a:pt x="80" y="106"/>
                      </a:cubicBezTo>
                      <a:cubicBezTo>
                        <a:pt x="81" y="106"/>
                        <a:pt x="81" y="106"/>
                        <a:pt x="81" y="106"/>
                      </a:cubicBezTo>
                      <a:cubicBezTo>
                        <a:pt x="81" y="105"/>
                        <a:pt x="81" y="105"/>
                        <a:pt x="81" y="105"/>
                      </a:cubicBezTo>
                      <a:cubicBezTo>
                        <a:pt x="86" y="107"/>
                        <a:pt x="86" y="107"/>
                        <a:pt x="86" y="107"/>
                      </a:cubicBezTo>
                      <a:cubicBezTo>
                        <a:pt x="87" y="107"/>
                        <a:pt x="87" y="107"/>
                        <a:pt x="87" y="107"/>
                      </a:cubicBezTo>
                      <a:cubicBezTo>
                        <a:pt x="88" y="107"/>
                        <a:pt x="88" y="107"/>
                        <a:pt x="88" y="107"/>
                      </a:cubicBezTo>
                      <a:cubicBezTo>
                        <a:pt x="90" y="113"/>
                        <a:pt x="90" y="113"/>
                        <a:pt x="90" y="113"/>
                      </a:cubicBezTo>
                      <a:cubicBezTo>
                        <a:pt x="90" y="118"/>
                        <a:pt x="90" y="118"/>
                        <a:pt x="90" y="118"/>
                      </a:cubicBezTo>
                      <a:cubicBezTo>
                        <a:pt x="94" y="126"/>
                        <a:pt x="94" y="126"/>
                        <a:pt x="94" y="126"/>
                      </a:cubicBezTo>
                      <a:cubicBezTo>
                        <a:pt x="94" y="126"/>
                        <a:pt x="94" y="126"/>
                        <a:pt x="94" y="126"/>
                      </a:cubicBezTo>
                      <a:cubicBezTo>
                        <a:pt x="94" y="127"/>
                        <a:pt x="94" y="127"/>
                        <a:pt x="94" y="127"/>
                      </a:cubicBezTo>
                      <a:cubicBezTo>
                        <a:pt x="94" y="132"/>
                        <a:pt x="94" y="132"/>
                        <a:pt x="94" y="132"/>
                      </a:cubicBezTo>
                      <a:cubicBezTo>
                        <a:pt x="96" y="135"/>
                        <a:pt x="96" y="135"/>
                        <a:pt x="96" y="135"/>
                      </a:cubicBezTo>
                      <a:cubicBezTo>
                        <a:pt x="97" y="135"/>
                        <a:pt x="97" y="135"/>
                        <a:pt x="97" y="135"/>
                      </a:cubicBezTo>
                      <a:cubicBezTo>
                        <a:pt x="98" y="133"/>
                        <a:pt x="98" y="133"/>
                        <a:pt x="98" y="133"/>
                      </a:cubicBezTo>
                      <a:cubicBezTo>
                        <a:pt x="99" y="132"/>
                        <a:pt x="99" y="132"/>
                        <a:pt x="99" y="132"/>
                      </a:cubicBezTo>
                      <a:cubicBezTo>
                        <a:pt x="104" y="135"/>
                        <a:pt x="104" y="135"/>
                        <a:pt x="104" y="135"/>
                      </a:cubicBezTo>
                      <a:cubicBezTo>
                        <a:pt x="104" y="135"/>
                        <a:pt x="104" y="135"/>
                        <a:pt x="104" y="135"/>
                      </a:cubicBezTo>
                      <a:cubicBezTo>
                        <a:pt x="104" y="135"/>
                        <a:pt x="104" y="135"/>
                        <a:pt x="104" y="135"/>
                      </a:cubicBezTo>
                      <a:cubicBezTo>
                        <a:pt x="104" y="136"/>
                        <a:pt x="104" y="136"/>
                        <a:pt x="104" y="136"/>
                      </a:cubicBezTo>
                      <a:cubicBezTo>
                        <a:pt x="104" y="136"/>
                        <a:pt x="104" y="136"/>
                        <a:pt x="104" y="136"/>
                      </a:cubicBezTo>
                      <a:cubicBezTo>
                        <a:pt x="106" y="143"/>
                        <a:pt x="106" y="143"/>
                        <a:pt x="106" y="143"/>
                      </a:cubicBezTo>
                      <a:cubicBezTo>
                        <a:pt x="108" y="144"/>
                        <a:pt x="108" y="144"/>
                        <a:pt x="108" y="144"/>
                      </a:cubicBezTo>
                      <a:cubicBezTo>
                        <a:pt x="108" y="143"/>
                        <a:pt x="108" y="143"/>
                        <a:pt x="108" y="143"/>
                      </a:cubicBezTo>
                      <a:cubicBezTo>
                        <a:pt x="110" y="138"/>
                        <a:pt x="110" y="138"/>
                        <a:pt x="110" y="138"/>
                      </a:cubicBezTo>
                      <a:cubicBezTo>
                        <a:pt x="110" y="138"/>
                        <a:pt x="110" y="138"/>
                        <a:pt x="110" y="138"/>
                      </a:cubicBezTo>
                      <a:cubicBezTo>
                        <a:pt x="111" y="137"/>
                        <a:pt x="111" y="137"/>
                        <a:pt x="111" y="137"/>
                      </a:cubicBezTo>
                      <a:cubicBezTo>
                        <a:pt x="111" y="137"/>
                        <a:pt x="111" y="137"/>
                        <a:pt x="111" y="137"/>
                      </a:cubicBezTo>
                      <a:cubicBezTo>
                        <a:pt x="112" y="137"/>
                        <a:pt x="112" y="137"/>
                        <a:pt x="112" y="137"/>
                      </a:cubicBezTo>
                      <a:cubicBezTo>
                        <a:pt x="114" y="135"/>
                        <a:pt x="114" y="135"/>
                        <a:pt x="114" y="135"/>
                      </a:cubicBezTo>
                      <a:cubicBezTo>
                        <a:pt x="115" y="135"/>
                        <a:pt x="115" y="135"/>
                        <a:pt x="115" y="135"/>
                      </a:cubicBezTo>
                      <a:cubicBezTo>
                        <a:pt x="115" y="135"/>
                        <a:pt x="115" y="135"/>
                        <a:pt x="115" y="135"/>
                      </a:cubicBezTo>
                      <a:cubicBezTo>
                        <a:pt x="118" y="135"/>
                        <a:pt x="118" y="135"/>
                        <a:pt x="118" y="135"/>
                      </a:cubicBezTo>
                      <a:cubicBezTo>
                        <a:pt x="118" y="133"/>
                        <a:pt x="118" y="133"/>
                        <a:pt x="118" y="133"/>
                      </a:cubicBezTo>
                      <a:cubicBezTo>
                        <a:pt x="118" y="132"/>
                        <a:pt x="118" y="132"/>
                        <a:pt x="118" y="132"/>
                      </a:cubicBezTo>
                      <a:cubicBezTo>
                        <a:pt x="116" y="113"/>
                        <a:pt x="116" y="113"/>
                        <a:pt x="116" y="113"/>
                      </a:cubicBezTo>
                      <a:cubicBezTo>
                        <a:pt x="108" y="101"/>
                        <a:pt x="108" y="101"/>
                        <a:pt x="108" y="101"/>
                      </a:cubicBezTo>
                      <a:cubicBezTo>
                        <a:pt x="94" y="84"/>
                        <a:pt x="94" y="84"/>
                        <a:pt x="94" y="84"/>
                      </a:cubicBezTo>
                      <a:cubicBezTo>
                        <a:pt x="93" y="84"/>
                        <a:pt x="93" y="84"/>
                        <a:pt x="93" y="84"/>
                      </a:cubicBezTo>
                      <a:cubicBezTo>
                        <a:pt x="92" y="73"/>
                        <a:pt x="92" y="73"/>
                        <a:pt x="92" y="73"/>
                      </a:cubicBezTo>
                      <a:cubicBezTo>
                        <a:pt x="88" y="64"/>
                        <a:pt x="88" y="64"/>
                        <a:pt x="88" y="64"/>
                      </a:cubicBezTo>
                      <a:cubicBezTo>
                        <a:pt x="88" y="64"/>
                        <a:pt x="88" y="64"/>
                        <a:pt x="88" y="64"/>
                      </a:cubicBezTo>
                      <a:cubicBezTo>
                        <a:pt x="87" y="64"/>
                        <a:pt x="87" y="64"/>
                        <a:pt x="87" y="64"/>
                      </a:cubicBezTo>
                      <a:cubicBezTo>
                        <a:pt x="87" y="64"/>
                        <a:pt x="87" y="64"/>
                        <a:pt x="87" y="64"/>
                      </a:cubicBezTo>
                      <a:cubicBezTo>
                        <a:pt x="88" y="63"/>
                        <a:pt x="88" y="63"/>
                        <a:pt x="88" y="63"/>
                      </a:cubicBezTo>
                      <a:cubicBezTo>
                        <a:pt x="90" y="52"/>
                        <a:pt x="90" y="52"/>
                        <a:pt x="90" y="52"/>
                      </a:cubicBezTo>
                      <a:cubicBezTo>
                        <a:pt x="91" y="52"/>
                        <a:pt x="91" y="52"/>
                        <a:pt x="91" y="52"/>
                      </a:cubicBezTo>
                      <a:cubicBezTo>
                        <a:pt x="92" y="52"/>
                        <a:pt x="92" y="52"/>
                        <a:pt x="92" y="52"/>
                      </a:cubicBezTo>
                      <a:cubicBezTo>
                        <a:pt x="117" y="51"/>
                        <a:pt x="117" y="51"/>
                        <a:pt x="117" y="51"/>
                      </a:cubicBezTo>
                      <a:cubicBezTo>
                        <a:pt x="130" y="44"/>
                        <a:pt x="130" y="44"/>
                        <a:pt x="130" y="44"/>
                      </a:cubicBezTo>
                      <a:cubicBezTo>
                        <a:pt x="130" y="44"/>
                        <a:pt x="130" y="44"/>
                        <a:pt x="130" y="44"/>
                      </a:cubicBezTo>
                      <a:cubicBezTo>
                        <a:pt x="131" y="43"/>
                        <a:pt x="131" y="43"/>
                        <a:pt x="131" y="43"/>
                      </a:cubicBezTo>
                      <a:cubicBezTo>
                        <a:pt x="136" y="42"/>
                        <a:pt x="139" y="40"/>
                        <a:pt x="140" y="38"/>
                      </a:cubicBezTo>
                      <a:cubicBezTo>
                        <a:pt x="141" y="36"/>
                        <a:pt x="142" y="33"/>
                        <a:pt x="142" y="29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51" name="Freeform 20"/>
                <p:cNvSpPr>
                  <a:spLocks/>
                </p:cNvSpPr>
                <p:nvPr/>
              </p:nvSpPr>
              <p:spPr bwMode="auto">
                <a:xfrm>
                  <a:off x="3551963" y="5499345"/>
                  <a:ext cx="1055304" cy="835814"/>
                </a:xfrm>
                <a:custGeom>
                  <a:avLst/>
                  <a:gdLst>
                    <a:gd name="T0" fmla="*/ 244 w 254"/>
                    <a:gd name="T1" fmla="*/ 64 h 201"/>
                    <a:gd name="T2" fmla="*/ 254 w 254"/>
                    <a:gd name="T3" fmla="*/ 63 h 201"/>
                    <a:gd name="T4" fmla="*/ 236 w 254"/>
                    <a:gd name="T5" fmla="*/ 44 h 201"/>
                    <a:gd name="T6" fmla="*/ 223 w 254"/>
                    <a:gd name="T7" fmla="*/ 22 h 201"/>
                    <a:gd name="T8" fmla="*/ 202 w 254"/>
                    <a:gd name="T9" fmla="*/ 27 h 201"/>
                    <a:gd name="T10" fmla="*/ 200 w 254"/>
                    <a:gd name="T11" fmla="*/ 29 h 201"/>
                    <a:gd name="T12" fmla="*/ 182 w 254"/>
                    <a:gd name="T13" fmla="*/ 25 h 201"/>
                    <a:gd name="T14" fmla="*/ 150 w 254"/>
                    <a:gd name="T15" fmla="*/ 40 h 201"/>
                    <a:gd name="T16" fmla="*/ 150 w 254"/>
                    <a:gd name="T17" fmla="*/ 19 h 201"/>
                    <a:gd name="T18" fmla="*/ 149 w 254"/>
                    <a:gd name="T19" fmla="*/ 10 h 201"/>
                    <a:gd name="T20" fmla="*/ 138 w 254"/>
                    <a:gd name="T21" fmla="*/ 10 h 201"/>
                    <a:gd name="T22" fmla="*/ 126 w 254"/>
                    <a:gd name="T23" fmla="*/ 9 h 201"/>
                    <a:gd name="T24" fmla="*/ 110 w 254"/>
                    <a:gd name="T25" fmla="*/ 1 h 201"/>
                    <a:gd name="T26" fmla="*/ 105 w 254"/>
                    <a:gd name="T27" fmla="*/ 24 h 201"/>
                    <a:gd name="T28" fmla="*/ 82 w 254"/>
                    <a:gd name="T29" fmla="*/ 18 h 201"/>
                    <a:gd name="T30" fmla="*/ 78 w 254"/>
                    <a:gd name="T31" fmla="*/ 16 h 201"/>
                    <a:gd name="T32" fmla="*/ 72 w 254"/>
                    <a:gd name="T33" fmla="*/ 33 h 201"/>
                    <a:gd name="T34" fmla="*/ 75 w 254"/>
                    <a:gd name="T35" fmla="*/ 47 h 201"/>
                    <a:gd name="T36" fmla="*/ 68 w 254"/>
                    <a:gd name="T37" fmla="*/ 61 h 201"/>
                    <a:gd name="T38" fmla="*/ 52 w 254"/>
                    <a:gd name="T39" fmla="*/ 102 h 201"/>
                    <a:gd name="T40" fmla="*/ 29 w 254"/>
                    <a:gd name="T41" fmla="*/ 117 h 201"/>
                    <a:gd name="T42" fmla="*/ 32 w 254"/>
                    <a:gd name="T43" fmla="*/ 124 h 201"/>
                    <a:gd name="T44" fmla="*/ 19 w 254"/>
                    <a:gd name="T45" fmla="*/ 142 h 201"/>
                    <a:gd name="T46" fmla="*/ 5 w 254"/>
                    <a:gd name="T47" fmla="*/ 146 h 201"/>
                    <a:gd name="T48" fmla="*/ 2 w 254"/>
                    <a:gd name="T49" fmla="*/ 184 h 201"/>
                    <a:gd name="T50" fmla="*/ 8 w 254"/>
                    <a:gd name="T51" fmla="*/ 196 h 201"/>
                    <a:gd name="T52" fmla="*/ 21 w 254"/>
                    <a:gd name="T53" fmla="*/ 200 h 201"/>
                    <a:gd name="T54" fmla="*/ 22 w 254"/>
                    <a:gd name="T55" fmla="*/ 199 h 201"/>
                    <a:gd name="T56" fmla="*/ 18 w 254"/>
                    <a:gd name="T57" fmla="*/ 186 h 201"/>
                    <a:gd name="T58" fmla="*/ 12 w 254"/>
                    <a:gd name="T59" fmla="*/ 182 h 201"/>
                    <a:gd name="T60" fmla="*/ 18 w 254"/>
                    <a:gd name="T61" fmla="*/ 173 h 201"/>
                    <a:gd name="T62" fmla="*/ 32 w 254"/>
                    <a:gd name="T63" fmla="*/ 162 h 201"/>
                    <a:gd name="T64" fmla="*/ 64 w 254"/>
                    <a:gd name="T65" fmla="*/ 141 h 201"/>
                    <a:gd name="T66" fmla="*/ 70 w 254"/>
                    <a:gd name="T67" fmla="*/ 145 h 201"/>
                    <a:gd name="T68" fmla="*/ 75 w 254"/>
                    <a:gd name="T69" fmla="*/ 141 h 201"/>
                    <a:gd name="T70" fmla="*/ 96 w 254"/>
                    <a:gd name="T71" fmla="*/ 137 h 201"/>
                    <a:gd name="T72" fmla="*/ 98 w 254"/>
                    <a:gd name="T73" fmla="*/ 136 h 201"/>
                    <a:gd name="T74" fmla="*/ 119 w 254"/>
                    <a:gd name="T75" fmla="*/ 128 h 201"/>
                    <a:gd name="T76" fmla="*/ 124 w 254"/>
                    <a:gd name="T77" fmla="*/ 96 h 201"/>
                    <a:gd name="T78" fmla="*/ 130 w 254"/>
                    <a:gd name="T79" fmla="*/ 94 h 201"/>
                    <a:gd name="T80" fmla="*/ 132 w 254"/>
                    <a:gd name="T81" fmla="*/ 95 h 201"/>
                    <a:gd name="T82" fmla="*/ 159 w 254"/>
                    <a:gd name="T83" fmla="*/ 112 h 201"/>
                    <a:gd name="T84" fmla="*/ 156 w 254"/>
                    <a:gd name="T85" fmla="*/ 103 h 201"/>
                    <a:gd name="T86" fmla="*/ 166 w 254"/>
                    <a:gd name="T87" fmla="*/ 99 h 201"/>
                    <a:gd name="T88" fmla="*/ 173 w 254"/>
                    <a:gd name="T89" fmla="*/ 95 h 201"/>
                    <a:gd name="T90" fmla="*/ 193 w 254"/>
                    <a:gd name="T91" fmla="*/ 101 h 201"/>
                    <a:gd name="T92" fmla="*/ 206 w 254"/>
                    <a:gd name="T93" fmla="*/ 92 h 201"/>
                    <a:gd name="T94" fmla="*/ 207 w 254"/>
                    <a:gd name="T95" fmla="*/ 94 h 201"/>
                    <a:gd name="T96" fmla="*/ 238 w 254"/>
                    <a:gd name="T97" fmla="*/ 69 h 20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</a:cxnLst>
                  <a:rect l="0" t="0" r="r" b="b"/>
                  <a:pathLst>
                    <a:path w="254" h="201">
                      <a:moveTo>
                        <a:pt x="238" y="69"/>
                      </a:moveTo>
                      <a:cubicBezTo>
                        <a:pt x="242" y="68"/>
                        <a:pt x="244" y="67"/>
                        <a:pt x="244" y="65"/>
                      </a:cubicBezTo>
                      <a:cubicBezTo>
                        <a:pt x="244" y="64"/>
                        <a:pt x="244" y="64"/>
                        <a:pt x="244" y="64"/>
                      </a:cubicBezTo>
                      <a:cubicBezTo>
                        <a:pt x="245" y="63"/>
                        <a:pt x="245" y="63"/>
                        <a:pt x="245" y="63"/>
                      </a:cubicBezTo>
                      <a:cubicBezTo>
                        <a:pt x="246" y="63"/>
                        <a:pt x="246" y="63"/>
                        <a:pt x="246" y="63"/>
                      </a:cubicBezTo>
                      <a:cubicBezTo>
                        <a:pt x="254" y="63"/>
                        <a:pt x="254" y="63"/>
                        <a:pt x="254" y="63"/>
                      </a:cubicBezTo>
                      <a:cubicBezTo>
                        <a:pt x="254" y="58"/>
                        <a:pt x="254" y="58"/>
                        <a:pt x="254" y="58"/>
                      </a:cubicBezTo>
                      <a:cubicBezTo>
                        <a:pt x="252" y="58"/>
                        <a:pt x="250" y="57"/>
                        <a:pt x="248" y="55"/>
                      </a:cubicBezTo>
                      <a:cubicBezTo>
                        <a:pt x="236" y="44"/>
                        <a:pt x="236" y="44"/>
                        <a:pt x="236" y="44"/>
                      </a:cubicBezTo>
                      <a:cubicBezTo>
                        <a:pt x="236" y="44"/>
                        <a:pt x="236" y="44"/>
                        <a:pt x="236" y="44"/>
                      </a:cubicBezTo>
                      <a:cubicBezTo>
                        <a:pt x="230" y="29"/>
                        <a:pt x="230" y="29"/>
                        <a:pt x="230" y="29"/>
                      </a:cubicBezTo>
                      <a:cubicBezTo>
                        <a:pt x="223" y="22"/>
                        <a:pt x="223" y="22"/>
                        <a:pt x="223" y="22"/>
                      </a:cubicBezTo>
                      <a:cubicBezTo>
                        <a:pt x="214" y="21"/>
                        <a:pt x="208" y="21"/>
                        <a:pt x="203" y="22"/>
                      </a:cubicBezTo>
                      <a:cubicBezTo>
                        <a:pt x="201" y="22"/>
                        <a:pt x="201" y="22"/>
                        <a:pt x="201" y="22"/>
                      </a:cubicBezTo>
                      <a:cubicBezTo>
                        <a:pt x="202" y="27"/>
                        <a:pt x="202" y="27"/>
                        <a:pt x="202" y="27"/>
                      </a:cubicBezTo>
                      <a:cubicBezTo>
                        <a:pt x="202" y="28"/>
                        <a:pt x="202" y="28"/>
                        <a:pt x="202" y="28"/>
                      </a:cubicBezTo>
                      <a:cubicBezTo>
                        <a:pt x="202" y="29"/>
                        <a:pt x="202" y="29"/>
                        <a:pt x="202" y="29"/>
                      </a:cubicBezTo>
                      <a:cubicBezTo>
                        <a:pt x="200" y="29"/>
                        <a:pt x="200" y="29"/>
                        <a:pt x="200" y="29"/>
                      </a:cubicBezTo>
                      <a:cubicBezTo>
                        <a:pt x="194" y="32"/>
                        <a:pt x="194" y="32"/>
                        <a:pt x="194" y="32"/>
                      </a:cubicBezTo>
                      <a:cubicBezTo>
                        <a:pt x="193" y="31"/>
                        <a:pt x="193" y="31"/>
                        <a:pt x="193" y="31"/>
                      </a:cubicBezTo>
                      <a:cubicBezTo>
                        <a:pt x="188" y="26"/>
                        <a:pt x="184" y="24"/>
                        <a:pt x="182" y="25"/>
                      </a:cubicBezTo>
                      <a:cubicBezTo>
                        <a:pt x="168" y="32"/>
                        <a:pt x="160" y="35"/>
                        <a:pt x="158" y="33"/>
                      </a:cubicBezTo>
                      <a:cubicBezTo>
                        <a:pt x="156" y="34"/>
                        <a:pt x="154" y="35"/>
                        <a:pt x="152" y="38"/>
                      </a:cubicBezTo>
                      <a:cubicBezTo>
                        <a:pt x="150" y="40"/>
                        <a:pt x="150" y="40"/>
                        <a:pt x="150" y="40"/>
                      </a:cubicBezTo>
                      <a:cubicBezTo>
                        <a:pt x="149" y="38"/>
                        <a:pt x="149" y="38"/>
                        <a:pt x="149" y="38"/>
                      </a:cubicBezTo>
                      <a:cubicBezTo>
                        <a:pt x="145" y="34"/>
                        <a:pt x="143" y="31"/>
                        <a:pt x="143" y="29"/>
                      </a:cubicBezTo>
                      <a:cubicBezTo>
                        <a:pt x="143" y="27"/>
                        <a:pt x="146" y="24"/>
                        <a:pt x="150" y="19"/>
                      </a:cubicBezTo>
                      <a:cubicBezTo>
                        <a:pt x="156" y="12"/>
                        <a:pt x="159" y="9"/>
                        <a:pt x="159" y="8"/>
                      </a:cubicBezTo>
                      <a:cubicBezTo>
                        <a:pt x="158" y="6"/>
                        <a:pt x="158" y="6"/>
                        <a:pt x="158" y="6"/>
                      </a:cubicBezTo>
                      <a:cubicBezTo>
                        <a:pt x="156" y="5"/>
                        <a:pt x="153" y="7"/>
                        <a:pt x="149" y="10"/>
                      </a:cubicBezTo>
                      <a:cubicBezTo>
                        <a:pt x="145" y="13"/>
                        <a:pt x="142" y="14"/>
                        <a:pt x="141" y="14"/>
                      </a:cubicBezTo>
                      <a:cubicBezTo>
                        <a:pt x="140" y="14"/>
                        <a:pt x="139" y="12"/>
                        <a:pt x="139" y="10"/>
                      </a:cubicBezTo>
                      <a:cubicBezTo>
                        <a:pt x="138" y="10"/>
                        <a:pt x="138" y="10"/>
                        <a:pt x="138" y="10"/>
                      </a:cubicBezTo>
                      <a:cubicBezTo>
                        <a:pt x="135" y="3"/>
                        <a:pt x="135" y="3"/>
                        <a:pt x="135" y="3"/>
                      </a:cubicBezTo>
                      <a:cubicBezTo>
                        <a:pt x="127" y="8"/>
                        <a:pt x="127" y="8"/>
                        <a:pt x="127" y="8"/>
                      </a:cubicBezTo>
                      <a:cubicBezTo>
                        <a:pt x="126" y="9"/>
                        <a:pt x="126" y="9"/>
                        <a:pt x="126" y="9"/>
                      </a:cubicBezTo>
                      <a:cubicBezTo>
                        <a:pt x="126" y="8"/>
                        <a:pt x="126" y="8"/>
                        <a:pt x="126" y="8"/>
                      </a:cubicBezTo>
                      <a:cubicBezTo>
                        <a:pt x="126" y="8"/>
                        <a:pt x="126" y="8"/>
                        <a:pt x="126" y="8"/>
                      </a:cubicBezTo>
                      <a:cubicBezTo>
                        <a:pt x="120" y="5"/>
                        <a:pt x="115" y="3"/>
                        <a:pt x="110" y="1"/>
                      </a:cubicBezTo>
                      <a:cubicBezTo>
                        <a:pt x="106" y="0"/>
                        <a:pt x="102" y="1"/>
                        <a:pt x="99" y="6"/>
                      </a:cubicBezTo>
                      <a:cubicBezTo>
                        <a:pt x="102" y="12"/>
                        <a:pt x="102" y="12"/>
                        <a:pt x="102" y="12"/>
                      </a:cubicBezTo>
                      <a:cubicBezTo>
                        <a:pt x="105" y="18"/>
                        <a:pt x="106" y="22"/>
                        <a:pt x="105" y="24"/>
                      </a:cubicBezTo>
                      <a:cubicBezTo>
                        <a:pt x="104" y="26"/>
                        <a:pt x="103" y="27"/>
                        <a:pt x="102" y="27"/>
                      </a:cubicBezTo>
                      <a:cubicBezTo>
                        <a:pt x="99" y="28"/>
                        <a:pt x="96" y="27"/>
                        <a:pt x="91" y="23"/>
                      </a:cubicBezTo>
                      <a:cubicBezTo>
                        <a:pt x="88" y="21"/>
                        <a:pt x="85" y="19"/>
                        <a:pt x="82" y="18"/>
                      </a:cubicBezTo>
                      <a:cubicBezTo>
                        <a:pt x="78" y="16"/>
                        <a:pt x="78" y="16"/>
                        <a:pt x="78" y="16"/>
                      </a:cubicBezTo>
                      <a:cubicBezTo>
                        <a:pt x="78" y="16"/>
                        <a:pt x="78" y="16"/>
                        <a:pt x="78" y="16"/>
                      </a:cubicBezTo>
                      <a:cubicBezTo>
                        <a:pt x="78" y="16"/>
                        <a:pt x="78" y="16"/>
                        <a:pt x="78" y="16"/>
                      </a:cubicBezTo>
                      <a:cubicBezTo>
                        <a:pt x="78" y="17"/>
                        <a:pt x="78" y="17"/>
                        <a:pt x="78" y="17"/>
                      </a:cubicBezTo>
                      <a:cubicBezTo>
                        <a:pt x="78" y="26"/>
                        <a:pt x="78" y="26"/>
                        <a:pt x="78" y="26"/>
                      </a:cubicBezTo>
                      <a:cubicBezTo>
                        <a:pt x="72" y="33"/>
                        <a:pt x="72" y="33"/>
                        <a:pt x="72" y="33"/>
                      </a:cubicBezTo>
                      <a:cubicBezTo>
                        <a:pt x="72" y="40"/>
                        <a:pt x="72" y="40"/>
                        <a:pt x="72" y="40"/>
                      </a:cubicBezTo>
                      <a:cubicBezTo>
                        <a:pt x="74" y="47"/>
                        <a:pt x="74" y="47"/>
                        <a:pt x="74" y="47"/>
                      </a:cubicBezTo>
                      <a:cubicBezTo>
                        <a:pt x="75" y="47"/>
                        <a:pt x="75" y="47"/>
                        <a:pt x="75" y="47"/>
                      </a:cubicBezTo>
                      <a:cubicBezTo>
                        <a:pt x="70" y="54"/>
                        <a:pt x="70" y="54"/>
                        <a:pt x="70" y="54"/>
                      </a:cubicBezTo>
                      <a:cubicBezTo>
                        <a:pt x="68" y="60"/>
                        <a:pt x="68" y="60"/>
                        <a:pt x="68" y="60"/>
                      </a:cubicBezTo>
                      <a:cubicBezTo>
                        <a:pt x="68" y="61"/>
                        <a:pt x="68" y="61"/>
                        <a:pt x="68" y="61"/>
                      </a:cubicBezTo>
                      <a:cubicBezTo>
                        <a:pt x="62" y="67"/>
                        <a:pt x="62" y="67"/>
                        <a:pt x="62" y="67"/>
                      </a:cubicBezTo>
                      <a:cubicBezTo>
                        <a:pt x="52" y="90"/>
                        <a:pt x="52" y="90"/>
                        <a:pt x="52" y="90"/>
                      </a:cubicBezTo>
                      <a:cubicBezTo>
                        <a:pt x="52" y="102"/>
                        <a:pt x="52" y="102"/>
                        <a:pt x="52" y="102"/>
                      </a:cubicBezTo>
                      <a:cubicBezTo>
                        <a:pt x="52" y="102"/>
                        <a:pt x="52" y="102"/>
                        <a:pt x="52" y="102"/>
                      </a:cubicBezTo>
                      <a:cubicBezTo>
                        <a:pt x="30" y="115"/>
                        <a:pt x="30" y="115"/>
                        <a:pt x="30" y="115"/>
                      </a:cubicBezTo>
                      <a:cubicBezTo>
                        <a:pt x="29" y="117"/>
                        <a:pt x="29" y="117"/>
                        <a:pt x="29" y="117"/>
                      </a:cubicBezTo>
                      <a:cubicBezTo>
                        <a:pt x="32" y="124"/>
                        <a:pt x="32" y="124"/>
                        <a:pt x="32" y="124"/>
                      </a:cubicBezTo>
                      <a:cubicBezTo>
                        <a:pt x="32" y="124"/>
                        <a:pt x="32" y="124"/>
                        <a:pt x="32" y="124"/>
                      </a:cubicBezTo>
                      <a:cubicBezTo>
                        <a:pt x="32" y="124"/>
                        <a:pt x="32" y="124"/>
                        <a:pt x="32" y="124"/>
                      </a:cubicBezTo>
                      <a:cubicBezTo>
                        <a:pt x="30" y="133"/>
                        <a:pt x="30" y="133"/>
                        <a:pt x="30" y="133"/>
                      </a:cubicBezTo>
                      <a:cubicBezTo>
                        <a:pt x="21" y="132"/>
                        <a:pt x="21" y="132"/>
                        <a:pt x="21" y="132"/>
                      </a:cubicBezTo>
                      <a:cubicBezTo>
                        <a:pt x="19" y="142"/>
                        <a:pt x="19" y="142"/>
                        <a:pt x="19" y="142"/>
                      </a:cubicBezTo>
                      <a:cubicBezTo>
                        <a:pt x="8" y="142"/>
                        <a:pt x="8" y="142"/>
                        <a:pt x="8" y="142"/>
                      </a:cubicBezTo>
                      <a:cubicBezTo>
                        <a:pt x="5" y="146"/>
                        <a:pt x="5" y="146"/>
                        <a:pt x="5" y="146"/>
                      </a:cubicBezTo>
                      <a:cubicBezTo>
                        <a:pt x="5" y="146"/>
                        <a:pt x="5" y="146"/>
                        <a:pt x="5" y="146"/>
                      </a:cubicBezTo>
                      <a:cubicBezTo>
                        <a:pt x="2" y="153"/>
                        <a:pt x="2" y="153"/>
                        <a:pt x="2" y="153"/>
                      </a:cubicBezTo>
                      <a:cubicBezTo>
                        <a:pt x="0" y="178"/>
                        <a:pt x="0" y="178"/>
                        <a:pt x="0" y="178"/>
                      </a:cubicBezTo>
                      <a:cubicBezTo>
                        <a:pt x="2" y="184"/>
                        <a:pt x="2" y="184"/>
                        <a:pt x="2" y="184"/>
                      </a:cubicBezTo>
                      <a:cubicBezTo>
                        <a:pt x="3" y="184"/>
                        <a:pt x="3" y="184"/>
                        <a:pt x="3" y="184"/>
                      </a:cubicBezTo>
                      <a:cubicBezTo>
                        <a:pt x="3" y="190"/>
                        <a:pt x="3" y="190"/>
                        <a:pt x="3" y="190"/>
                      </a:cubicBezTo>
                      <a:cubicBezTo>
                        <a:pt x="8" y="196"/>
                        <a:pt x="8" y="196"/>
                        <a:pt x="8" y="196"/>
                      </a:cubicBezTo>
                      <a:cubicBezTo>
                        <a:pt x="8" y="196"/>
                        <a:pt x="8" y="196"/>
                        <a:pt x="8" y="196"/>
                      </a:cubicBezTo>
                      <a:cubicBezTo>
                        <a:pt x="8" y="201"/>
                        <a:pt x="8" y="201"/>
                        <a:pt x="8" y="201"/>
                      </a:cubicBezTo>
                      <a:cubicBezTo>
                        <a:pt x="21" y="200"/>
                        <a:pt x="21" y="200"/>
                        <a:pt x="21" y="200"/>
                      </a:cubicBezTo>
                      <a:cubicBezTo>
                        <a:pt x="22" y="199"/>
                        <a:pt x="22" y="199"/>
                        <a:pt x="22" y="199"/>
                      </a:cubicBezTo>
                      <a:cubicBezTo>
                        <a:pt x="22" y="199"/>
                        <a:pt x="22" y="199"/>
                        <a:pt x="22" y="199"/>
                      </a:cubicBezTo>
                      <a:cubicBezTo>
                        <a:pt x="22" y="199"/>
                        <a:pt x="22" y="199"/>
                        <a:pt x="22" y="199"/>
                      </a:cubicBezTo>
                      <a:cubicBezTo>
                        <a:pt x="22" y="198"/>
                        <a:pt x="22" y="198"/>
                        <a:pt x="22" y="198"/>
                      </a:cubicBezTo>
                      <a:cubicBezTo>
                        <a:pt x="26" y="194"/>
                        <a:pt x="26" y="194"/>
                        <a:pt x="26" y="194"/>
                      </a:cubicBezTo>
                      <a:cubicBezTo>
                        <a:pt x="18" y="186"/>
                        <a:pt x="18" y="186"/>
                        <a:pt x="18" y="186"/>
                      </a:cubicBezTo>
                      <a:cubicBezTo>
                        <a:pt x="17" y="186"/>
                        <a:pt x="17" y="186"/>
                        <a:pt x="17" y="186"/>
                      </a:cubicBezTo>
                      <a:cubicBezTo>
                        <a:pt x="12" y="182"/>
                        <a:pt x="12" y="182"/>
                        <a:pt x="12" y="182"/>
                      </a:cubicBezTo>
                      <a:cubicBezTo>
                        <a:pt x="12" y="182"/>
                        <a:pt x="12" y="182"/>
                        <a:pt x="12" y="182"/>
                      </a:cubicBezTo>
                      <a:cubicBezTo>
                        <a:pt x="12" y="181"/>
                        <a:pt x="12" y="181"/>
                        <a:pt x="12" y="181"/>
                      </a:cubicBezTo>
                      <a:cubicBezTo>
                        <a:pt x="12" y="173"/>
                        <a:pt x="12" y="173"/>
                        <a:pt x="12" y="173"/>
                      </a:cubicBezTo>
                      <a:cubicBezTo>
                        <a:pt x="18" y="173"/>
                        <a:pt x="18" y="173"/>
                        <a:pt x="18" y="173"/>
                      </a:cubicBezTo>
                      <a:cubicBezTo>
                        <a:pt x="19" y="170"/>
                        <a:pt x="19" y="170"/>
                        <a:pt x="19" y="170"/>
                      </a:cubicBezTo>
                      <a:cubicBezTo>
                        <a:pt x="16" y="162"/>
                        <a:pt x="16" y="162"/>
                        <a:pt x="16" y="162"/>
                      </a:cubicBezTo>
                      <a:cubicBezTo>
                        <a:pt x="32" y="162"/>
                        <a:pt x="32" y="162"/>
                        <a:pt x="32" y="162"/>
                      </a:cubicBezTo>
                      <a:cubicBezTo>
                        <a:pt x="60" y="149"/>
                        <a:pt x="60" y="149"/>
                        <a:pt x="60" y="149"/>
                      </a:cubicBezTo>
                      <a:cubicBezTo>
                        <a:pt x="63" y="143"/>
                        <a:pt x="63" y="143"/>
                        <a:pt x="63" y="143"/>
                      </a:cubicBezTo>
                      <a:cubicBezTo>
                        <a:pt x="64" y="141"/>
                        <a:pt x="64" y="141"/>
                        <a:pt x="64" y="141"/>
                      </a:cubicBezTo>
                      <a:cubicBezTo>
                        <a:pt x="70" y="144"/>
                        <a:pt x="70" y="144"/>
                        <a:pt x="70" y="144"/>
                      </a:cubicBezTo>
                      <a:cubicBezTo>
                        <a:pt x="70" y="144"/>
                        <a:pt x="70" y="144"/>
                        <a:pt x="70" y="144"/>
                      </a:cubicBezTo>
                      <a:cubicBezTo>
                        <a:pt x="70" y="145"/>
                        <a:pt x="70" y="145"/>
                        <a:pt x="70" y="145"/>
                      </a:cubicBezTo>
                      <a:cubicBezTo>
                        <a:pt x="73" y="148"/>
                        <a:pt x="73" y="148"/>
                        <a:pt x="73" y="148"/>
                      </a:cubicBezTo>
                      <a:cubicBezTo>
                        <a:pt x="76" y="147"/>
                        <a:pt x="76" y="147"/>
                        <a:pt x="76" y="147"/>
                      </a:cubicBezTo>
                      <a:cubicBezTo>
                        <a:pt x="75" y="141"/>
                        <a:pt x="75" y="141"/>
                        <a:pt x="75" y="141"/>
                      </a:cubicBezTo>
                      <a:cubicBezTo>
                        <a:pt x="84" y="141"/>
                        <a:pt x="84" y="141"/>
                        <a:pt x="84" y="141"/>
                      </a:cubicBezTo>
                      <a:cubicBezTo>
                        <a:pt x="93" y="143"/>
                        <a:pt x="93" y="143"/>
                        <a:pt x="93" y="143"/>
                      </a:cubicBezTo>
                      <a:cubicBezTo>
                        <a:pt x="96" y="137"/>
                        <a:pt x="96" y="137"/>
                        <a:pt x="96" y="137"/>
                      </a:cubicBezTo>
                      <a:cubicBezTo>
                        <a:pt x="97" y="136"/>
                        <a:pt x="97" y="136"/>
                        <a:pt x="97" y="136"/>
                      </a:cubicBezTo>
                      <a:cubicBezTo>
                        <a:pt x="97" y="136"/>
                        <a:pt x="97" y="136"/>
                        <a:pt x="97" y="136"/>
                      </a:cubicBezTo>
                      <a:cubicBezTo>
                        <a:pt x="98" y="136"/>
                        <a:pt x="98" y="136"/>
                        <a:pt x="98" y="136"/>
                      </a:cubicBezTo>
                      <a:cubicBezTo>
                        <a:pt x="107" y="133"/>
                        <a:pt x="107" y="133"/>
                        <a:pt x="107" y="133"/>
                      </a:cubicBezTo>
                      <a:cubicBezTo>
                        <a:pt x="109" y="119"/>
                        <a:pt x="109" y="119"/>
                        <a:pt x="109" y="119"/>
                      </a:cubicBezTo>
                      <a:cubicBezTo>
                        <a:pt x="119" y="128"/>
                        <a:pt x="119" y="128"/>
                        <a:pt x="119" y="128"/>
                      </a:cubicBezTo>
                      <a:cubicBezTo>
                        <a:pt x="123" y="128"/>
                        <a:pt x="123" y="128"/>
                        <a:pt x="123" y="128"/>
                      </a:cubicBezTo>
                      <a:cubicBezTo>
                        <a:pt x="125" y="126"/>
                        <a:pt x="125" y="126"/>
                        <a:pt x="125" y="126"/>
                      </a:cubicBezTo>
                      <a:cubicBezTo>
                        <a:pt x="124" y="96"/>
                        <a:pt x="124" y="96"/>
                        <a:pt x="124" y="96"/>
                      </a:cubicBezTo>
                      <a:cubicBezTo>
                        <a:pt x="124" y="95"/>
                        <a:pt x="124" y="95"/>
                        <a:pt x="124" y="95"/>
                      </a:cubicBezTo>
                      <a:cubicBezTo>
                        <a:pt x="124" y="93"/>
                        <a:pt x="124" y="93"/>
                        <a:pt x="124" y="93"/>
                      </a:cubicBezTo>
                      <a:cubicBezTo>
                        <a:pt x="130" y="94"/>
                        <a:pt x="130" y="94"/>
                        <a:pt x="130" y="94"/>
                      </a:cubicBezTo>
                      <a:cubicBezTo>
                        <a:pt x="131" y="94"/>
                        <a:pt x="131" y="94"/>
                        <a:pt x="131" y="94"/>
                      </a:cubicBezTo>
                      <a:cubicBezTo>
                        <a:pt x="132" y="95"/>
                        <a:pt x="132" y="95"/>
                        <a:pt x="132" y="95"/>
                      </a:cubicBezTo>
                      <a:cubicBezTo>
                        <a:pt x="132" y="95"/>
                        <a:pt x="132" y="95"/>
                        <a:pt x="132" y="95"/>
                      </a:cubicBezTo>
                      <a:cubicBezTo>
                        <a:pt x="143" y="115"/>
                        <a:pt x="143" y="115"/>
                        <a:pt x="143" y="115"/>
                      </a:cubicBezTo>
                      <a:cubicBezTo>
                        <a:pt x="156" y="113"/>
                        <a:pt x="156" y="113"/>
                        <a:pt x="156" y="113"/>
                      </a:cubicBezTo>
                      <a:cubicBezTo>
                        <a:pt x="159" y="112"/>
                        <a:pt x="159" y="112"/>
                        <a:pt x="159" y="112"/>
                      </a:cubicBezTo>
                      <a:cubicBezTo>
                        <a:pt x="161" y="108"/>
                        <a:pt x="161" y="108"/>
                        <a:pt x="161" y="108"/>
                      </a:cubicBezTo>
                      <a:cubicBezTo>
                        <a:pt x="157" y="104"/>
                        <a:pt x="157" y="104"/>
                        <a:pt x="157" y="104"/>
                      </a:cubicBezTo>
                      <a:cubicBezTo>
                        <a:pt x="156" y="103"/>
                        <a:pt x="156" y="103"/>
                        <a:pt x="156" y="103"/>
                      </a:cubicBezTo>
                      <a:cubicBezTo>
                        <a:pt x="165" y="100"/>
                        <a:pt x="165" y="100"/>
                        <a:pt x="165" y="100"/>
                      </a:cubicBezTo>
                      <a:cubicBezTo>
                        <a:pt x="166" y="99"/>
                        <a:pt x="166" y="99"/>
                        <a:pt x="166" y="99"/>
                      </a:cubicBezTo>
                      <a:cubicBezTo>
                        <a:pt x="166" y="99"/>
                        <a:pt x="166" y="99"/>
                        <a:pt x="166" y="99"/>
                      </a:cubicBezTo>
                      <a:cubicBezTo>
                        <a:pt x="170" y="103"/>
                        <a:pt x="170" y="103"/>
                        <a:pt x="170" y="103"/>
                      </a:cubicBezTo>
                      <a:cubicBezTo>
                        <a:pt x="173" y="101"/>
                        <a:pt x="173" y="101"/>
                        <a:pt x="173" y="101"/>
                      </a:cubicBezTo>
                      <a:cubicBezTo>
                        <a:pt x="173" y="95"/>
                        <a:pt x="173" y="95"/>
                        <a:pt x="173" y="95"/>
                      </a:cubicBezTo>
                      <a:cubicBezTo>
                        <a:pt x="175" y="95"/>
                        <a:pt x="175" y="95"/>
                        <a:pt x="175" y="95"/>
                      </a:cubicBezTo>
                      <a:cubicBezTo>
                        <a:pt x="182" y="95"/>
                        <a:pt x="182" y="95"/>
                        <a:pt x="182" y="95"/>
                      </a:cubicBezTo>
                      <a:cubicBezTo>
                        <a:pt x="186" y="95"/>
                        <a:pt x="190" y="98"/>
                        <a:pt x="193" y="101"/>
                      </a:cubicBezTo>
                      <a:cubicBezTo>
                        <a:pt x="194" y="103"/>
                        <a:pt x="194" y="103"/>
                        <a:pt x="194" y="103"/>
                      </a:cubicBezTo>
                      <a:cubicBezTo>
                        <a:pt x="196" y="93"/>
                        <a:pt x="196" y="93"/>
                        <a:pt x="196" y="93"/>
                      </a:cubicBezTo>
                      <a:cubicBezTo>
                        <a:pt x="198" y="91"/>
                        <a:pt x="201" y="90"/>
                        <a:pt x="206" y="92"/>
                      </a:cubicBezTo>
                      <a:cubicBezTo>
                        <a:pt x="207" y="93"/>
                        <a:pt x="207" y="93"/>
                        <a:pt x="207" y="93"/>
                      </a:cubicBezTo>
                      <a:cubicBezTo>
                        <a:pt x="207" y="93"/>
                        <a:pt x="207" y="93"/>
                        <a:pt x="207" y="93"/>
                      </a:cubicBezTo>
                      <a:cubicBezTo>
                        <a:pt x="207" y="94"/>
                        <a:pt x="207" y="94"/>
                        <a:pt x="207" y="94"/>
                      </a:cubicBezTo>
                      <a:cubicBezTo>
                        <a:pt x="208" y="94"/>
                        <a:pt x="208" y="94"/>
                        <a:pt x="209" y="94"/>
                      </a:cubicBezTo>
                      <a:cubicBezTo>
                        <a:pt x="211" y="94"/>
                        <a:pt x="218" y="89"/>
                        <a:pt x="230" y="80"/>
                      </a:cubicBezTo>
                      <a:cubicBezTo>
                        <a:pt x="230" y="74"/>
                        <a:pt x="233" y="70"/>
                        <a:pt x="238" y="69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57" name="Freeform 23"/>
                <p:cNvSpPr>
                  <a:spLocks/>
                </p:cNvSpPr>
                <p:nvPr/>
              </p:nvSpPr>
              <p:spPr bwMode="auto">
                <a:xfrm>
                  <a:off x="4637118" y="4552908"/>
                  <a:ext cx="507459" cy="581207"/>
                </a:xfrm>
                <a:custGeom>
                  <a:avLst/>
                  <a:gdLst>
                    <a:gd name="T0" fmla="*/ 64 w 122"/>
                    <a:gd name="T1" fmla="*/ 6 h 140"/>
                    <a:gd name="T2" fmla="*/ 43 w 122"/>
                    <a:gd name="T3" fmla="*/ 2 h 140"/>
                    <a:gd name="T4" fmla="*/ 38 w 122"/>
                    <a:gd name="T5" fmla="*/ 26 h 140"/>
                    <a:gd name="T6" fmla="*/ 28 w 122"/>
                    <a:gd name="T7" fmla="*/ 32 h 140"/>
                    <a:gd name="T8" fmla="*/ 23 w 122"/>
                    <a:gd name="T9" fmla="*/ 41 h 140"/>
                    <a:gd name="T10" fmla="*/ 17 w 122"/>
                    <a:gd name="T11" fmla="*/ 53 h 140"/>
                    <a:gd name="T12" fmla="*/ 6 w 122"/>
                    <a:gd name="T13" fmla="*/ 68 h 140"/>
                    <a:gd name="T14" fmla="*/ 1 w 122"/>
                    <a:gd name="T15" fmla="*/ 78 h 140"/>
                    <a:gd name="T16" fmla="*/ 11 w 122"/>
                    <a:gd name="T17" fmla="*/ 93 h 140"/>
                    <a:gd name="T18" fmla="*/ 16 w 122"/>
                    <a:gd name="T19" fmla="*/ 101 h 140"/>
                    <a:gd name="T20" fmla="*/ 16 w 122"/>
                    <a:gd name="T21" fmla="*/ 102 h 140"/>
                    <a:gd name="T22" fmla="*/ 16 w 122"/>
                    <a:gd name="T23" fmla="*/ 104 h 140"/>
                    <a:gd name="T24" fmla="*/ 15 w 122"/>
                    <a:gd name="T25" fmla="*/ 105 h 140"/>
                    <a:gd name="T26" fmla="*/ 27 w 122"/>
                    <a:gd name="T27" fmla="*/ 123 h 140"/>
                    <a:gd name="T28" fmla="*/ 33 w 122"/>
                    <a:gd name="T29" fmla="*/ 135 h 140"/>
                    <a:gd name="T30" fmla="*/ 46 w 122"/>
                    <a:gd name="T31" fmla="*/ 130 h 140"/>
                    <a:gd name="T32" fmla="*/ 46 w 122"/>
                    <a:gd name="T33" fmla="*/ 129 h 140"/>
                    <a:gd name="T34" fmla="*/ 53 w 122"/>
                    <a:gd name="T35" fmla="*/ 125 h 140"/>
                    <a:gd name="T36" fmla="*/ 66 w 122"/>
                    <a:gd name="T37" fmla="*/ 136 h 140"/>
                    <a:gd name="T38" fmla="*/ 68 w 122"/>
                    <a:gd name="T39" fmla="*/ 136 h 140"/>
                    <a:gd name="T40" fmla="*/ 74 w 122"/>
                    <a:gd name="T41" fmla="*/ 134 h 140"/>
                    <a:gd name="T42" fmla="*/ 76 w 122"/>
                    <a:gd name="T43" fmla="*/ 134 h 140"/>
                    <a:gd name="T44" fmla="*/ 84 w 122"/>
                    <a:gd name="T45" fmla="*/ 140 h 140"/>
                    <a:gd name="T46" fmla="*/ 85 w 122"/>
                    <a:gd name="T47" fmla="*/ 124 h 140"/>
                    <a:gd name="T48" fmla="*/ 86 w 122"/>
                    <a:gd name="T49" fmla="*/ 123 h 140"/>
                    <a:gd name="T50" fmla="*/ 89 w 122"/>
                    <a:gd name="T51" fmla="*/ 113 h 140"/>
                    <a:gd name="T52" fmla="*/ 88 w 122"/>
                    <a:gd name="T53" fmla="*/ 111 h 140"/>
                    <a:gd name="T54" fmla="*/ 90 w 122"/>
                    <a:gd name="T55" fmla="*/ 110 h 140"/>
                    <a:gd name="T56" fmla="*/ 101 w 122"/>
                    <a:gd name="T57" fmla="*/ 94 h 140"/>
                    <a:gd name="T58" fmla="*/ 103 w 122"/>
                    <a:gd name="T59" fmla="*/ 94 h 140"/>
                    <a:gd name="T60" fmla="*/ 103 w 122"/>
                    <a:gd name="T61" fmla="*/ 102 h 140"/>
                    <a:gd name="T62" fmla="*/ 115 w 122"/>
                    <a:gd name="T63" fmla="*/ 92 h 140"/>
                    <a:gd name="T64" fmla="*/ 112 w 122"/>
                    <a:gd name="T65" fmla="*/ 86 h 140"/>
                    <a:gd name="T66" fmla="*/ 115 w 122"/>
                    <a:gd name="T67" fmla="*/ 68 h 140"/>
                    <a:gd name="T68" fmla="*/ 109 w 122"/>
                    <a:gd name="T69" fmla="*/ 68 h 140"/>
                    <a:gd name="T70" fmla="*/ 108 w 122"/>
                    <a:gd name="T71" fmla="*/ 67 h 140"/>
                    <a:gd name="T72" fmla="*/ 106 w 122"/>
                    <a:gd name="T73" fmla="*/ 58 h 140"/>
                    <a:gd name="T74" fmla="*/ 122 w 122"/>
                    <a:gd name="T75" fmla="*/ 58 h 140"/>
                    <a:gd name="T76" fmla="*/ 109 w 122"/>
                    <a:gd name="T77" fmla="*/ 43 h 140"/>
                    <a:gd name="T78" fmla="*/ 117 w 122"/>
                    <a:gd name="T79" fmla="*/ 33 h 140"/>
                    <a:gd name="T80" fmla="*/ 111 w 122"/>
                    <a:gd name="T81" fmla="*/ 34 h 140"/>
                    <a:gd name="T82" fmla="*/ 111 w 122"/>
                    <a:gd name="T83" fmla="*/ 33 h 140"/>
                    <a:gd name="T84" fmla="*/ 103 w 122"/>
                    <a:gd name="T85" fmla="*/ 24 h 140"/>
                    <a:gd name="T86" fmla="*/ 81 w 122"/>
                    <a:gd name="T87" fmla="*/ 32 h 140"/>
                    <a:gd name="T88" fmla="*/ 79 w 122"/>
                    <a:gd name="T89" fmla="*/ 32 h 140"/>
                    <a:gd name="T90" fmla="*/ 78 w 122"/>
                    <a:gd name="T91" fmla="*/ 18 h 140"/>
                    <a:gd name="T92" fmla="*/ 82 w 122"/>
                    <a:gd name="T93" fmla="*/ 0 h 1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</a:cxnLst>
                  <a:rect l="0" t="0" r="r" b="b"/>
                  <a:pathLst>
                    <a:path w="122" h="140">
                      <a:moveTo>
                        <a:pt x="75" y="2"/>
                      </a:moveTo>
                      <a:cubicBezTo>
                        <a:pt x="70" y="4"/>
                        <a:pt x="67" y="5"/>
                        <a:pt x="64" y="6"/>
                      </a:cubicBezTo>
                      <a:cubicBezTo>
                        <a:pt x="61" y="6"/>
                        <a:pt x="57" y="5"/>
                        <a:pt x="52" y="3"/>
                      </a:cubicBezTo>
                      <a:cubicBezTo>
                        <a:pt x="43" y="2"/>
                        <a:pt x="43" y="2"/>
                        <a:pt x="43" y="2"/>
                      </a:cubicBezTo>
                      <a:cubicBezTo>
                        <a:pt x="40" y="3"/>
                        <a:pt x="37" y="7"/>
                        <a:pt x="32" y="14"/>
                      </a:cubicBezTo>
                      <a:cubicBezTo>
                        <a:pt x="38" y="26"/>
                        <a:pt x="38" y="26"/>
                        <a:pt x="38" y="26"/>
                      </a:cubicBezTo>
                      <a:cubicBezTo>
                        <a:pt x="28" y="32"/>
                        <a:pt x="28" y="32"/>
                        <a:pt x="28" y="32"/>
                      </a:cubicBezTo>
                      <a:cubicBezTo>
                        <a:pt x="28" y="32"/>
                        <a:pt x="28" y="32"/>
                        <a:pt x="28" y="32"/>
                      </a:cubicBezTo>
                      <a:cubicBezTo>
                        <a:pt x="20" y="30"/>
                        <a:pt x="20" y="30"/>
                        <a:pt x="20" y="30"/>
                      </a:cubicBezTo>
                      <a:cubicBezTo>
                        <a:pt x="23" y="36"/>
                        <a:pt x="24" y="39"/>
                        <a:pt x="23" y="41"/>
                      </a:cubicBezTo>
                      <a:cubicBezTo>
                        <a:pt x="22" y="44"/>
                        <a:pt x="22" y="44"/>
                        <a:pt x="22" y="44"/>
                      </a:cubicBezTo>
                      <a:cubicBezTo>
                        <a:pt x="20" y="49"/>
                        <a:pt x="18" y="52"/>
                        <a:pt x="17" y="53"/>
                      </a:cubicBezTo>
                      <a:cubicBezTo>
                        <a:pt x="3" y="66"/>
                        <a:pt x="3" y="66"/>
                        <a:pt x="3" y="66"/>
                      </a:cubicBezTo>
                      <a:cubicBezTo>
                        <a:pt x="6" y="68"/>
                        <a:pt x="6" y="68"/>
                        <a:pt x="6" y="68"/>
                      </a:cubicBezTo>
                      <a:cubicBezTo>
                        <a:pt x="4" y="70"/>
                        <a:pt x="4" y="70"/>
                        <a:pt x="4" y="70"/>
                      </a:cubicBezTo>
                      <a:cubicBezTo>
                        <a:pt x="1" y="72"/>
                        <a:pt x="0" y="76"/>
                        <a:pt x="1" y="78"/>
                      </a:cubicBezTo>
                      <a:cubicBezTo>
                        <a:pt x="11" y="93"/>
                        <a:pt x="11" y="93"/>
                        <a:pt x="11" y="93"/>
                      </a:cubicBezTo>
                      <a:cubicBezTo>
                        <a:pt x="11" y="93"/>
                        <a:pt x="11" y="93"/>
                        <a:pt x="11" y="93"/>
                      </a:cubicBezTo>
                      <a:cubicBezTo>
                        <a:pt x="11" y="93"/>
                        <a:pt x="11" y="93"/>
                        <a:pt x="11" y="93"/>
                      </a:cubicBezTo>
                      <a:cubicBezTo>
                        <a:pt x="16" y="101"/>
                        <a:pt x="16" y="101"/>
                        <a:pt x="16" y="101"/>
                      </a:cubicBezTo>
                      <a:cubicBezTo>
                        <a:pt x="16" y="102"/>
                        <a:pt x="16" y="102"/>
                        <a:pt x="16" y="102"/>
                      </a:cubicBezTo>
                      <a:cubicBezTo>
                        <a:pt x="16" y="102"/>
                        <a:pt x="16" y="102"/>
                        <a:pt x="16" y="102"/>
                      </a:cubicBezTo>
                      <a:cubicBezTo>
                        <a:pt x="16" y="103"/>
                        <a:pt x="16" y="103"/>
                        <a:pt x="16" y="103"/>
                      </a:cubicBezTo>
                      <a:cubicBezTo>
                        <a:pt x="16" y="104"/>
                        <a:pt x="16" y="104"/>
                        <a:pt x="16" y="104"/>
                      </a:cubicBezTo>
                      <a:cubicBezTo>
                        <a:pt x="16" y="104"/>
                        <a:pt x="16" y="104"/>
                        <a:pt x="16" y="104"/>
                      </a:cubicBezTo>
                      <a:cubicBezTo>
                        <a:pt x="15" y="105"/>
                        <a:pt x="15" y="105"/>
                        <a:pt x="15" y="105"/>
                      </a:cubicBezTo>
                      <a:cubicBezTo>
                        <a:pt x="17" y="105"/>
                        <a:pt x="19" y="106"/>
                        <a:pt x="21" y="107"/>
                      </a:cubicBezTo>
                      <a:cubicBezTo>
                        <a:pt x="24" y="109"/>
                        <a:pt x="26" y="114"/>
                        <a:pt x="27" y="123"/>
                      </a:cubicBezTo>
                      <a:cubicBezTo>
                        <a:pt x="29" y="131"/>
                        <a:pt x="29" y="131"/>
                        <a:pt x="29" y="131"/>
                      </a:cubicBezTo>
                      <a:cubicBezTo>
                        <a:pt x="30" y="133"/>
                        <a:pt x="31" y="134"/>
                        <a:pt x="33" y="135"/>
                      </a:cubicBezTo>
                      <a:cubicBezTo>
                        <a:pt x="36" y="136"/>
                        <a:pt x="40" y="136"/>
                        <a:pt x="43" y="134"/>
                      </a:cubicBezTo>
                      <a:cubicBezTo>
                        <a:pt x="45" y="132"/>
                        <a:pt x="47" y="131"/>
                        <a:pt x="46" y="130"/>
                      </a:cubicBezTo>
                      <a:cubicBezTo>
                        <a:pt x="46" y="130"/>
                        <a:pt x="46" y="130"/>
                        <a:pt x="46" y="130"/>
                      </a:cubicBezTo>
                      <a:cubicBezTo>
                        <a:pt x="46" y="129"/>
                        <a:pt x="46" y="129"/>
                        <a:pt x="46" y="129"/>
                      </a:cubicBezTo>
                      <a:cubicBezTo>
                        <a:pt x="53" y="124"/>
                        <a:pt x="53" y="124"/>
                        <a:pt x="53" y="124"/>
                      </a:cubicBezTo>
                      <a:cubicBezTo>
                        <a:pt x="53" y="125"/>
                        <a:pt x="53" y="125"/>
                        <a:pt x="53" y="125"/>
                      </a:cubicBezTo>
                      <a:cubicBezTo>
                        <a:pt x="59" y="134"/>
                        <a:pt x="59" y="134"/>
                        <a:pt x="59" y="134"/>
                      </a:cubicBezTo>
                      <a:cubicBezTo>
                        <a:pt x="61" y="135"/>
                        <a:pt x="63" y="136"/>
                        <a:pt x="66" y="136"/>
                      </a:cubicBezTo>
                      <a:cubicBezTo>
                        <a:pt x="68" y="136"/>
                        <a:pt x="68" y="136"/>
                        <a:pt x="68" y="136"/>
                      </a:cubicBezTo>
                      <a:cubicBezTo>
                        <a:pt x="68" y="136"/>
                        <a:pt x="68" y="136"/>
                        <a:pt x="68" y="136"/>
                      </a:cubicBezTo>
                      <a:cubicBezTo>
                        <a:pt x="66" y="131"/>
                        <a:pt x="66" y="131"/>
                        <a:pt x="66" y="131"/>
                      </a:cubicBezTo>
                      <a:cubicBezTo>
                        <a:pt x="74" y="134"/>
                        <a:pt x="74" y="134"/>
                        <a:pt x="74" y="134"/>
                      </a:cubicBezTo>
                      <a:cubicBezTo>
                        <a:pt x="76" y="134"/>
                        <a:pt x="76" y="134"/>
                        <a:pt x="76" y="134"/>
                      </a:cubicBezTo>
                      <a:cubicBezTo>
                        <a:pt x="76" y="134"/>
                        <a:pt x="76" y="134"/>
                        <a:pt x="76" y="134"/>
                      </a:cubicBezTo>
                      <a:cubicBezTo>
                        <a:pt x="77" y="135"/>
                        <a:pt x="77" y="135"/>
                        <a:pt x="77" y="135"/>
                      </a:cubicBezTo>
                      <a:cubicBezTo>
                        <a:pt x="84" y="140"/>
                        <a:pt x="84" y="140"/>
                        <a:pt x="84" y="140"/>
                      </a:cubicBezTo>
                      <a:cubicBezTo>
                        <a:pt x="86" y="137"/>
                        <a:pt x="86" y="137"/>
                        <a:pt x="86" y="137"/>
                      </a:cubicBezTo>
                      <a:cubicBezTo>
                        <a:pt x="85" y="124"/>
                        <a:pt x="85" y="124"/>
                        <a:pt x="85" y="124"/>
                      </a:cubicBezTo>
                      <a:cubicBezTo>
                        <a:pt x="86" y="123"/>
                        <a:pt x="86" y="123"/>
                        <a:pt x="86" y="123"/>
                      </a:cubicBezTo>
                      <a:cubicBezTo>
                        <a:pt x="86" y="123"/>
                        <a:pt x="86" y="123"/>
                        <a:pt x="86" y="123"/>
                      </a:cubicBezTo>
                      <a:cubicBezTo>
                        <a:pt x="91" y="117"/>
                        <a:pt x="91" y="117"/>
                        <a:pt x="91" y="117"/>
                      </a:cubicBezTo>
                      <a:cubicBezTo>
                        <a:pt x="91" y="116"/>
                        <a:pt x="91" y="115"/>
                        <a:pt x="89" y="113"/>
                      </a:cubicBezTo>
                      <a:cubicBezTo>
                        <a:pt x="87" y="112"/>
                        <a:pt x="87" y="112"/>
                        <a:pt x="87" y="112"/>
                      </a:cubicBezTo>
                      <a:cubicBezTo>
                        <a:pt x="88" y="111"/>
                        <a:pt x="88" y="111"/>
                        <a:pt x="88" y="111"/>
                      </a:cubicBezTo>
                      <a:cubicBezTo>
                        <a:pt x="89" y="110"/>
                        <a:pt x="89" y="110"/>
                        <a:pt x="89" y="110"/>
                      </a:cubicBezTo>
                      <a:cubicBezTo>
                        <a:pt x="90" y="110"/>
                        <a:pt x="90" y="110"/>
                        <a:pt x="90" y="110"/>
                      </a:cubicBezTo>
                      <a:cubicBezTo>
                        <a:pt x="100" y="93"/>
                        <a:pt x="100" y="93"/>
                        <a:pt x="100" y="93"/>
                      </a:cubicBezTo>
                      <a:cubicBezTo>
                        <a:pt x="101" y="94"/>
                        <a:pt x="101" y="94"/>
                        <a:pt x="101" y="94"/>
                      </a:cubicBezTo>
                      <a:cubicBezTo>
                        <a:pt x="103" y="94"/>
                        <a:pt x="103" y="94"/>
                        <a:pt x="103" y="94"/>
                      </a:cubicBezTo>
                      <a:cubicBezTo>
                        <a:pt x="103" y="94"/>
                        <a:pt x="103" y="94"/>
                        <a:pt x="103" y="94"/>
                      </a:cubicBezTo>
                      <a:cubicBezTo>
                        <a:pt x="103" y="95"/>
                        <a:pt x="103" y="95"/>
                        <a:pt x="103" y="95"/>
                      </a:cubicBezTo>
                      <a:cubicBezTo>
                        <a:pt x="103" y="102"/>
                        <a:pt x="103" y="102"/>
                        <a:pt x="103" y="102"/>
                      </a:cubicBezTo>
                      <a:cubicBezTo>
                        <a:pt x="103" y="102"/>
                        <a:pt x="103" y="102"/>
                        <a:pt x="103" y="102"/>
                      </a:cubicBezTo>
                      <a:cubicBezTo>
                        <a:pt x="115" y="92"/>
                        <a:pt x="115" y="92"/>
                        <a:pt x="115" y="92"/>
                      </a:cubicBezTo>
                      <a:cubicBezTo>
                        <a:pt x="114" y="86"/>
                        <a:pt x="114" y="86"/>
                        <a:pt x="114" y="86"/>
                      </a:cubicBezTo>
                      <a:cubicBezTo>
                        <a:pt x="112" y="86"/>
                        <a:pt x="112" y="86"/>
                        <a:pt x="112" y="86"/>
                      </a:cubicBezTo>
                      <a:cubicBezTo>
                        <a:pt x="108" y="87"/>
                        <a:pt x="108" y="87"/>
                        <a:pt x="108" y="87"/>
                      </a:cubicBezTo>
                      <a:cubicBezTo>
                        <a:pt x="115" y="68"/>
                        <a:pt x="115" y="68"/>
                        <a:pt x="115" y="68"/>
                      </a:cubicBezTo>
                      <a:cubicBezTo>
                        <a:pt x="109" y="68"/>
                        <a:pt x="109" y="68"/>
                        <a:pt x="109" y="68"/>
                      </a:cubicBezTo>
                      <a:cubicBezTo>
                        <a:pt x="109" y="68"/>
                        <a:pt x="109" y="68"/>
                        <a:pt x="109" y="68"/>
                      </a:cubicBezTo>
                      <a:cubicBezTo>
                        <a:pt x="108" y="68"/>
                        <a:pt x="108" y="68"/>
                        <a:pt x="108" y="68"/>
                      </a:cubicBezTo>
                      <a:cubicBezTo>
                        <a:pt x="108" y="67"/>
                        <a:pt x="108" y="67"/>
                        <a:pt x="108" y="67"/>
                      </a:cubicBezTo>
                      <a:cubicBezTo>
                        <a:pt x="106" y="64"/>
                        <a:pt x="106" y="64"/>
                        <a:pt x="106" y="64"/>
                      </a:cubicBezTo>
                      <a:cubicBezTo>
                        <a:pt x="105" y="62"/>
                        <a:pt x="105" y="60"/>
                        <a:pt x="106" y="58"/>
                      </a:cubicBezTo>
                      <a:cubicBezTo>
                        <a:pt x="116" y="58"/>
                        <a:pt x="116" y="58"/>
                        <a:pt x="116" y="58"/>
                      </a:cubicBezTo>
                      <a:cubicBezTo>
                        <a:pt x="122" y="58"/>
                        <a:pt x="122" y="58"/>
                        <a:pt x="122" y="58"/>
                      </a:cubicBezTo>
                      <a:cubicBezTo>
                        <a:pt x="122" y="56"/>
                        <a:pt x="121" y="52"/>
                        <a:pt x="117" y="46"/>
                      </a:cubicBezTo>
                      <a:cubicBezTo>
                        <a:pt x="109" y="43"/>
                        <a:pt x="109" y="43"/>
                        <a:pt x="109" y="43"/>
                      </a:cubicBezTo>
                      <a:cubicBezTo>
                        <a:pt x="117" y="35"/>
                        <a:pt x="117" y="35"/>
                        <a:pt x="117" y="35"/>
                      </a:cubicBezTo>
                      <a:cubicBezTo>
                        <a:pt x="117" y="33"/>
                        <a:pt x="117" y="33"/>
                        <a:pt x="117" y="33"/>
                      </a:cubicBezTo>
                      <a:cubicBezTo>
                        <a:pt x="113" y="34"/>
                        <a:pt x="113" y="34"/>
                        <a:pt x="113" y="34"/>
                      </a:cubicBezTo>
                      <a:cubicBezTo>
                        <a:pt x="111" y="34"/>
                        <a:pt x="111" y="34"/>
                        <a:pt x="111" y="34"/>
                      </a:cubicBezTo>
                      <a:cubicBezTo>
                        <a:pt x="111" y="33"/>
                        <a:pt x="111" y="33"/>
                        <a:pt x="111" y="33"/>
                      </a:cubicBezTo>
                      <a:cubicBezTo>
                        <a:pt x="111" y="33"/>
                        <a:pt x="111" y="33"/>
                        <a:pt x="111" y="33"/>
                      </a:cubicBezTo>
                      <a:cubicBezTo>
                        <a:pt x="111" y="32"/>
                        <a:pt x="111" y="32"/>
                        <a:pt x="111" y="32"/>
                      </a:cubicBezTo>
                      <a:cubicBezTo>
                        <a:pt x="109" y="28"/>
                        <a:pt x="107" y="25"/>
                        <a:pt x="103" y="24"/>
                      </a:cubicBezTo>
                      <a:cubicBezTo>
                        <a:pt x="87" y="24"/>
                        <a:pt x="87" y="24"/>
                        <a:pt x="87" y="24"/>
                      </a:cubicBezTo>
                      <a:cubicBezTo>
                        <a:pt x="81" y="32"/>
                        <a:pt x="81" y="32"/>
                        <a:pt x="81" y="32"/>
                      </a:cubicBezTo>
                      <a:cubicBezTo>
                        <a:pt x="81" y="32"/>
                        <a:pt x="81" y="32"/>
                        <a:pt x="81" y="32"/>
                      </a:cubicBezTo>
                      <a:cubicBezTo>
                        <a:pt x="79" y="32"/>
                        <a:pt x="79" y="32"/>
                        <a:pt x="79" y="32"/>
                      </a:cubicBezTo>
                      <a:cubicBezTo>
                        <a:pt x="53" y="24"/>
                        <a:pt x="53" y="24"/>
                        <a:pt x="53" y="24"/>
                      </a:cubicBezTo>
                      <a:cubicBezTo>
                        <a:pt x="78" y="18"/>
                        <a:pt x="78" y="18"/>
                        <a:pt x="78" y="18"/>
                      </a:cubicBezTo>
                      <a:cubicBezTo>
                        <a:pt x="79" y="18"/>
                        <a:pt x="83" y="14"/>
                        <a:pt x="90" y="6"/>
                      </a:cubicBezTo>
                      <a:cubicBezTo>
                        <a:pt x="82" y="0"/>
                        <a:pt x="82" y="0"/>
                        <a:pt x="82" y="0"/>
                      </a:cubicBezTo>
                      <a:lnTo>
                        <a:pt x="75" y="2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58" name="Freeform 32"/>
                <p:cNvSpPr>
                  <a:spLocks/>
                </p:cNvSpPr>
                <p:nvPr/>
              </p:nvSpPr>
              <p:spPr bwMode="auto">
                <a:xfrm>
                  <a:off x="4308762" y="3950630"/>
                  <a:ext cx="784893" cy="605790"/>
                </a:xfrm>
                <a:custGeom>
                  <a:avLst/>
                  <a:gdLst>
                    <a:gd name="T0" fmla="*/ 120 w 189"/>
                    <a:gd name="T1" fmla="*/ 23 h 146"/>
                    <a:gd name="T2" fmla="*/ 85 w 189"/>
                    <a:gd name="T3" fmla="*/ 9 h 146"/>
                    <a:gd name="T4" fmla="*/ 85 w 189"/>
                    <a:gd name="T5" fmla="*/ 1 h 146"/>
                    <a:gd name="T6" fmla="*/ 82 w 189"/>
                    <a:gd name="T7" fmla="*/ 0 h 146"/>
                    <a:gd name="T8" fmla="*/ 66 w 189"/>
                    <a:gd name="T9" fmla="*/ 16 h 146"/>
                    <a:gd name="T10" fmla="*/ 58 w 189"/>
                    <a:gd name="T11" fmla="*/ 24 h 146"/>
                    <a:gd name="T12" fmla="*/ 48 w 189"/>
                    <a:gd name="T13" fmla="*/ 19 h 146"/>
                    <a:gd name="T14" fmla="*/ 31 w 189"/>
                    <a:gd name="T15" fmla="*/ 25 h 146"/>
                    <a:gd name="T16" fmla="*/ 10 w 189"/>
                    <a:gd name="T17" fmla="*/ 11 h 146"/>
                    <a:gd name="T18" fmla="*/ 2 w 189"/>
                    <a:gd name="T19" fmla="*/ 17 h 146"/>
                    <a:gd name="T20" fmla="*/ 2 w 189"/>
                    <a:gd name="T21" fmla="*/ 18 h 146"/>
                    <a:gd name="T22" fmla="*/ 0 w 189"/>
                    <a:gd name="T23" fmla="*/ 20 h 146"/>
                    <a:gd name="T24" fmla="*/ 4 w 189"/>
                    <a:gd name="T25" fmla="*/ 21 h 146"/>
                    <a:gd name="T26" fmla="*/ 5 w 189"/>
                    <a:gd name="T27" fmla="*/ 21 h 146"/>
                    <a:gd name="T28" fmla="*/ 34 w 189"/>
                    <a:gd name="T29" fmla="*/ 43 h 146"/>
                    <a:gd name="T30" fmla="*/ 62 w 189"/>
                    <a:gd name="T31" fmla="*/ 75 h 146"/>
                    <a:gd name="T32" fmla="*/ 90 w 189"/>
                    <a:gd name="T33" fmla="*/ 72 h 146"/>
                    <a:gd name="T34" fmla="*/ 91 w 189"/>
                    <a:gd name="T35" fmla="*/ 71 h 146"/>
                    <a:gd name="T36" fmla="*/ 99 w 189"/>
                    <a:gd name="T37" fmla="*/ 73 h 146"/>
                    <a:gd name="T38" fmla="*/ 100 w 189"/>
                    <a:gd name="T39" fmla="*/ 75 h 146"/>
                    <a:gd name="T40" fmla="*/ 93 w 189"/>
                    <a:gd name="T41" fmla="*/ 93 h 146"/>
                    <a:gd name="T42" fmla="*/ 84 w 189"/>
                    <a:gd name="T43" fmla="*/ 93 h 146"/>
                    <a:gd name="T44" fmla="*/ 74 w 189"/>
                    <a:gd name="T45" fmla="*/ 117 h 146"/>
                    <a:gd name="T46" fmla="*/ 89 w 189"/>
                    <a:gd name="T47" fmla="*/ 127 h 146"/>
                    <a:gd name="T48" fmla="*/ 93 w 189"/>
                    <a:gd name="T49" fmla="*/ 133 h 146"/>
                    <a:gd name="T50" fmla="*/ 100 w 189"/>
                    <a:gd name="T51" fmla="*/ 133 h 146"/>
                    <a:gd name="T52" fmla="*/ 115 w 189"/>
                    <a:gd name="T53" fmla="*/ 139 h 146"/>
                    <a:gd name="T54" fmla="*/ 118 w 189"/>
                    <a:gd name="T55" fmla="*/ 143 h 146"/>
                    <a:gd name="T56" fmla="*/ 132 w 189"/>
                    <a:gd name="T57" fmla="*/ 144 h 146"/>
                    <a:gd name="T58" fmla="*/ 152 w 189"/>
                    <a:gd name="T59" fmla="*/ 143 h 146"/>
                    <a:gd name="T60" fmla="*/ 159 w 189"/>
                    <a:gd name="T61" fmla="*/ 139 h 146"/>
                    <a:gd name="T62" fmla="*/ 158 w 189"/>
                    <a:gd name="T63" fmla="*/ 131 h 146"/>
                    <a:gd name="T64" fmla="*/ 162 w 189"/>
                    <a:gd name="T65" fmla="*/ 119 h 146"/>
                    <a:gd name="T66" fmla="*/ 170 w 189"/>
                    <a:gd name="T67" fmla="*/ 111 h 146"/>
                    <a:gd name="T68" fmla="*/ 186 w 189"/>
                    <a:gd name="T69" fmla="*/ 111 h 146"/>
                    <a:gd name="T70" fmla="*/ 181 w 189"/>
                    <a:gd name="T71" fmla="*/ 98 h 146"/>
                    <a:gd name="T72" fmla="*/ 174 w 189"/>
                    <a:gd name="T73" fmla="*/ 97 h 146"/>
                    <a:gd name="T74" fmla="*/ 174 w 189"/>
                    <a:gd name="T75" fmla="*/ 97 h 146"/>
                    <a:gd name="T76" fmla="*/ 156 w 189"/>
                    <a:gd name="T77" fmla="*/ 86 h 146"/>
                    <a:gd name="T78" fmla="*/ 147 w 189"/>
                    <a:gd name="T79" fmla="*/ 83 h 146"/>
                    <a:gd name="T80" fmla="*/ 132 w 189"/>
                    <a:gd name="T81" fmla="*/ 43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</a:cxnLst>
                  <a:rect l="0" t="0" r="r" b="b"/>
                  <a:pathLst>
                    <a:path w="189" h="146">
                      <a:moveTo>
                        <a:pt x="132" y="43"/>
                      </a:moveTo>
                      <a:cubicBezTo>
                        <a:pt x="128" y="39"/>
                        <a:pt x="124" y="33"/>
                        <a:pt x="120" y="23"/>
                      </a:cubicBezTo>
                      <a:cubicBezTo>
                        <a:pt x="109" y="23"/>
                        <a:pt x="102" y="21"/>
                        <a:pt x="99" y="17"/>
                      </a:cubicBezTo>
                      <a:cubicBezTo>
                        <a:pt x="96" y="13"/>
                        <a:pt x="92" y="11"/>
                        <a:pt x="85" y="9"/>
                      </a:cubicBezTo>
                      <a:cubicBezTo>
                        <a:pt x="83" y="8"/>
                        <a:pt x="83" y="8"/>
                        <a:pt x="83" y="8"/>
                      </a:cubicBez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4" y="1"/>
                        <a:pt x="84" y="1"/>
                        <a:pt x="84" y="1"/>
                      </a:cubicBezTo>
                      <a:cubicBezTo>
                        <a:pt x="82" y="0"/>
                        <a:pt x="82" y="0"/>
                        <a:pt x="82" y="0"/>
                      </a:cubicBezTo>
                      <a:cubicBezTo>
                        <a:pt x="77" y="3"/>
                        <a:pt x="74" y="5"/>
                        <a:pt x="72" y="8"/>
                      </a:cubicBezTo>
                      <a:cubicBezTo>
                        <a:pt x="71" y="11"/>
                        <a:pt x="69" y="14"/>
                        <a:pt x="66" y="16"/>
                      </a:cubicBezTo>
                      <a:cubicBezTo>
                        <a:pt x="64" y="23"/>
                        <a:pt x="62" y="26"/>
                        <a:pt x="60" y="26"/>
                      </a:cubicBezTo>
                      <a:cubicBezTo>
                        <a:pt x="59" y="26"/>
                        <a:pt x="58" y="25"/>
                        <a:pt x="58" y="24"/>
                      </a:cubicBezTo>
                      <a:cubicBezTo>
                        <a:pt x="54" y="21"/>
                        <a:pt x="54" y="21"/>
                        <a:pt x="54" y="21"/>
                      </a:cubicBezTo>
                      <a:cubicBezTo>
                        <a:pt x="52" y="20"/>
                        <a:pt x="50" y="19"/>
                        <a:pt x="48" y="19"/>
                      </a:cubicBezTo>
                      <a:cubicBezTo>
                        <a:pt x="44" y="20"/>
                        <a:pt x="44" y="20"/>
                        <a:pt x="44" y="20"/>
                      </a:cubicBezTo>
                      <a:cubicBezTo>
                        <a:pt x="41" y="23"/>
                        <a:pt x="37" y="25"/>
                        <a:pt x="31" y="25"/>
                      </a:cubicBezTo>
                      <a:cubicBezTo>
                        <a:pt x="16" y="25"/>
                        <a:pt x="16" y="25"/>
                        <a:pt x="16" y="25"/>
                      </a:cubicBezTo>
                      <a:cubicBezTo>
                        <a:pt x="11" y="22"/>
                        <a:pt x="9" y="17"/>
                        <a:pt x="10" y="11"/>
                      </a:cubicBezTo>
                      <a:cubicBezTo>
                        <a:pt x="4" y="9"/>
                        <a:pt x="4" y="9"/>
                        <a:pt x="4" y="9"/>
                      </a:cubicBezTo>
                      <a:cubicBezTo>
                        <a:pt x="2" y="17"/>
                        <a:pt x="2" y="17"/>
                        <a:pt x="2" y="17"/>
                      </a:cubicBezTo>
                      <a:cubicBezTo>
                        <a:pt x="2" y="17"/>
                        <a:pt x="2" y="17"/>
                        <a:pt x="2" y="17"/>
                      </a:cubicBezTo>
                      <a:cubicBezTo>
                        <a:pt x="2" y="18"/>
                        <a:pt x="2" y="18"/>
                        <a:pt x="2" y="18"/>
                      </a:cubicBezTo>
                      <a:cubicBezTo>
                        <a:pt x="1" y="18"/>
                        <a:pt x="1" y="18"/>
                        <a:pt x="1" y="18"/>
                      </a:cubicBezTo>
                      <a:cubicBezTo>
                        <a:pt x="0" y="20"/>
                        <a:pt x="0" y="20"/>
                        <a:pt x="0" y="20"/>
                      </a:cubicBezTo>
                      <a:cubicBezTo>
                        <a:pt x="4" y="21"/>
                        <a:pt x="4" y="21"/>
                        <a:pt x="4" y="21"/>
                      </a:cubicBezTo>
                      <a:cubicBezTo>
                        <a:pt x="4" y="21"/>
                        <a:pt x="4" y="21"/>
                        <a:pt x="4" y="21"/>
                      </a:cubicBezTo>
                      <a:cubicBezTo>
                        <a:pt x="5" y="21"/>
                        <a:pt x="5" y="21"/>
                        <a:pt x="5" y="21"/>
                      </a:cubicBezTo>
                      <a:cubicBezTo>
                        <a:pt x="5" y="21"/>
                        <a:pt x="5" y="21"/>
                        <a:pt x="5" y="21"/>
                      </a:cubicBezTo>
                      <a:cubicBezTo>
                        <a:pt x="12" y="31"/>
                        <a:pt x="17" y="37"/>
                        <a:pt x="20" y="38"/>
                      </a:cubicBezTo>
                      <a:cubicBezTo>
                        <a:pt x="21" y="39"/>
                        <a:pt x="26" y="41"/>
                        <a:pt x="34" y="43"/>
                      </a:cubicBezTo>
                      <a:cubicBezTo>
                        <a:pt x="49" y="48"/>
                        <a:pt x="49" y="48"/>
                        <a:pt x="49" y="48"/>
                      </a:cubicBezTo>
                      <a:cubicBezTo>
                        <a:pt x="53" y="50"/>
                        <a:pt x="58" y="59"/>
                        <a:pt x="62" y="75"/>
                      </a:cubicBezTo>
                      <a:cubicBezTo>
                        <a:pt x="69" y="79"/>
                        <a:pt x="73" y="81"/>
                        <a:pt x="76" y="81"/>
                      </a:cubicBezTo>
                      <a:cubicBezTo>
                        <a:pt x="78" y="79"/>
                        <a:pt x="83" y="77"/>
                        <a:pt x="90" y="72"/>
                      </a:cubicBezTo>
                      <a:cubicBezTo>
                        <a:pt x="90" y="72"/>
                        <a:pt x="90" y="72"/>
                        <a:pt x="90" y="72"/>
                      </a:cubicBezTo>
                      <a:cubicBezTo>
                        <a:pt x="91" y="71"/>
                        <a:pt x="91" y="71"/>
                        <a:pt x="91" y="71"/>
                      </a:cubicBezTo>
                      <a:cubicBezTo>
                        <a:pt x="92" y="72"/>
                        <a:pt x="92" y="72"/>
                        <a:pt x="92" y="72"/>
                      </a:cubicBezTo>
                      <a:cubicBezTo>
                        <a:pt x="99" y="73"/>
                        <a:pt x="99" y="73"/>
                        <a:pt x="99" y="73"/>
                      </a:cubicBezTo>
                      <a:cubicBezTo>
                        <a:pt x="100" y="73"/>
                        <a:pt x="100" y="73"/>
                        <a:pt x="100" y="73"/>
                      </a:cubicBezTo>
                      <a:cubicBezTo>
                        <a:pt x="100" y="75"/>
                        <a:pt x="100" y="75"/>
                        <a:pt x="100" y="75"/>
                      </a:cubicBezTo>
                      <a:cubicBezTo>
                        <a:pt x="99" y="76"/>
                        <a:pt x="99" y="76"/>
                        <a:pt x="99" y="76"/>
                      </a:cubicBezTo>
                      <a:cubicBezTo>
                        <a:pt x="97" y="85"/>
                        <a:pt x="95" y="91"/>
                        <a:pt x="93" y="93"/>
                      </a:cubicBezTo>
                      <a:cubicBezTo>
                        <a:pt x="84" y="93"/>
                        <a:pt x="84" y="93"/>
                        <a:pt x="84" y="93"/>
                      </a:cubicBezTo>
                      <a:cubicBezTo>
                        <a:pt x="84" y="93"/>
                        <a:pt x="84" y="93"/>
                        <a:pt x="84" y="93"/>
                      </a:cubicBezTo>
                      <a:cubicBezTo>
                        <a:pt x="84" y="97"/>
                        <a:pt x="81" y="103"/>
                        <a:pt x="76" y="111"/>
                      </a:cubicBezTo>
                      <a:cubicBezTo>
                        <a:pt x="74" y="113"/>
                        <a:pt x="74" y="115"/>
                        <a:pt x="74" y="117"/>
                      </a:cubicBezTo>
                      <a:cubicBezTo>
                        <a:pt x="83" y="123"/>
                        <a:pt x="83" y="123"/>
                        <a:pt x="83" y="123"/>
                      </a:cubicBezTo>
                      <a:cubicBezTo>
                        <a:pt x="85" y="126"/>
                        <a:pt x="87" y="127"/>
                        <a:pt x="89" y="127"/>
                      </a:cubicBezTo>
                      <a:cubicBezTo>
                        <a:pt x="91" y="127"/>
                        <a:pt x="91" y="127"/>
                        <a:pt x="91" y="127"/>
                      </a:cubicBezTo>
                      <a:cubicBezTo>
                        <a:pt x="93" y="133"/>
                        <a:pt x="93" y="133"/>
                        <a:pt x="93" y="133"/>
                      </a:cubicBezTo>
                      <a:cubicBezTo>
                        <a:pt x="97" y="135"/>
                        <a:pt x="97" y="135"/>
                        <a:pt x="97" y="135"/>
                      </a:cubicBezTo>
                      <a:cubicBezTo>
                        <a:pt x="100" y="133"/>
                        <a:pt x="100" y="133"/>
                        <a:pt x="100" y="133"/>
                      </a:cubicBezTo>
                      <a:cubicBezTo>
                        <a:pt x="101" y="131"/>
                        <a:pt x="102" y="131"/>
                        <a:pt x="104" y="131"/>
                      </a:cubicBezTo>
                      <a:cubicBezTo>
                        <a:pt x="108" y="131"/>
                        <a:pt x="111" y="133"/>
                        <a:pt x="115" y="139"/>
                      </a:cubicBezTo>
                      <a:cubicBezTo>
                        <a:pt x="115" y="139"/>
                        <a:pt x="115" y="139"/>
                        <a:pt x="115" y="139"/>
                      </a:cubicBezTo>
                      <a:cubicBezTo>
                        <a:pt x="118" y="143"/>
                        <a:pt x="118" y="143"/>
                        <a:pt x="118" y="143"/>
                      </a:cubicBezTo>
                      <a:cubicBezTo>
                        <a:pt x="119" y="143"/>
                        <a:pt x="119" y="143"/>
                        <a:pt x="119" y="143"/>
                      </a:cubicBezTo>
                      <a:cubicBezTo>
                        <a:pt x="121" y="141"/>
                        <a:pt x="126" y="142"/>
                        <a:pt x="132" y="144"/>
                      </a:cubicBezTo>
                      <a:cubicBezTo>
                        <a:pt x="142" y="146"/>
                        <a:pt x="142" y="146"/>
                        <a:pt x="142" y="146"/>
                      </a:cubicBezTo>
                      <a:cubicBezTo>
                        <a:pt x="152" y="143"/>
                        <a:pt x="152" y="143"/>
                        <a:pt x="152" y="143"/>
                      </a:cubicBezTo>
                      <a:cubicBezTo>
                        <a:pt x="156" y="141"/>
                        <a:pt x="156" y="141"/>
                        <a:pt x="156" y="141"/>
                      </a:cubicBezTo>
                      <a:cubicBezTo>
                        <a:pt x="159" y="139"/>
                        <a:pt x="159" y="139"/>
                        <a:pt x="159" y="139"/>
                      </a:cubicBezTo>
                      <a:cubicBezTo>
                        <a:pt x="156" y="136"/>
                        <a:pt x="156" y="136"/>
                        <a:pt x="156" y="136"/>
                      </a:cubicBezTo>
                      <a:cubicBezTo>
                        <a:pt x="156" y="135"/>
                        <a:pt x="156" y="133"/>
                        <a:pt x="158" y="131"/>
                      </a:cubicBezTo>
                      <a:cubicBezTo>
                        <a:pt x="161" y="129"/>
                        <a:pt x="162" y="127"/>
                        <a:pt x="162" y="124"/>
                      </a:cubicBezTo>
                      <a:cubicBezTo>
                        <a:pt x="162" y="119"/>
                        <a:pt x="162" y="119"/>
                        <a:pt x="162" y="119"/>
                      </a:cubicBezTo>
                      <a:cubicBezTo>
                        <a:pt x="162" y="117"/>
                        <a:pt x="162" y="115"/>
                        <a:pt x="163" y="115"/>
                      </a:cubicBezTo>
                      <a:cubicBezTo>
                        <a:pt x="164" y="113"/>
                        <a:pt x="166" y="112"/>
                        <a:pt x="170" y="111"/>
                      </a:cubicBezTo>
                      <a:cubicBezTo>
                        <a:pt x="175" y="111"/>
                        <a:pt x="181" y="113"/>
                        <a:pt x="189" y="119"/>
                      </a:cubicBezTo>
                      <a:cubicBezTo>
                        <a:pt x="186" y="111"/>
                        <a:pt x="186" y="111"/>
                        <a:pt x="186" y="111"/>
                      </a:cubicBezTo>
                      <a:cubicBezTo>
                        <a:pt x="182" y="105"/>
                        <a:pt x="182" y="105"/>
                        <a:pt x="182" y="105"/>
                      </a:cubicBezTo>
                      <a:cubicBezTo>
                        <a:pt x="181" y="98"/>
                        <a:pt x="181" y="98"/>
                        <a:pt x="181" y="98"/>
                      </a:cubicBezTo>
                      <a:cubicBezTo>
                        <a:pt x="174" y="97"/>
                        <a:pt x="174" y="97"/>
                        <a:pt x="174" y="97"/>
                      </a:cubicBezTo>
                      <a:cubicBezTo>
                        <a:pt x="174" y="97"/>
                        <a:pt x="174" y="97"/>
                        <a:pt x="174" y="97"/>
                      </a:cubicBezTo>
                      <a:cubicBezTo>
                        <a:pt x="174" y="97"/>
                        <a:pt x="174" y="97"/>
                        <a:pt x="174" y="97"/>
                      </a:cubicBezTo>
                      <a:cubicBezTo>
                        <a:pt x="174" y="97"/>
                        <a:pt x="174" y="97"/>
                        <a:pt x="174" y="97"/>
                      </a:cubicBezTo>
                      <a:cubicBezTo>
                        <a:pt x="174" y="97"/>
                        <a:pt x="174" y="97"/>
                        <a:pt x="174" y="97"/>
                      </a:cubicBezTo>
                      <a:cubicBezTo>
                        <a:pt x="156" y="86"/>
                        <a:pt x="156" y="86"/>
                        <a:pt x="156" y="86"/>
                      </a:cubicBezTo>
                      <a:cubicBezTo>
                        <a:pt x="147" y="85"/>
                        <a:pt x="147" y="85"/>
                        <a:pt x="147" y="85"/>
                      </a:cubicBezTo>
                      <a:cubicBezTo>
                        <a:pt x="147" y="83"/>
                        <a:pt x="147" y="83"/>
                        <a:pt x="147" y="83"/>
                      </a:cubicBezTo>
                      <a:cubicBezTo>
                        <a:pt x="146" y="73"/>
                        <a:pt x="146" y="73"/>
                        <a:pt x="146" y="73"/>
                      </a:cubicBezTo>
                      <a:cubicBezTo>
                        <a:pt x="140" y="57"/>
                        <a:pt x="136" y="46"/>
                        <a:pt x="132" y="4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  <p:sp>
              <p:nvSpPr>
                <p:cNvPr id="259" name="Freeform 31"/>
                <p:cNvSpPr>
                  <a:spLocks/>
                </p:cNvSpPr>
                <p:nvPr/>
              </p:nvSpPr>
              <p:spPr bwMode="auto">
                <a:xfrm>
                  <a:off x="4969133" y="4421215"/>
                  <a:ext cx="142229" cy="128181"/>
                </a:xfrm>
                <a:custGeom>
                  <a:avLst/>
                  <a:gdLst>
                    <a:gd name="T0" fmla="*/ 31 w 34"/>
                    <a:gd name="T1" fmla="*/ 17 h 31"/>
                    <a:gd name="T2" fmla="*/ 34 w 34"/>
                    <a:gd name="T3" fmla="*/ 13 h 31"/>
                    <a:gd name="T4" fmla="*/ 34 w 34"/>
                    <a:gd name="T5" fmla="*/ 13 h 31"/>
                    <a:gd name="T6" fmla="*/ 34 w 34"/>
                    <a:gd name="T7" fmla="*/ 13 h 31"/>
                    <a:gd name="T8" fmla="*/ 34 w 34"/>
                    <a:gd name="T9" fmla="*/ 13 h 31"/>
                    <a:gd name="T10" fmla="*/ 24 w 34"/>
                    <a:gd name="T11" fmla="*/ 5 h 31"/>
                    <a:gd name="T12" fmla="*/ 11 w 34"/>
                    <a:gd name="T13" fmla="*/ 1 h 31"/>
                    <a:gd name="T14" fmla="*/ 7 w 34"/>
                    <a:gd name="T15" fmla="*/ 2 h 31"/>
                    <a:gd name="T16" fmla="*/ 7 w 34"/>
                    <a:gd name="T17" fmla="*/ 11 h 31"/>
                    <a:gd name="T18" fmla="*/ 2 w 34"/>
                    <a:gd name="T19" fmla="*/ 19 h 31"/>
                    <a:gd name="T20" fmla="*/ 0 w 34"/>
                    <a:gd name="T21" fmla="*/ 21 h 31"/>
                    <a:gd name="T22" fmla="*/ 4 w 34"/>
                    <a:gd name="T23" fmla="*/ 25 h 31"/>
                    <a:gd name="T24" fmla="*/ 5 w 34"/>
                    <a:gd name="T25" fmla="*/ 25 h 31"/>
                    <a:gd name="T26" fmla="*/ 6 w 34"/>
                    <a:gd name="T27" fmla="*/ 29 h 31"/>
                    <a:gd name="T28" fmla="*/ 11 w 34"/>
                    <a:gd name="T29" fmla="*/ 31 h 31"/>
                    <a:gd name="T30" fmla="*/ 17 w 34"/>
                    <a:gd name="T31" fmla="*/ 28 h 31"/>
                    <a:gd name="T32" fmla="*/ 26 w 34"/>
                    <a:gd name="T33" fmla="*/ 30 h 31"/>
                    <a:gd name="T34" fmla="*/ 26 w 34"/>
                    <a:gd name="T35" fmla="*/ 27 h 31"/>
                    <a:gd name="T36" fmla="*/ 31 w 34"/>
                    <a:gd name="T37" fmla="*/ 17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34" h="31">
                      <a:moveTo>
                        <a:pt x="31" y="17"/>
                      </a:moveTo>
                      <a:cubicBezTo>
                        <a:pt x="34" y="13"/>
                        <a:pt x="34" y="13"/>
                        <a:pt x="34" y="13"/>
                      </a:cubicBezTo>
                      <a:cubicBezTo>
                        <a:pt x="34" y="13"/>
                        <a:pt x="34" y="13"/>
                        <a:pt x="34" y="13"/>
                      </a:cubicBezTo>
                      <a:cubicBezTo>
                        <a:pt x="34" y="13"/>
                        <a:pt x="34" y="13"/>
                        <a:pt x="34" y="13"/>
                      </a:cubicBezTo>
                      <a:cubicBezTo>
                        <a:pt x="34" y="13"/>
                        <a:pt x="34" y="13"/>
                        <a:pt x="34" y="13"/>
                      </a:cubicBezTo>
                      <a:cubicBezTo>
                        <a:pt x="24" y="5"/>
                        <a:pt x="24" y="5"/>
                        <a:pt x="24" y="5"/>
                      </a:cubicBezTo>
                      <a:cubicBezTo>
                        <a:pt x="19" y="1"/>
                        <a:pt x="14" y="0"/>
                        <a:pt x="11" y="1"/>
                      </a:cubicBezTo>
                      <a:cubicBezTo>
                        <a:pt x="7" y="2"/>
                        <a:pt x="7" y="2"/>
                        <a:pt x="7" y="2"/>
                      </a:cubicBezTo>
                      <a:cubicBezTo>
                        <a:pt x="7" y="11"/>
                        <a:pt x="7" y="11"/>
                        <a:pt x="7" y="11"/>
                      </a:cubicBezTo>
                      <a:cubicBezTo>
                        <a:pt x="6" y="13"/>
                        <a:pt x="5" y="17"/>
                        <a:pt x="2" y="19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4" y="25"/>
                        <a:pt x="4" y="25"/>
                        <a:pt x="4" y="25"/>
                      </a:cubicBezTo>
                      <a:cubicBezTo>
                        <a:pt x="5" y="25"/>
                        <a:pt x="5" y="25"/>
                        <a:pt x="5" y="25"/>
                      </a:cubicBezTo>
                      <a:cubicBezTo>
                        <a:pt x="6" y="29"/>
                        <a:pt x="6" y="29"/>
                        <a:pt x="6" y="29"/>
                      </a:cubicBezTo>
                      <a:cubicBezTo>
                        <a:pt x="11" y="31"/>
                        <a:pt x="11" y="31"/>
                        <a:pt x="11" y="31"/>
                      </a:cubicBezTo>
                      <a:cubicBezTo>
                        <a:pt x="13" y="29"/>
                        <a:pt x="15" y="28"/>
                        <a:pt x="17" y="28"/>
                      </a:cubicBezTo>
                      <a:cubicBezTo>
                        <a:pt x="26" y="30"/>
                        <a:pt x="26" y="30"/>
                        <a:pt x="26" y="30"/>
                      </a:cubicBezTo>
                      <a:cubicBezTo>
                        <a:pt x="26" y="27"/>
                        <a:pt x="26" y="27"/>
                        <a:pt x="26" y="27"/>
                      </a:cubicBezTo>
                      <a:cubicBezTo>
                        <a:pt x="27" y="21"/>
                        <a:pt x="29" y="18"/>
                        <a:pt x="31" y="17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19050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zh-CN" alt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</a:endParaRPr>
                </a:p>
              </p:txBody>
            </p:sp>
          </p:grpSp>
        </p:grpSp>
      </p:grpSp>
      <p:grpSp>
        <p:nvGrpSpPr>
          <p:cNvPr id="7" name="组合 6"/>
          <p:cNvGrpSpPr/>
          <p:nvPr/>
        </p:nvGrpSpPr>
        <p:grpSpPr>
          <a:xfrm>
            <a:off x="1100918" y="465431"/>
            <a:ext cx="9990164" cy="950167"/>
            <a:chOff x="696686" y="245157"/>
            <a:chExt cx="10591093" cy="950167"/>
          </a:xfrm>
        </p:grpSpPr>
        <p:sp>
          <p:nvSpPr>
            <p:cNvPr id="8" name="矩形 7"/>
            <p:cNvSpPr/>
            <p:nvPr/>
          </p:nvSpPr>
          <p:spPr>
            <a:xfrm>
              <a:off x="696686" y="397636"/>
              <a:ext cx="10591093" cy="797688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chemeClr val="bg1"/>
                  </a:solidFill>
                </a:rPr>
                <a:t>南方人真的精打细算？</a:t>
              </a:r>
            </a:p>
          </p:txBody>
        </p:sp>
        <p:sp>
          <p:nvSpPr>
            <p:cNvPr id="9" name="矩形 93"/>
            <p:cNvSpPr/>
            <p:nvPr/>
          </p:nvSpPr>
          <p:spPr>
            <a:xfrm flipV="1">
              <a:off x="696686" y="245157"/>
              <a:ext cx="10591093" cy="152479"/>
            </a:xfrm>
            <a:custGeom>
              <a:avLst/>
              <a:gdLst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591093 w 10591093"/>
                <a:gd name="connsiteY2" fmla="*/ 460340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246743 w 10591093"/>
                <a:gd name="connsiteY3" fmla="*/ 460340 h 460340"/>
                <a:gd name="connsiteX4" fmla="*/ 0 w 10591093"/>
                <a:gd name="connsiteY4" fmla="*/ 0 h 460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1093" h="460340">
                  <a:moveTo>
                    <a:pt x="0" y="0"/>
                  </a:moveTo>
                  <a:lnTo>
                    <a:pt x="10591093" y="0"/>
                  </a:lnTo>
                  <a:lnTo>
                    <a:pt x="10271778" y="445826"/>
                  </a:lnTo>
                  <a:lnTo>
                    <a:pt x="246743" y="460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83" name="任意多边形 282"/>
          <p:cNvSpPr/>
          <p:nvPr/>
        </p:nvSpPr>
        <p:spPr>
          <a:xfrm>
            <a:off x="7765143" y="3070224"/>
            <a:ext cx="1335314" cy="377371"/>
          </a:xfrm>
          <a:custGeom>
            <a:avLst/>
            <a:gdLst>
              <a:gd name="connsiteX0" fmla="*/ 0 w 1335314"/>
              <a:gd name="connsiteY0" fmla="*/ 377371 h 377371"/>
              <a:gd name="connsiteX1" fmla="*/ 972457 w 1335314"/>
              <a:gd name="connsiteY1" fmla="*/ 0 h 377371"/>
              <a:gd name="connsiteX2" fmla="*/ 1335314 w 1335314"/>
              <a:gd name="connsiteY2" fmla="*/ 0 h 3773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35314" h="377371">
                <a:moveTo>
                  <a:pt x="0" y="377371"/>
                </a:moveTo>
                <a:lnTo>
                  <a:pt x="972457" y="0"/>
                </a:lnTo>
                <a:lnTo>
                  <a:pt x="1335314" y="0"/>
                </a:lnTo>
              </a:path>
            </a:pathLst>
          </a:custGeom>
          <a:noFill/>
          <a:ln w="19050">
            <a:solidFill>
              <a:schemeClr val="accent2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5" name="任意多边形 284"/>
          <p:cNvSpPr/>
          <p:nvPr/>
        </p:nvSpPr>
        <p:spPr>
          <a:xfrm>
            <a:off x="6966857" y="3514361"/>
            <a:ext cx="2115366" cy="418011"/>
          </a:xfrm>
          <a:custGeom>
            <a:avLst/>
            <a:gdLst>
              <a:gd name="connsiteX0" fmla="*/ 0 w 2124891"/>
              <a:gd name="connsiteY0" fmla="*/ 0 h 418011"/>
              <a:gd name="connsiteX1" fmla="*/ 1776549 w 2124891"/>
              <a:gd name="connsiteY1" fmla="*/ 418011 h 418011"/>
              <a:gd name="connsiteX2" fmla="*/ 2124891 w 2124891"/>
              <a:gd name="connsiteY2" fmla="*/ 200297 h 418011"/>
              <a:gd name="connsiteX0" fmla="*/ 0 w 2115366"/>
              <a:gd name="connsiteY0" fmla="*/ 0 h 418011"/>
              <a:gd name="connsiteX1" fmla="*/ 1776549 w 2115366"/>
              <a:gd name="connsiteY1" fmla="*/ 418011 h 418011"/>
              <a:gd name="connsiteX2" fmla="*/ 2115366 w 2115366"/>
              <a:gd name="connsiteY2" fmla="*/ 62185 h 4180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5366" h="418011">
                <a:moveTo>
                  <a:pt x="0" y="0"/>
                </a:moveTo>
                <a:lnTo>
                  <a:pt x="1776549" y="418011"/>
                </a:lnTo>
                <a:lnTo>
                  <a:pt x="2115366" y="62185"/>
                </a:lnTo>
              </a:path>
            </a:pathLst>
          </a:custGeom>
          <a:noFill/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7" name="任意多边形 286"/>
          <p:cNvSpPr/>
          <p:nvPr/>
        </p:nvSpPr>
        <p:spPr>
          <a:xfrm>
            <a:off x="7262948" y="4445565"/>
            <a:ext cx="1837509" cy="0"/>
          </a:xfrm>
          <a:custGeom>
            <a:avLst/>
            <a:gdLst>
              <a:gd name="connsiteX0" fmla="*/ 0 w 1837509"/>
              <a:gd name="connsiteY0" fmla="*/ 0 h 0"/>
              <a:gd name="connsiteX1" fmla="*/ 1837509 w 1837509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837509">
                <a:moveTo>
                  <a:pt x="0" y="0"/>
                </a:moveTo>
                <a:lnTo>
                  <a:pt x="1837509" y="0"/>
                </a:lnTo>
              </a:path>
            </a:pathLst>
          </a:custGeom>
          <a:noFill/>
          <a:ln w="19050">
            <a:solidFill>
              <a:schemeClr val="accent2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9" name="任意多边形 288"/>
          <p:cNvSpPr/>
          <p:nvPr/>
        </p:nvSpPr>
        <p:spPr>
          <a:xfrm>
            <a:off x="6592388" y="4872898"/>
            <a:ext cx="2516778" cy="409303"/>
          </a:xfrm>
          <a:custGeom>
            <a:avLst/>
            <a:gdLst>
              <a:gd name="connsiteX0" fmla="*/ 0 w 2516778"/>
              <a:gd name="connsiteY0" fmla="*/ 0 h 409303"/>
              <a:gd name="connsiteX1" fmla="*/ 1018903 w 2516778"/>
              <a:gd name="connsiteY1" fmla="*/ 409303 h 409303"/>
              <a:gd name="connsiteX2" fmla="*/ 2516778 w 2516778"/>
              <a:gd name="connsiteY2" fmla="*/ 409303 h 409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516778" h="409303">
                <a:moveTo>
                  <a:pt x="0" y="0"/>
                </a:moveTo>
                <a:lnTo>
                  <a:pt x="1018903" y="409303"/>
                </a:lnTo>
                <a:lnTo>
                  <a:pt x="2516778" y="409303"/>
                </a:lnTo>
              </a:path>
            </a:pathLst>
          </a:custGeom>
          <a:noFill/>
          <a:ln w="19050">
            <a:solidFill>
              <a:schemeClr val="accent2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0" name="任意多边形 289"/>
          <p:cNvSpPr/>
          <p:nvPr/>
        </p:nvSpPr>
        <p:spPr>
          <a:xfrm>
            <a:off x="7376160" y="5029652"/>
            <a:ext cx="1715588" cy="0"/>
          </a:xfrm>
          <a:custGeom>
            <a:avLst/>
            <a:gdLst>
              <a:gd name="connsiteX0" fmla="*/ 0 w 1715588"/>
              <a:gd name="connsiteY0" fmla="*/ 0 h 0"/>
              <a:gd name="connsiteX1" fmla="*/ 1715588 w 171558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15588">
                <a:moveTo>
                  <a:pt x="0" y="0"/>
                </a:moveTo>
                <a:lnTo>
                  <a:pt x="1715588" y="0"/>
                </a:lnTo>
              </a:path>
            </a:pathLst>
          </a:custGeom>
          <a:noFill/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1" name="任意多边形 290"/>
          <p:cNvSpPr/>
          <p:nvPr/>
        </p:nvSpPr>
        <p:spPr>
          <a:xfrm>
            <a:off x="5791200" y="4855481"/>
            <a:ext cx="3309257" cy="679268"/>
          </a:xfrm>
          <a:custGeom>
            <a:avLst/>
            <a:gdLst>
              <a:gd name="connsiteX0" fmla="*/ 0 w 3309257"/>
              <a:gd name="connsiteY0" fmla="*/ 0 h 679268"/>
              <a:gd name="connsiteX1" fmla="*/ 1793966 w 3309257"/>
              <a:gd name="connsiteY1" fmla="*/ 679268 h 679268"/>
              <a:gd name="connsiteX2" fmla="*/ 3309257 w 3309257"/>
              <a:gd name="connsiteY2" fmla="*/ 679268 h 679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09257" h="679268">
                <a:moveTo>
                  <a:pt x="0" y="0"/>
                </a:moveTo>
                <a:lnTo>
                  <a:pt x="1793966" y="679268"/>
                </a:lnTo>
                <a:lnTo>
                  <a:pt x="3309257" y="679268"/>
                </a:lnTo>
              </a:path>
            </a:pathLst>
          </a:custGeom>
          <a:noFill/>
          <a:ln w="19050">
            <a:solidFill>
              <a:schemeClr val="accent2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2" name="任意多边形 291"/>
          <p:cNvSpPr/>
          <p:nvPr/>
        </p:nvSpPr>
        <p:spPr>
          <a:xfrm>
            <a:off x="6975566" y="5804894"/>
            <a:ext cx="2124891" cy="0"/>
          </a:xfrm>
          <a:custGeom>
            <a:avLst/>
            <a:gdLst>
              <a:gd name="connsiteX0" fmla="*/ 0 w 2124891"/>
              <a:gd name="connsiteY0" fmla="*/ 0 h 0"/>
              <a:gd name="connsiteX1" fmla="*/ 2124891 w 2124891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24891">
                <a:moveTo>
                  <a:pt x="0" y="0"/>
                </a:moveTo>
                <a:lnTo>
                  <a:pt x="2124891" y="0"/>
                </a:lnTo>
              </a:path>
            </a:pathLst>
          </a:custGeom>
          <a:noFill/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3" name="任意多边形 292"/>
          <p:cNvSpPr/>
          <p:nvPr/>
        </p:nvSpPr>
        <p:spPr>
          <a:xfrm>
            <a:off x="6426926" y="5848258"/>
            <a:ext cx="2664822" cy="269966"/>
          </a:xfrm>
          <a:custGeom>
            <a:avLst/>
            <a:gdLst>
              <a:gd name="connsiteX0" fmla="*/ 0 w 2664822"/>
              <a:gd name="connsiteY0" fmla="*/ 0 h 269966"/>
              <a:gd name="connsiteX1" fmla="*/ 418011 w 2664822"/>
              <a:gd name="connsiteY1" fmla="*/ 269966 h 269966"/>
              <a:gd name="connsiteX2" fmla="*/ 2664822 w 2664822"/>
              <a:gd name="connsiteY2" fmla="*/ 269966 h 2699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64822" h="269966">
                <a:moveTo>
                  <a:pt x="0" y="0"/>
                </a:moveTo>
                <a:lnTo>
                  <a:pt x="418011" y="269966"/>
                </a:lnTo>
                <a:lnTo>
                  <a:pt x="2664822" y="269966"/>
                </a:lnTo>
              </a:path>
            </a:pathLst>
          </a:custGeom>
          <a:noFill/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4" name="文本框 293"/>
          <p:cNvSpPr txBox="1"/>
          <p:nvPr/>
        </p:nvSpPr>
        <p:spPr>
          <a:xfrm>
            <a:off x="9109166" y="2874602"/>
            <a:ext cx="775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辽宁</a:t>
            </a:r>
            <a:endParaRPr lang="en-US" altLang="zh-CN" dirty="0"/>
          </a:p>
        </p:txBody>
      </p:sp>
      <p:sp>
        <p:nvSpPr>
          <p:cNvPr id="295" name="文本框 294"/>
          <p:cNvSpPr txBox="1"/>
          <p:nvPr/>
        </p:nvSpPr>
        <p:spPr>
          <a:xfrm>
            <a:off x="9109166" y="3336591"/>
            <a:ext cx="775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/>
                </a:solidFill>
              </a:rPr>
              <a:t>北京</a:t>
            </a:r>
            <a:endParaRPr lang="en-US" altLang="zh-CN" sz="2000" b="1" dirty="0">
              <a:solidFill>
                <a:schemeClr val="accent1"/>
              </a:solidFill>
            </a:endParaRPr>
          </a:p>
        </p:txBody>
      </p:sp>
      <p:sp>
        <p:nvSpPr>
          <p:cNvPr id="296" name="文本框 295"/>
          <p:cNvSpPr txBox="1"/>
          <p:nvPr/>
        </p:nvSpPr>
        <p:spPr>
          <a:xfrm>
            <a:off x="9109166" y="3754118"/>
            <a:ext cx="775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天津</a:t>
            </a:r>
            <a:endParaRPr lang="en-US" altLang="zh-CN" dirty="0"/>
          </a:p>
        </p:txBody>
      </p:sp>
      <p:sp>
        <p:nvSpPr>
          <p:cNvPr id="297" name="文本框 296"/>
          <p:cNvSpPr txBox="1"/>
          <p:nvPr/>
        </p:nvSpPr>
        <p:spPr>
          <a:xfrm>
            <a:off x="9109166" y="4233331"/>
            <a:ext cx="775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江苏</a:t>
            </a:r>
            <a:endParaRPr lang="en-US" altLang="zh-CN" dirty="0"/>
          </a:p>
        </p:txBody>
      </p:sp>
      <p:sp>
        <p:nvSpPr>
          <p:cNvPr id="298" name="文本框 297"/>
          <p:cNvSpPr txBox="1"/>
          <p:nvPr/>
        </p:nvSpPr>
        <p:spPr>
          <a:xfrm>
            <a:off x="9084673" y="4520354"/>
            <a:ext cx="775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/>
                </a:solidFill>
              </a:rPr>
              <a:t>上海</a:t>
            </a:r>
            <a:endParaRPr lang="en-US" altLang="zh-CN" sz="2000" b="1" dirty="0">
              <a:solidFill>
                <a:schemeClr val="accent1"/>
              </a:solidFill>
            </a:endParaRPr>
          </a:p>
        </p:txBody>
      </p:sp>
      <p:sp>
        <p:nvSpPr>
          <p:cNvPr id="299" name="文本框 298"/>
          <p:cNvSpPr txBox="1"/>
          <p:nvPr/>
        </p:nvSpPr>
        <p:spPr>
          <a:xfrm>
            <a:off x="9109166" y="4840872"/>
            <a:ext cx="775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/>
                </a:solidFill>
              </a:rPr>
              <a:t>浙江</a:t>
            </a:r>
            <a:endParaRPr lang="en-US" altLang="zh-CN" sz="2000" b="1" dirty="0">
              <a:solidFill>
                <a:schemeClr val="accent1"/>
              </a:solidFill>
            </a:endParaRPr>
          </a:p>
        </p:txBody>
      </p:sp>
      <p:sp>
        <p:nvSpPr>
          <p:cNvPr id="300" name="任意多边形 299"/>
          <p:cNvSpPr/>
          <p:nvPr/>
        </p:nvSpPr>
        <p:spPr>
          <a:xfrm>
            <a:off x="7449457" y="4717595"/>
            <a:ext cx="1663700" cy="76200"/>
          </a:xfrm>
          <a:custGeom>
            <a:avLst/>
            <a:gdLst>
              <a:gd name="connsiteX0" fmla="*/ 0 w 1663700"/>
              <a:gd name="connsiteY0" fmla="*/ 76200 h 76200"/>
              <a:gd name="connsiteX1" fmla="*/ 203200 w 1663700"/>
              <a:gd name="connsiteY1" fmla="*/ 0 h 76200"/>
              <a:gd name="connsiteX2" fmla="*/ 1663700 w 1663700"/>
              <a:gd name="connsiteY2" fmla="*/ 0 h 76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3700" h="76200">
                <a:moveTo>
                  <a:pt x="0" y="76200"/>
                </a:moveTo>
                <a:lnTo>
                  <a:pt x="203200" y="0"/>
                </a:lnTo>
                <a:lnTo>
                  <a:pt x="1663700" y="0"/>
                </a:lnTo>
              </a:path>
            </a:pathLst>
          </a:custGeom>
          <a:noFill/>
          <a:ln w="19050">
            <a:solidFill>
              <a:schemeClr val="accent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3" name="文本框 302"/>
          <p:cNvSpPr txBox="1"/>
          <p:nvPr/>
        </p:nvSpPr>
        <p:spPr>
          <a:xfrm>
            <a:off x="9134615" y="5136337"/>
            <a:ext cx="775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湖北</a:t>
            </a:r>
            <a:endParaRPr lang="en-US" altLang="zh-CN" dirty="0"/>
          </a:p>
        </p:txBody>
      </p:sp>
      <p:sp>
        <p:nvSpPr>
          <p:cNvPr id="304" name="文本框 303"/>
          <p:cNvSpPr txBox="1"/>
          <p:nvPr/>
        </p:nvSpPr>
        <p:spPr>
          <a:xfrm>
            <a:off x="9134615" y="5388390"/>
            <a:ext cx="775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重庆</a:t>
            </a:r>
            <a:endParaRPr lang="en-US" altLang="zh-CN" dirty="0"/>
          </a:p>
        </p:txBody>
      </p:sp>
      <p:sp>
        <p:nvSpPr>
          <p:cNvPr id="305" name="文本框 304"/>
          <p:cNvSpPr txBox="1"/>
          <p:nvPr/>
        </p:nvSpPr>
        <p:spPr>
          <a:xfrm>
            <a:off x="9134615" y="5637252"/>
            <a:ext cx="775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/>
                </a:solidFill>
              </a:rPr>
              <a:t>福建</a:t>
            </a:r>
            <a:endParaRPr lang="en-US" altLang="zh-CN" sz="2000" b="1" dirty="0">
              <a:solidFill>
                <a:schemeClr val="accent1"/>
              </a:solidFill>
            </a:endParaRPr>
          </a:p>
        </p:txBody>
      </p:sp>
      <p:sp>
        <p:nvSpPr>
          <p:cNvPr id="306" name="文本框 305"/>
          <p:cNvSpPr txBox="1"/>
          <p:nvPr/>
        </p:nvSpPr>
        <p:spPr>
          <a:xfrm>
            <a:off x="9134615" y="5960702"/>
            <a:ext cx="775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 dirty="0">
                <a:solidFill>
                  <a:schemeClr val="accent1"/>
                </a:solidFill>
              </a:rPr>
              <a:t>广东</a:t>
            </a:r>
            <a:endParaRPr lang="en-US" altLang="zh-CN" sz="2000" b="1" dirty="0">
              <a:solidFill>
                <a:schemeClr val="accent1"/>
              </a:solidFill>
            </a:endParaRPr>
          </a:p>
        </p:txBody>
      </p:sp>
      <p:sp>
        <p:nvSpPr>
          <p:cNvPr id="309" name="Freeform 5"/>
          <p:cNvSpPr>
            <a:spLocks/>
          </p:cNvSpPr>
          <p:nvPr/>
        </p:nvSpPr>
        <p:spPr bwMode="auto">
          <a:xfrm>
            <a:off x="1579109" y="2314574"/>
            <a:ext cx="2978150" cy="3836988"/>
          </a:xfrm>
          <a:custGeom>
            <a:avLst/>
            <a:gdLst>
              <a:gd name="T0" fmla="*/ 1449 w 1486"/>
              <a:gd name="T1" fmla="*/ 1916 h 1916"/>
              <a:gd name="T2" fmla="*/ 37 w 1486"/>
              <a:gd name="T3" fmla="*/ 1916 h 1916"/>
              <a:gd name="T4" fmla="*/ 0 w 1486"/>
              <a:gd name="T5" fmla="*/ 1879 h 1916"/>
              <a:gd name="T6" fmla="*/ 0 w 1486"/>
              <a:gd name="T7" fmla="*/ 37 h 1916"/>
              <a:gd name="T8" fmla="*/ 37 w 1486"/>
              <a:gd name="T9" fmla="*/ 0 h 1916"/>
              <a:gd name="T10" fmla="*/ 1449 w 1486"/>
              <a:gd name="T11" fmla="*/ 0 h 1916"/>
              <a:gd name="T12" fmla="*/ 1486 w 1486"/>
              <a:gd name="T13" fmla="*/ 37 h 1916"/>
              <a:gd name="T14" fmla="*/ 1486 w 1486"/>
              <a:gd name="T15" fmla="*/ 1879 h 1916"/>
              <a:gd name="T16" fmla="*/ 1449 w 1486"/>
              <a:gd name="T17" fmla="*/ 1916 h 19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86" h="1916">
                <a:moveTo>
                  <a:pt x="1449" y="1916"/>
                </a:moveTo>
                <a:cubicBezTo>
                  <a:pt x="37" y="1916"/>
                  <a:pt x="37" y="1916"/>
                  <a:pt x="37" y="1916"/>
                </a:cubicBezTo>
                <a:cubicBezTo>
                  <a:pt x="17" y="1916"/>
                  <a:pt x="0" y="1899"/>
                  <a:pt x="0" y="1879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17"/>
                  <a:pt x="17" y="0"/>
                  <a:pt x="37" y="0"/>
                </a:cubicBezTo>
                <a:cubicBezTo>
                  <a:pt x="1449" y="0"/>
                  <a:pt x="1449" y="0"/>
                  <a:pt x="1449" y="0"/>
                </a:cubicBezTo>
                <a:cubicBezTo>
                  <a:pt x="1469" y="0"/>
                  <a:pt x="1486" y="17"/>
                  <a:pt x="1486" y="37"/>
                </a:cubicBezTo>
                <a:cubicBezTo>
                  <a:pt x="1486" y="1879"/>
                  <a:pt x="1486" y="1879"/>
                  <a:pt x="1486" y="1879"/>
                </a:cubicBezTo>
                <a:cubicBezTo>
                  <a:pt x="1486" y="1899"/>
                  <a:pt x="1469" y="1916"/>
                  <a:pt x="1449" y="191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0" name="Freeform 6"/>
          <p:cNvSpPr>
            <a:spLocks/>
          </p:cNvSpPr>
          <p:nvPr/>
        </p:nvSpPr>
        <p:spPr bwMode="auto">
          <a:xfrm>
            <a:off x="1771196" y="2487612"/>
            <a:ext cx="2593975" cy="3454400"/>
          </a:xfrm>
          <a:custGeom>
            <a:avLst/>
            <a:gdLst>
              <a:gd name="T0" fmla="*/ 0 w 1634"/>
              <a:gd name="T1" fmla="*/ 0 h 2176"/>
              <a:gd name="T2" fmla="*/ 0 w 1634"/>
              <a:gd name="T3" fmla="*/ 2176 h 2176"/>
              <a:gd name="T4" fmla="*/ 1347 w 1634"/>
              <a:gd name="T5" fmla="*/ 2176 h 2176"/>
              <a:gd name="T6" fmla="*/ 1634 w 1634"/>
              <a:gd name="T7" fmla="*/ 1890 h 2176"/>
              <a:gd name="T8" fmla="*/ 1634 w 1634"/>
              <a:gd name="T9" fmla="*/ 0 h 2176"/>
              <a:gd name="T10" fmla="*/ 0 w 1634"/>
              <a:gd name="T11" fmla="*/ 0 h 2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634" h="2176">
                <a:moveTo>
                  <a:pt x="0" y="0"/>
                </a:moveTo>
                <a:lnTo>
                  <a:pt x="0" y="2176"/>
                </a:lnTo>
                <a:lnTo>
                  <a:pt x="1347" y="2176"/>
                </a:lnTo>
                <a:lnTo>
                  <a:pt x="1634" y="1890"/>
                </a:lnTo>
                <a:lnTo>
                  <a:pt x="16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1" name="Freeform 7"/>
          <p:cNvSpPr>
            <a:spLocks/>
          </p:cNvSpPr>
          <p:nvPr/>
        </p:nvSpPr>
        <p:spPr bwMode="auto">
          <a:xfrm>
            <a:off x="3909559" y="5487987"/>
            <a:ext cx="455613" cy="454025"/>
          </a:xfrm>
          <a:custGeom>
            <a:avLst/>
            <a:gdLst>
              <a:gd name="T0" fmla="*/ 0 w 287"/>
              <a:gd name="T1" fmla="*/ 0 h 286"/>
              <a:gd name="T2" fmla="*/ 0 w 287"/>
              <a:gd name="T3" fmla="*/ 286 h 286"/>
              <a:gd name="T4" fmla="*/ 287 w 287"/>
              <a:gd name="T5" fmla="*/ 0 h 286"/>
              <a:gd name="T6" fmla="*/ 0 w 287"/>
              <a:gd name="T7" fmla="*/ 0 h 2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7" h="286">
                <a:moveTo>
                  <a:pt x="0" y="0"/>
                </a:moveTo>
                <a:lnTo>
                  <a:pt x="0" y="286"/>
                </a:lnTo>
                <a:lnTo>
                  <a:pt x="287" y="0"/>
                </a:lnTo>
                <a:lnTo>
                  <a:pt x="0" y="0"/>
                </a:lnTo>
                <a:close/>
              </a:path>
            </a:pathLst>
          </a:custGeom>
          <a:solidFill>
            <a:srgbClr val="E0E0E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2" name="Freeform 8"/>
          <p:cNvSpPr>
            <a:spLocks/>
          </p:cNvSpPr>
          <p:nvPr/>
        </p:nvSpPr>
        <p:spPr bwMode="auto">
          <a:xfrm>
            <a:off x="2661784" y="2397124"/>
            <a:ext cx="812800" cy="328613"/>
          </a:xfrm>
          <a:custGeom>
            <a:avLst/>
            <a:gdLst>
              <a:gd name="T0" fmla="*/ 392 w 406"/>
              <a:gd name="T1" fmla="*/ 164 h 164"/>
              <a:gd name="T2" fmla="*/ 14 w 406"/>
              <a:gd name="T3" fmla="*/ 164 h 164"/>
              <a:gd name="T4" fmla="*/ 0 w 406"/>
              <a:gd name="T5" fmla="*/ 150 h 164"/>
              <a:gd name="T6" fmla="*/ 0 w 406"/>
              <a:gd name="T7" fmla="*/ 13 h 164"/>
              <a:gd name="T8" fmla="*/ 14 w 406"/>
              <a:gd name="T9" fmla="*/ 0 h 164"/>
              <a:gd name="T10" fmla="*/ 392 w 406"/>
              <a:gd name="T11" fmla="*/ 0 h 164"/>
              <a:gd name="T12" fmla="*/ 406 w 406"/>
              <a:gd name="T13" fmla="*/ 13 h 164"/>
              <a:gd name="T14" fmla="*/ 406 w 406"/>
              <a:gd name="T15" fmla="*/ 150 h 164"/>
              <a:gd name="T16" fmla="*/ 392 w 406"/>
              <a:gd name="T17" fmla="*/ 164 h 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6" h="164">
                <a:moveTo>
                  <a:pt x="392" y="164"/>
                </a:moveTo>
                <a:cubicBezTo>
                  <a:pt x="14" y="164"/>
                  <a:pt x="14" y="164"/>
                  <a:pt x="14" y="164"/>
                </a:cubicBezTo>
                <a:cubicBezTo>
                  <a:pt x="6" y="164"/>
                  <a:pt x="0" y="158"/>
                  <a:pt x="0" y="150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6"/>
                  <a:pt x="6" y="0"/>
                  <a:pt x="14" y="0"/>
                </a:cubicBezTo>
                <a:cubicBezTo>
                  <a:pt x="392" y="0"/>
                  <a:pt x="392" y="0"/>
                  <a:pt x="392" y="0"/>
                </a:cubicBezTo>
                <a:cubicBezTo>
                  <a:pt x="400" y="0"/>
                  <a:pt x="406" y="6"/>
                  <a:pt x="406" y="13"/>
                </a:cubicBezTo>
                <a:cubicBezTo>
                  <a:pt x="406" y="150"/>
                  <a:pt x="406" y="150"/>
                  <a:pt x="406" y="150"/>
                </a:cubicBezTo>
                <a:cubicBezTo>
                  <a:pt x="406" y="158"/>
                  <a:pt x="400" y="164"/>
                  <a:pt x="392" y="164"/>
                </a:cubicBezTo>
                <a:close/>
              </a:path>
            </a:pathLst>
          </a:custGeom>
          <a:solidFill>
            <a:srgbClr val="7575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3" name="Oval 9"/>
          <p:cNvSpPr>
            <a:spLocks noChangeArrowheads="1"/>
          </p:cNvSpPr>
          <p:nvPr/>
        </p:nvSpPr>
        <p:spPr bwMode="auto">
          <a:xfrm>
            <a:off x="2904671" y="2230437"/>
            <a:ext cx="328613" cy="330200"/>
          </a:xfrm>
          <a:prstGeom prst="ellipse">
            <a:avLst/>
          </a:prstGeom>
          <a:solidFill>
            <a:srgbClr val="75757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4" name="Freeform 10"/>
          <p:cNvSpPr>
            <a:spLocks/>
          </p:cNvSpPr>
          <p:nvPr/>
        </p:nvSpPr>
        <p:spPr bwMode="auto">
          <a:xfrm>
            <a:off x="2763384" y="2498724"/>
            <a:ext cx="609600" cy="114300"/>
          </a:xfrm>
          <a:custGeom>
            <a:avLst/>
            <a:gdLst>
              <a:gd name="T0" fmla="*/ 275 w 304"/>
              <a:gd name="T1" fmla="*/ 57 h 57"/>
              <a:gd name="T2" fmla="*/ 29 w 304"/>
              <a:gd name="T3" fmla="*/ 57 h 57"/>
              <a:gd name="T4" fmla="*/ 0 w 304"/>
              <a:gd name="T5" fmla="*/ 29 h 57"/>
              <a:gd name="T6" fmla="*/ 0 w 304"/>
              <a:gd name="T7" fmla="*/ 29 h 57"/>
              <a:gd name="T8" fmla="*/ 29 w 304"/>
              <a:gd name="T9" fmla="*/ 0 h 57"/>
              <a:gd name="T10" fmla="*/ 275 w 304"/>
              <a:gd name="T11" fmla="*/ 0 h 57"/>
              <a:gd name="T12" fmla="*/ 304 w 304"/>
              <a:gd name="T13" fmla="*/ 29 h 57"/>
              <a:gd name="T14" fmla="*/ 304 w 304"/>
              <a:gd name="T15" fmla="*/ 29 h 57"/>
              <a:gd name="T16" fmla="*/ 275 w 304"/>
              <a:gd name="T17" fmla="*/ 57 h 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04" h="57">
                <a:moveTo>
                  <a:pt x="275" y="57"/>
                </a:moveTo>
                <a:cubicBezTo>
                  <a:pt x="29" y="57"/>
                  <a:pt x="29" y="57"/>
                  <a:pt x="29" y="57"/>
                </a:cubicBezTo>
                <a:cubicBezTo>
                  <a:pt x="13" y="57"/>
                  <a:pt x="0" y="44"/>
                  <a:pt x="0" y="29"/>
                </a:cubicBezTo>
                <a:cubicBezTo>
                  <a:pt x="0" y="29"/>
                  <a:pt x="0" y="29"/>
                  <a:pt x="0" y="29"/>
                </a:cubicBezTo>
                <a:cubicBezTo>
                  <a:pt x="0" y="13"/>
                  <a:pt x="13" y="0"/>
                  <a:pt x="29" y="0"/>
                </a:cubicBezTo>
                <a:cubicBezTo>
                  <a:pt x="275" y="0"/>
                  <a:pt x="275" y="0"/>
                  <a:pt x="275" y="0"/>
                </a:cubicBezTo>
                <a:cubicBezTo>
                  <a:pt x="291" y="0"/>
                  <a:pt x="304" y="13"/>
                  <a:pt x="304" y="29"/>
                </a:cubicBezTo>
                <a:cubicBezTo>
                  <a:pt x="304" y="29"/>
                  <a:pt x="304" y="29"/>
                  <a:pt x="304" y="29"/>
                </a:cubicBezTo>
                <a:cubicBezTo>
                  <a:pt x="304" y="44"/>
                  <a:pt x="291" y="57"/>
                  <a:pt x="275" y="57"/>
                </a:cubicBezTo>
                <a:close/>
              </a:path>
            </a:pathLst>
          </a:custGeom>
          <a:solidFill>
            <a:srgbClr val="61616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15" name="椭圆 314"/>
          <p:cNvSpPr/>
          <p:nvPr/>
        </p:nvSpPr>
        <p:spPr>
          <a:xfrm>
            <a:off x="9048405" y="3022660"/>
            <a:ext cx="104104" cy="1041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6" name="任意多边形 315"/>
          <p:cNvSpPr/>
          <p:nvPr/>
        </p:nvSpPr>
        <p:spPr>
          <a:xfrm>
            <a:off x="8800646" y="3971924"/>
            <a:ext cx="309563" cy="0"/>
          </a:xfrm>
          <a:custGeom>
            <a:avLst/>
            <a:gdLst>
              <a:gd name="connsiteX0" fmla="*/ 0 w 309563"/>
              <a:gd name="connsiteY0" fmla="*/ 0 h 0"/>
              <a:gd name="connsiteX1" fmla="*/ 309563 w 309563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9563">
                <a:moveTo>
                  <a:pt x="0" y="0"/>
                </a:moveTo>
                <a:lnTo>
                  <a:pt x="309563" y="0"/>
                </a:lnTo>
              </a:path>
            </a:pathLst>
          </a:custGeom>
          <a:noFill/>
          <a:ln w="19050">
            <a:solidFill>
              <a:schemeClr val="accent2">
                <a:lumMod val="40000"/>
                <a:lumOff val="60000"/>
              </a:schemeClr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7" name="椭圆 316"/>
          <p:cNvSpPr/>
          <p:nvPr/>
        </p:nvSpPr>
        <p:spPr>
          <a:xfrm>
            <a:off x="9048405" y="3507742"/>
            <a:ext cx="104104" cy="10410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8" name="椭圆 317"/>
          <p:cNvSpPr/>
          <p:nvPr/>
        </p:nvSpPr>
        <p:spPr>
          <a:xfrm>
            <a:off x="9048405" y="3918344"/>
            <a:ext cx="104104" cy="1041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9" name="椭圆 318"/>
          <p:cNvSpPr/>
          <p:nvPr/>
        </p:nvSpPr>
        <p:spPr>
          <a:xfrm>
            <a:off x="9048405" y="4375282"/>
            <a:ext cx="104104" cy="1041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0" name="椭圆 319"/>
          <p:cNvSpPr/>
          <p:nvPr/>
        </p:nvSpPr>
        <p:spPr>
          <a:xfrm>
            <a:off x="9048405" y="4658026"/>
            <a:ext cx="104104" cy="10410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1946582" y="2935662"/>
            <a:ext cx="240697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b="1" dirty="0">
                <a:solidFill>
                  <a:schemeClr val="accent2"/>
                </a:solidFill>
              </a:rPr>
              <a:t>南方年轻人记账最为活跃</a:t>
            </a:r>
            <a:r>
              <a:rPr lang="zh-CN" altLang="en-US" sz="2400" b="1" dirty="0">
                <a:solidFill>
                  <a:schemeClr val="accent2"/>
                </a:solidFill>
              </a:rPr>
              <a:t>。</a:t>
            </a:r>
            <a:r>
              <a:rPr lang="zh-CN" altLang="zh-CN" sz="2400" b="1" dirty="0">
                <a:solidFill>
                  <a:schemeClr val="accent2"/>
                </a:solidFill>
              </a:rPr>
              <a:t>人均记账笔数</a:t>
            </a:r>
            <a:r>
              <a:rPr lang="en-US" altLang="zh-CN" sz="2400" b="1" dirty="0">
                <a:solidFill>
                  <a:schemeClr val="accent2"/>
                </a:solidFill>
              </a:rPr>
              <a:t>546/</a:t>
            </a:r>
            <a:r>
              <a:rPr lang="zh-CN" altLang="zh-CN" sz="2400" b="1" dirty="0">
                <a:solidFill>
                  <a:schemeClr val="accent2"/>
                </a:solidFill>
              </a:rPr>
              <a:t>年</a:t>
            </a:r>
            <a:r>
              <a:rPr lang="zh-CN" altLang="en-US" sz="2400" b="1" dirty="0">
                <a:solidFill>
                  <a:schemeClr val="accent2"/>
                </a:solidFill>
              </a:rPr>
              <a:t>，</a:t>
            </a:r>
            <a:r>
              <a:rPr lang="zh-CN" altLang="zh-CN" sz="2400" b="1" dirty="0">
                <a:solidFill>
                  <a:schemeClr val="accent2"/>
                </a:solidFill>
              </a:rPr>
              <a:t> </a:t>
            </a:r>
            <a:r>
              <a:rPr lang="zh-CN" altLang="zh-CN" sz="2400" b="1" dirty="0">
                <a:solidFill>
                  <a:schemeClr val="accent1"/>
                </a:solidFill>
              </a:rPr>
              <a:t>前四位均为南方城市。</a:t>
            </a:r>
            <a:endParaRPr lang="en-US" altLang="zh-CN" sz="2400" b="1" dirty="0">
              <a:solidFill>
                <a:schemeClr val="accent1"/>
              </a:solidFill>
            </a:endParaRPr>
          </a:p>
        </p:txBody>
      </p:sp>
      <p:sp>
        <p:nvSpPr>
          <p:cNvPr id="321" name="文本框 320"/>
          <p:cNvSpPr txBox="1"/>
          <p:nvPr/>
        </p:nvSpPr>
        <p:spPr>
          <a:xfrm>
            <a:off x="9691276" y="2885088"/>
            <a:ext cx="8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532</a:t>
            </a:r>
            <a:r>
              <a:rPr lang="zh-CN" altLang="en-US" dirty="0"/>
              <a:t>笔</a:t>
            </a:r>
            <a:endParaRPr lang="en-US" altLang="zh-CN" dirty="0"/>
          </a:p>
        </p:txBody>
      </p:sp>
      <p:sp>
        <p:nvSpPr>
          <p:cNvPr id="322" name="椭圆 321"/>
          <p:cNvSpPr/>
          <p:nvPr/>
        </p:nvSpPr>
        <p:spPr>
          <a:xfrm>
            <a:off x="9048405" y="4970628"/>
            <a:ext cx="104104" cy="10410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3" name="椭圆 322"/>
          <p:cNvSpPr/>
          <p:nvPr/>
        </p:nvSpPr>
        <p:spPr>
          <a:xfrm>
            <a:off x="9048405" y="5222259"/>
            <a:ext cx="104104" cy="1041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4" name="椭圆 323"/>
          <p:cNvSpPr/>
          <p:nvPr/>
        </p:nvSpPr>
        <p:spPr>
          <a:xfrm>
            <a:off x="9048405" y="5473890"/>
            <a:ext cx="104104" cy="10410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5" name="椭圆 324"/>
          <p:cNvSpPr/>
          <p:nvPr/>
        </p:nvSpPr>
        <p:spPr>
          <a:xfrm>
            <a:off x="9048405" y="5750922"/>
            <a:ext cx="104104" cy="104104"/>
          </a:xfrm>
          <a:prstGeom prst="ellipse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6" name="椭圆 325"/>
          <p:cNvSpPr/>
          <p:nvPr/>
        </p:nvSpPr>
        <p:spPr>
          <a:xfrm>
            <a:off x="9048405" y="6070289"/>
            <a:ext cx="104104" cy="104104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7" name="文本框 326"/>
          <p:cNvSpPr txBox="1"/>
          <p:nvPr/>
        </p:nvSpPr>
        <p:spPr>
          <a:xfrm>
            <a:off x="9691276" y="3364301"/>
            <a:ext cx="8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1"/>
                </a:solidFill>
              </a:rPr>
              <a:t>582</a:t>
            </a:r>
            <a:r>
              <a:rPr lang="zh-CN" altLang="en-US" b="1" dirty="0">
                <a:solidFill>
                  <a:schemeClr val="accent1"/>
                </a:solidFill>
              </a:rPr>
              <a:t>笔</a:t>
            </a:r>
            <a:endParaRPr lang="en-US" altLang="zh-CN" b="1" dirty="0">
              <a:solidFill>
                <a:schemeClr val="accent1"/>
              </a:solidFill>
            </a:endParaRPr>
          </a:p>
        </p:txBody>
      </p:sp>
      <p:sp>
        <p:nvSpPr>
          <p:cNvPr id="330" name="文本框 329"/>
          <p:cNvSpPr txBox="1"/>
          <p:nvPr/>
        </p:nvSpPr>
        <p:spPr>
          <a:xfrm>
            <a:off x="9691276" y="3756354"/>
            <a:ext cx="8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532</a:t>
            </a:r>
            <a:r>
              <a:rPr lang="zh-CN" altLang="en-US" dirty="0"/>
              <a:t>笔</a:t>
            </a:r>
            <a:endParaRPr lang="en-US" altLang="zh-CN" dirty="0"/>
          </a:p>
        </p:txBody>
      </p:sp>
      <p:sp>
        <p:nvSpPr>
          <p:cNvPr id="331" name="文本框 330"/>
          <p:cNvSpPr txBox="1"/>
          <p:nvPr/>
        </p:nvSpPr>
        <p:spPr>
          <a:xfrm>
            <a:off x="9688037" y="4242668"/>
            <a:ext cx="8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535</a:t>
            </a:r>
            <a:r>
              <a:rPr lang="zh-CN" altLang="en-US" dirty="0"/>
              <a:t>笔</a:t>
            </a:r>
            <a:endParaRPr lang="en-US" altLang="zh-CN" dirty="0"/>
          </a:p>
        </p:txBody>
      </p:sp>
      <p:sp>
        <p:nvSpPr>
          <p:cNvPr id="332" name="文本框 331"/>
          <p:cNvSpPr txBox="1"/>
          <p:nvPr/>
        </p:nvSpPr>
        <p:spPr>
          <a:xfrm>
            <a:off x="9688037" y="4547115"/>
            <a:ext cx="8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1"/>
                </a:solidFill>
              </a:rPr>
              <a:t>612</a:t>
            </a:r>
            <a:r>
              <a:rPr lang="zh-CN" altLang="en-US" b="1" dirty="0">
                <a:solidFill>
                  <a:schemeClr val="accent1"/>
                </a:solidFill>
              </a:rPr>
              <a:t>笔</a:t>
            </a:r>
            <a:endParaRPr lang="en-US" altLang="zh-CN" b="1" dirty="0">
              <a:solidFill>
                <a:schemeClr val="accent1"/>
              </a:solidFill>
            </a:endParaRPr>
          </a:p>
        </p:txBody>
      </p:sp>
      <p:sp>
        <p:nvSpPr>
          <p:cNvPr id="333" name="文本框 332"/>
          <p:cNvSpPr txBox="1"/>
          <p:nvPr/>
        </p:nvSpPr>
        <p:spPr>
          <a:xfrm>
            <a:off x="9688037" y="4867322"/>
            <a:ext cx="8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1"/>
                </a:solidFill>
              </a:rPr>
              <a:t>558</a:t>
            </a:r>
            <a:r>
              <a:rPr lang="zh-CN" altLang="en-US" b="1" dirty="0">
                <a:solidFill>
                  <a:schemeClr val="accent1"/>
                </a:solidFill>
              </a:rPr>
              <a:t>笔</a:t>
            </a:r>
            <a:endParaRPr lang="en-US" altLang="zh-CN" b="1" dirty="0">
              <a:solidFill>
                <a:schemeClr val="accent1"/>
              </a:solidFill>
            </a:endParaRPr>
          </a:p>
        </p:txBody>
      </p:sp>
      <p:sp>
        <p:nvSpPr>
          <p:cNvPr id="334" name="文本框 333"/>
          <p:cNvSpPr txBox="1"/>
          <p:nvPr/>
        </p:nvSpPr>
        <p:spPr>
          <a:xfrm>
            <a:off x="9688037" y="5145319"/>
            <a:ext cx="8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536</a:t>
            </a:r>
            <a:r>
              <a:rPr lang="zh-CN" altLang="en-US" dirty="0"/>
              <a:t>笔</a:t>
            </a:r>
            <a:endParaRPr lang="en-US" altLang="zh-CN" dirty="0"/>
          </a:p>
        </p:txBody>
      </p:sp>
      <p:sp>
        <p:nvSpPr>
          <p:cNvPr id="335" name="文本框 334"/>
          <p:cNvSpPr txBox="1"/>
          <p:nvPr/>
        </p:nvSpPr>
        <p:spPr>
          <a:xfrm>
            <a:off x="9688037" y="5399965"/>
            <a:ext cx="8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532</a:t>
            </a:r>
            <a:r>
              <a:rPr lang="zh-CN" altLang="en-US" dirty="0"/>
              <a:t>笔</a:t>
            </a:r>
            <a:endParaRPr lang="en-US" altLang="zh-CN" dirty="0"/>
          </a:p>
        </p:txBody>
      </p:sp>
      <p:sp>
        <p:nvSpPr>
          <p:cNvPr id="336" name="文本框 335"/>
          <p:cNvSpPr txBox="1"/>
          <p:nvPr/>
        </p:nvSpPr>
        <p:spPr>
          <a:xfrm>
            <a:off x="9688037" y="5673661"/>
            <a:ext cx="8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chemeClr val="accent1"/>
                </a:solidFill>
              </a:rPr>
              <a:t>550</a:t>
            </a:r>
            <a:r>
              <a:rPr lang="zh-CN" altLang="en-US" dirty="0">
                <a:solidFill>
                  <a:schemeClr val="accent1"/>
                </a:solidFill>
              </a:rPr>
              <a:t>笔</a:t>
            </a:r>
            <a:endParaRPr lang="en-US" altLang="zh-CN" dirty="0">
              <a:solidFill>
                <a:schemeClr val="accent1"/>
              </a:solidFill>
            </a:endParaRPr>
          </a:p>
        </p:txBody>
      </p:sp>
      <p:sp>
        <p:nvSpPr>
          <p:cNvPr id="337" name="文本框 336"/>
          <p:cNvSpPr txBox="1"/>
          <p:nvPr/>
        </p:nvSpPr>
        <p:spPr>
          <a:xfrm>
            <a:off x="9688037" y="5972277"/>
            <a:ext cx="800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1"/>
                </a:solidFill>
              </a:rPr>
              <a:t>552</a:t>
            </a:r>
            <a:r>
              <a:rPr lang="zh-CN" altLang="en-US" b="1" dirty="0">
                <a:solidFill>
                  <a:schemeClr val="accent1"/>
                </a:solidFill>
              </a:rPr>
              <a:t>笔</a:t>
            </a:r>
            <a:endParaRPr lang="en-US" altLang="zh-CN" b="1" dirty="0">
              <a:solidFill>
                <a:schemeClr val="accent1"/>
              </a:solidFill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916180" y="3519678"/>
            <a:ext cx="2281370" cy="3393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直接连接符 115"/>
          <p:cNvCxnSpPr/>
          <p:nvPr/>
        </p:nvCxnSpPr>
        <p:spPr>
          <a:xfrm flipV="1">
            <a:off x="1883604" y="3993680"/>
            <a:ext cx="2270573" cy="4989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直接连接符 117"/>
          <p:cNvCxnSpPr/>
          <p:nvPr/>
        </p:nvCxnSpPr>
        <p:spPr>
          <a:xfrm flipV="1">
            <a:off x="1899347" y="4589168"/>
            <a:ext cx="2270573" cy="49893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直接连接符 118"/>
          <p:cNvCxnSpPr/>
          <p:nvPr/>
        </p:nvCxnSpPr>
        <p:spPr>
          <a:xfrm>
            <a:off x="1872807" y="5145319"/>
            <a:ext cx="2281370" cy="33936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0516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28915" y="6321664"/>
            <a:ext cx="1033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zh-CN" sz="2400" dirty="0">
                <a:solidFill>
                  <a:schemeClr val="accent2"/>
                </a:solidFill>
              </a:rPr>
              <a:t>福建土豪们</a:t>
            </a:r>
            <a:r>
              <a:rPr lang="zh-CN" altLang="en-US" sz="2400" dirty="0">
                <a:solidFill>
                  <a:schemeClr val="accent2"/>
                </a:solidFill>
              </a:rPr>
              <a:t>平日</a:t>
            </a:r>
            <a:r>
              <a:rPr lang="zh-CN" altLang="zh-CN" sz="2400" dirty="0">
                <a:solidFill>
                  <a:schemeClr val="accent2"/>
                </a:solidFill>
              </a:rPr>
              <a:t>嫁妆、彩礼动辄上亿</a:t>
            </a:r>
            <a:r>
              <a:rPr lang="zh-CN" altLang="en-US" sz="2400" dirty="0">
                <a:solidFill>
                  <a:schemeClr val="accent2"/>
                </a:solidFill>
              </a:rPr>
              <a:t>，</a:t>
            </a:r>
            <a:r>
              <a:rPr lang="zh-CN" altLang="zh-CN" sz="2400" dirty="0">
                <a:solidFill>
                  <a:schemeClr val="accent2"/>
                </a:solidFill>
              </a:rPr>
              <a:t>当之无愧拿下花钱第一名的桂冠。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496633" y="1568157"/>
            <a:ext cx="1168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2"/>
                </a:solidFill>
              </a:rPr>
              <a:t>福建</a:t>
            </a:r>
            <a:endParaRPr lang="zh-CN" altLang="zh-CN" sz="3200" b="1" dirty="0">
              <a:solidFill>
                <a:schemeClr val="accent2"/>
              </a:solidFill>
            </a:endParaRPr>
          </a:p>
        </p:txBody>
      </p:sp>
      <p:grpSp>
        <p:nvGrpSpPr>
          <p:cNvPr id="8" name="组合 7"/>
          <p:cNvGrpSpPr>
            <a:grpSpLocks/>
          </p:cNvGrpSpPr>
          <p:nvPr/>
        </p:nvGrpSpPr>
        <p:grpSpPr>
          <a:xfrm>
            <a:off x="1100918" y="577729"/>
            <a:ext cx="9990164" cy="950167"/>
            <a:chOff x="696686" y="245157"/>
            <a:chExt cx="10591093" cy="950167"/>
          </a:xfrm>
        </p:grpSpPr>
        <p:sp>
          <p:nvSpPr>
            <p:cNvPr id="9" name="矩形 8"/>
            <p:cNvSpPr/>
            <p:nvPr/>
          </p:nvSpPr>
          <p:spPr>
            <a:xfrm>
              <a:off x="696686" y="397636"/>
              <a:ext cx="10591093" cy="797688"/>
            </a:xfrm>
            <a:prstGeom prst="rect">
              <a:avLst/>
            </a:prstGeom>
            <a:solidFill>
              <a:schemeClr val="accent3">
                <a:lumMod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chemeClr val="bg1"/>
                  </a:solidFill>
                </a:rPr>
                <a:t>哪里的人最大手大脚 </a:t>
              </a:r>
            </a:p>
          </p:txBody>
        </p:sp>
        <p:sp>
          <p:nvSpPr>
            <p:cNvPr id="10" name="矩形 93"/>
            <p:cNvSpPr/>
            <p:nvPr/>
          </p:nvSpPr>
          <p:spPr>
            <a:xfrm flipV="1">
              <a:off x="696686" y="245157"/>
              <a:ext cx="10591093" cy="152479"/>
            </a:xfrm>
            <a:custGeom>
              <a:avLst/>
              <a:gdLst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591093 w 10591093"/>
                <a:gd name="connsiteY2" fmla="*/ 460340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246743 w 10591093"/>
                <a:gd name="connsiteY3" fmla="*/ 460340 h 460340"/>
                <a:gd name="connsiteX4" fmla="*/ 0 w 10591093"/>
                <a:gd name="connsiteY4" fmla="*/ 0 h 460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1093" h="460340">
                  <a:moveTo>
                    <a:pt x="0" y="0"/>
                  </a:moveTo>
                  <a:lnTo>
                    <a:pt x="10591093" y="0"/>
                  </a:lnTo>
                  <a:lnTo>
                    <a:pt x="10271778" y="445826"/>
                  </a:lnTo>
                  <a:lnTo>
                    <a:pt x="246743" y="460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0" name="is1ide-Oval 33"/>
          <p:cNvSpPr>
            <a:spLocks noChangeAspect="1"/>
          </p:cNvSpPr>
          <p:nvPr/>
        </p:nvSpPr>
        <p:spPr>
          <a:xfrm>
            <a:off x="6022217" y="3432974"/>
            <a:ext cx="152400" cy="152400"/>
          </a:xfrm>
          <a:prstGeom prst="ellipse">
            <a:avLst/>
          </a:prstGeom>
          <a:solidFill>
            <a:schemeClr val="accent1">
              <a:lumMod val="10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grpSp>
        <p:nvGrpSpPr>
          <p:cNvPr id="81" name="Group 2"/>
          <p:cNvGrpSpPr/>
          <p:nvPr/>
        </p:nvGrpSpPr>
        <p:grpSpPr>
          <a:xfrm>
            <a:off x="4359424" y="3837402"/>
            <a:ext cx="2988950" cy="2495160"/>
            <a:chOff x="4359424" y="3681028"/>
            <a:chExt cx="2988950" cy="2495160"/>
          </a:xfrm>
        </p:grpSpPr>
        <p:sp>
          <p:nvSpPr>
            <p:cNvPr id="132" name="is1ide-Oval 4"/>
            <p:cNvSpPr>
              <a:spLocks/>
            </p:cNvSpPr>
            <p:nvPr/>
          </p:nvSpPr>
          <p:spPr bwMode="auto">
            <a:xfrm>
              <a:off x="4853214" y="3681028"/>
              <a:ext cx="2495160" cy="249516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/>
            </a:p>
          </p:txBody>
        </p:sp>
        <p:grpSp>
          <p:nvGrpSpPr>
            <p:cNvPr id="133" name="Group 1"/>
            <p:cNvGrpSpPr/>
            <p:nvPr/>
          </p:nvGrpSpPr>
          <p:grpSpPr>
            <a:xfrm>
              <a:off x="4359424" y="3692215"/>
              <a:ext cx="2976945" cy="2306214"/>
              <a:chOff x="4359424" y="3692215"/>
              <a:chExt cx="2976945" cy="2306214"/>
            </a:xfrm>
            <a:solidFill>
              <a:schemeClr val="tx2">
                <a:lumMod val="60000"/>
                <a:lumOff val="40000"/>
              </a:schemeClr>
            </a:solidFill>
          </p:grpSpPr>
          <p:sp>
            <p:nvSpPr>
              <p:cNvPr id="134" name="is1ide-Freeform: Shape 5"/>
              <p:cNvSpPr>
                <a:spLocks/>
              </p:cNvSpPr>
              <p:nvPr/>
            </p:nvSpPr>
            <p:spPr bwMode="auto">
              <a:xfrm>
                <a:off x="5481366" y="5974438"/>
                <a:ext cx="7634" cy="0"/>
              </a:xfrm>
              <a:custGeom>
                <a:avLst/>
                <a:gdLst>
                  <a:gd name="T0" fmla="*/ 1 w 1"/>
                  <a:gd name="T1" fmla="*/ 0 w 1"/>
                  <a:gd name="T2" fmla="*/ 1 w 1"/>
                </a:gdLst>
                <a:ahLst/>
                <a:cxnLst>
                  <a:cxn ang="0">
                    <a:pos x="T0" y="0"/>
                  </a:cxn>
                  <a:cxn ang="0">
                    <a:pos x="T1" y="0"/>
                  </a:cxn>
                  <a:cxn ang="0">
                    <a:pos x="T2" y="0"/>
                  </a:cxn>
                </a:cxnLst>
                <a:rect l="0" t="0" r="r" b="b"/>
                <a:pathLst>
                  <a:path w="1">
                    <a:moveTo>
                      <a:pt x="1" y="0"/>
                    </a:moveTo>
                    <a:cubicBezTo>
                      <a:pt x="1" y="0"/>
                      <a:pt x="0" y="0"/>
                      <a:pt x="0" y="0"/>
                    </a:cubicBezTo>
                    <a:cubicBezTo>
                      <a:pt x="0" y="0"/>
                      <a:pt x="1" y="0"/>
                      <a:pt x="1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5" name="is1ide-Freeform: Shape 6"/>
              <p:cNvSpPr>
                <a:spLocks/>
              </p:cNvSpPr>
              <p:nvPr/>
            </p:nvSpPr>
            <p:spPr bwMode="auto">
              <a:xfrm>
                <a:off x="6891437" y="4030001"/>
                <a:ext cx="69795" cy="38169"/>
              </a:xfrm>
              <a:custGeom>
                <a:avLst/>
                <a:gdLst>
                  <a:gd name="T0" fmla="*/ 1 w 9"/>
                  <a:gd name="T1" fmla="*/ 1 h 5"/>
                  <a:gd name="T2" fmla="*/ 2 w 9"/>
                  <a:gd name="T3" fmla="*/ 4 h 5"/>
                  <a:gd name="T4" fmla="*/ 5 w 9"/>
                  <a:gd name="T5" fmla="*/ 4 h 5"/>
                  <a:gd name="T6" fmla="*/ 7 w 9"/>
                  <a:gd name="T7" fmla="*/ 4 h 5"/>
                  <a:gd name="T8" fmla="*/ 9 w 9"/>
                  <a:gd name="T9" fmla="*/ 5 h 5"/>
                  <a:gd name="T10" fmla="*/ 5 w 9"/>
                  <a:gd name="T11" fmla="*/ 1 h 5"/>
                  <a:gd name="T12" fmla="*/ 2 w 9"/>
                  <a:gd name="T13" fmla="*/ 0 h 5"/>
                  <a:gd name="T14" fmla="*/ 1 w 9"/>
                  <a:gd name="T15" fmla="*/ 1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" h="5">
                    <a:moveTo>
                      <a:pt x="1" y="1"/>
                    </a:moveTo>
                    <a:cubicBezTo>
                      <a:pt x="2" y="2"/>
                      <a:pt x="2" y="2"/>
                      <a:pt x="2" y="4"/>
                    </a:cubicBezTo>
                    <a:cubicBezTo>
                      <a:pt x="3" y="5"/>
                      <a:pt x="4" y="4"/>
                      <a:pt x="5" y="4"/>
                    </a:cubicBezTo>
                    <a:cubicBezTo>
                      <a:pt x="5" y="3"/>
                      <a:pt x="5" y="3"/>
                      <a:pt x="7" y="4"/>
                    </a:cubicBezTo>
                    <a:cubicBezTo>
                      <a:pt x="8" y="5"/>
                      <a:pt x="8" y="5"/>
                      <a:pt x="9" y="5"/>
                    </a:cubicBezTo>
                    <a:cubicBezTo>
                      <a:pt x="7" y="4"/>
                      <a:pt x="6" y="2"/>
                      <a:pt x="5" y="1"/>
                    </a:cubicBezTo>
                    <a:cubicBezTo>
                      <a:pt x="4" y="1"/>
                      <a:pt x="3" y="1"/>
                      <a:pt x="2" y="0"/>
                    </a:cubicBezTo>
                    <a:cubicBezTo>
                      <a:pt x="1" y="0"/>
                      <a:pt x="0" y="0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6" name="is1ide-Freeform: Shape 7"/>
              <p:cNvSpPr>
                <a:spLocks/>
              </p:cNvSpPr>
              <p:nvPr/>
            </p:nvSpPr>
            <p:spPr bwMode="auto">
              <a:xfrm>
                <a:off x="6852177" y="4084529"/>
                <a:ext cx="39260" cy="45803"/>
              </a:xfrm>
              <a:custGeom>
                <a:avLst/>
                <a:gdLst>
                  <a:gd name="T0" fmla="*/ 5 w 5"/>
                  <a:gd name="T1" fmla="*/ 5 h 6"/>
                  <a:gd name="T2" fmla="*/ 0 w 5"/>
                  <a:gd name="T3" fmla="*/ 3 h 6"/>
                  <a:gd name="T4" fmla="*/ 5 w 5"/>
                  <a:gd name="T5" fmla="*/ 5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" h="6">
                    <a:moveTo>
                      <a:pt x="5" y="5"/>
                    </a:moveTo>
                    <a:cubicBezTo>
                      <a:pt x="5" y="4"/>
                      <a:pt x="1" y="0"/>
                      <a:pt x="0" y="3"/>
                    </a:cubicBezTo>
                    <a:cubicBezTo>
                      <a:pt x="0" y="4"/>
                      <a:pt x="4" y="6"/>
                      <a:pt x="5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7" name="is1ide-Freeform: Shape 8"/>
              <p:cNvSpPr>
                <a:spLocks/>
              </p:cNvSpPr>
              <p:nvPr/>
            </p:nvSpPr>
            <p:spPr bwMode="auto">
              <a:xfrm>
                <a:off x="4907741" y="4681055"/>
                <a:ext cx="45803" cy="92696"/>
              </a:xfrm>
              <a:custGeom>
                <a:avLst/>
                <a:gdLst>
                  <a:gd name="T0" fmla="*/ 2 w 6"/>
                  <a:gd name="T1" fmla="*/ 9 h 12"/>
                  <a:gd name="T2" fmla="*/ 5 w 6"/>
                  <a:gd name="T3" fmla="*/ 11 h 12"/>
                  <a:gd name="T4" fmla="*/ 3 w 6"/>
                  <a:gd name="T5" fmla="*/ 6 h 12"/>
                  <a:gd name="T6" fmla="*/ 1 w 6"/>
                  <a:gd name="T7" fmla="*/ 1 h 12"/>
                  <a:gd name="T8" fmla="*/ 1 w 6"/>
                  <a:gd name="T9" fmla="*/ 0 h 12"/>
                  <a:gd name="T10" fmla="*/ 0 w 6"/>
                  <a:gd name="T11" fmla="*/ 4 h 12"/>
                  <a:gd name="T12" fmla="*/ 1 w 6"/>
                  <a:gd name="T13" fmla="*/ 7 h 12"/>
                  <a:gd name="T14" fmla="*/ 2 w 6"/>
                  <a:gd name="T15" fmla="*/ 9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" h="12">
                    <a:moveTo>
                      <a:pt x="2" y="9"/>
                    </a:moveTo>
                    <a:cubicBezTo>
                      <a:pt x="3" y="9"/>
                      <a:pt x="4" y="12"/>
                      <a:pt x="5" y="11"/>
                    </a:cubicBezTo>
                    <a:cubicBezTo>
                      <a:pt x="6" y="9"/>
                      <a:pt x="3" y="7"/>
                      <a:pt x="3" y="6"/>
                    </a:cubicBezTo>
                    <a:cubicBezTo>
                      <a:pt x="2" y="5"/>
                      <a:pt x="3" y="3"/>
                      <a:pt x="1" y="1"/>
                    </a:cubicBezTo>
                    <a:cubicBezTo>
                      <a:pt x="1" y="1"/>
                      <a:pt x="1" y="0"/>
                      <a:pt x="1" y="0"/>
                    </a:cubicBezTo>
                    <a:cubicBezTo>
                      <a:pt x="0" y="2"/>
                      <a:pt x="0" y="3"/>
                      <a:pt x="0" y="4"/>
                    </a:cubicBezTo>
                    <a:cubicBezTo>
                      <a:pt x="1" y="5"/>
                      <a:pt x="1" y="6"/>
                      <a:pt x="1" y="7"/>
                    </a:cubicBezTo>
                    <a:cubicBezTo>
                      <a:pt x="1" y="8"/>
                      <a:pt x="2" y="8"/>
                      <a:pt x="2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8" name="is1ide-Freeform: Shape 9"/>
              <p:cNvSpPr>
                <a:spLocks/>
              </p:cNvSpPr>
              <p:nvPr/>
            </p:nvSpPr>
            <p:spPr bwMode="auto">
              <a:xfrm>
                <a:off x="5294883" y="3990742"/>
                <a:ext cx="46893" cy="31626"/>
              </a:xfrm>
              <a:custGeom>
                <a:avLst/>
                <a:gdLst>
                  <a:gd name="T0" fmla="*/ 1 w 6"/>
                  <a:gd name="T1" fmla="*/ 4 h 4"/>
                  <a:gd name="T2" fmla="*/ 3 w 6"/>
                  <a:gd name="T3" fmla="*/ 3 h 4"/>
                  <a:gd name="T4" fmla="*/ 6 w 6"/>
                  <a:gd name="T5" fmla="*/ 1 h 4"/>
                  <a:gd name="T6" fmla="*/ 5 w 6"/>
                  <a:gd name="T7" fmla="*/ 0 h 4"/>
                  <a:gd name="T8" fmla="*/ 0 w 6"/>
                  <a:gd name="T9" fmla="*/ 4 h 4"/>
                  <a:gd name="T10" fmla="*/ 1 w 6"/>
                  <a:gd name="T11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" h="4">
                    <a:moveTo>
                      <a:pt x="1" y="4"/>
                    </a:moveTo>
                    <a:cubicBezTo>
                      <a:pt x="1" y="4"/>
                      <a:pt x="3" y="3"/>
                      <a:pt x="3" y="3"/>
                    </a:cubicBezTo>
                    <a:cubicBezTo>
                      <a:pt x="4" y="3"/>
                      <a:pt x="6" y="2"/>
                      <a:pt x="6" y="1"/>
                    </a:cubicBezTo>
                    <a:cubicBezTo>
                      <a:pt x="6" y="0"/>
                      <a:pt x="5" y="0"/>
                      <a:pt x="5" y="0"/>
                    </a:cubicBezTo>
                    <a:cubicBezTo>
                      <a:pt x="3" y="1"/>
                      <a:pt x="2" y="3"/>
                      <a:pt x="0" y="4"/>
                    </a:cubicBezTo>
                    <a:cubicBezTo>
                      <a:pt x="1" y="4"/>
                      <a:pt x="1" y="4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39" name="is1ide-Freeform: Shape 10"/>
              <p:cNvSpPr>
                <a:spLocks/>
              </p:cNvSpPr>
              <p:nvPr/>
            </p:nvSpPr>
            <p:spPr bwMode="auto">
              <a:xfrm>
                <a:off x="5357044" y="3920947"/>
                <a:ext cx="262821" cy="154857"/>
              </a:xfrm>
              <a:custGeom>
                <a:avLst/>
                <a:gdLst>
                  <a:gd name="T0" fmla="*/ 0 w 34"/>
                  <a:gd name="T1" fmla="*/ 7 h 20"/>
                  <a:gd name="T2" fmla="*/ 2 w 34"/>
                  <a:gd name="T3" fmla="*/ 6 h 20"/>
                  <a:gd name="T4" fmla="*/ 3 w 34"/>
                  <a:gd name="T5" fmla="*/ 5 h 20"/>
                  <a:gd name="T6" fmla="*/ 4 w 34"/>
                  <a:gd name="T7" fmla="*/ 7 h 20"/>
                  <a:gd name="T8" fmla="*/ 6 w 34"/>
                  <a:gd name="T9" fmla="*/ 7 h 20"/>
                  <a:gd name="T10" fmla="*/ 5 w 34"/>
                  <a:gd name="T11" fmla="*/ 10 h 20"/>
                  <a:gd name="T12" fmla="*/ 4 w 34"/>
                  <a:gd name="T13" fmla="*/ 11 h 20"/>
                  <a:gd name="T14" fmla="*/ 7 w 34"/>
                  <a:gd name="T15" fmla="*/ 11 h 20"/>
                  <a:gd name="T16" fmla="*/ 9 w 34"/>
                  <a:gd name="T17" fmla="*/ 9 h 20"/>
                  <a:gd name="T18" fmla="*/ 11 w 34"/>
                  <a:gd name="T19" fmla="*/ 8 h 20"/>
                  <a:gd name="T20" fmla="*/ 11 w 34"/>
                  <a:gd name="T21" fmla="*/ 10 h 20"/>
                  <a:gd name="T22" fmla="*/ 8 w 34"/>
                  <a:gd name="T23" fmla="*/ 12 h 20"/>
                  <a:gd name="T24" fmla="*/ 5 w 34"/>
                  <a:gd name="T25" fmla="*/ 13 h 20"/>
                  <a:gd name="T26" fmla="*/ 2 w 34"/>
                  <a:gd name="T27" fmla="*/ 14 h 20"/>
                  <a:gd name="T28" fmla="*/ 2 w 34"/>
                  <a:gd name="T29" fmla="*/ 17 h 20"/>
                  <a:gd name="T30" fmla="*/ 4 w 34"/>
                  <a:gd name="T31" fmla="*/ 16 h 20"/>
                  <a:gd name="T32" fmla="*/ 10 w 34"/>
                  <a:gd name="T33" fmla="*/ 16 h 20"/>
                  <a:gd name="T34" fmla="*/ 13 w 34"/>
                  <a:gd name="T35" fmla="*/ 17 h 20"/>
                  <a:gd name="T36" fmla="*/ 15 w 34"/>
                  <a:gd name="T37" fmla="*/ 18 h 20"/>
                  <a:gd name="T38" fmla="*/ 17 w 34"/>
                  <a:gd name="T39" fmla="*/ 18 h 20"/>
                  <a:gd name="T40" fmla="*/ 19 w 34"/>
                  <a:gd name="T41" fmla="*/ 19 h 20"/>
                  <a:gd name="T42" fmla="*/ 22 w 34"/>
                  <a:gd name="T43" fmla="*/ 19 h 20"/>
                  <a:gd name="T44" fmla="*/ 24 w 34"/>
                  <a:gd name="T45" fmla="*/ 18 h 20"/>
                  <a:gd name="T46" fmla="*/ 26 w 34"/>
                  <a:gd name="T47" fmla="*/ 18 h 20"/>
                  <a:gd name="T48" fmla="*/ 26 w 34"/>
                  <a:gd name="T49" fmla="*/ 15 h 20"/>
                  <a:gd name="T50" fmla="*/ 22 w 34"/>
                  <a:gd name="T51" fmla="*/ 13 h 20"/>
                  <a:gd name="T52" fmla="*/ 22 w 34"/>
                  <a:gd name="T53" fmla="*/ 12 h 20"/>
                  <a:gd name="T54" fmla="*/ 26 w 34"/>
                  <a:gd name="T55" fmla="*/ 13 h 20"/>
                  <a:gd name="T56" fmla="*/ 29 w 34"/>
                  <a:gd name="T57" fmla="*/ 13 h 20"/>
                  <a:gd name="T58" fmla="*/ 32 w 34"/>
                  <a:gd name="T59" fmla="*/ 12 h 20"/>
                  <a:gd name="T60" fmla="*/ 34 w 34"/>
                  <a:gd name="T61" fmla="*/ 10 h 20"/>
                  <a:gd name="T62" fmla="*/ 28 w 34"/>
                  <a:gd name="T63" fmla="*/ 9 h 20"/>
                  <a:gd name="T64" fmla="*/ 25 w 34"/>
                  <a:gd name="T65" fmla="*/ 7 h 20"/>
                  <a:gd name="T66" fmla="*/ 22 w 34"/>
                  <a:gd name="T67" fmla="*/ 7 h 20"/>
                  <a:gd name="T68" fmla="*/ 22 w 34"/>
                  <a:gd name="T69" fmla="*/ 3 h 20"/>
                  <a:gd name="T70" fmla="*/ 14 w 34"/>
                  <a:gd name="T71" fmla="*/ 2 h 20"/>
                  <a:gd name="T72" fmla="*/ 8 w 34"/>
                  <a:gd name="T73" fmla="*/ 0 h 20"/>
                  <a:gd name="T74" fmla="*/ 0 w 34"/>
                  <a:gd name="T75" fmla="*/ 7 h 20"/>
                  <a:gd name="T76" fmla="*/ 0 w 34"/>
                  <a:gd name="T77" fmla="*/ 7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34" h="20">
                    <a:moveTo>
                      <a:pt x="0" y="7"/>
                    </a:moveTo>
                    <a:cubicBezTo>
                      <a:pt x="0" y="7"/>
                      <a:pt x="2" y="7"/>
                      <a:pt x="2" y="6"/>
                    </a:cubicBezTo>
                    <a:cubicBezTo>
                      <a:pt x="2" y="5"/>
                      <a:pt x="2" y="5"/>
                      <a:pt x="3" y="5"/>
                    </a:cubicBezTo>
                    <a:cubicBezTo>
                      <a:pt x="3" y="5"/>
                      <a:pt x="2" y="7"/>
                      <a:pt x="4" y="7"/>
                    </a:cubicBezTo>
                    <a:cubicBezTo>
                      <a:pt x="5" y="6"/>
                      <a:pt x="5" y="6"/>
                      <a:pt x="6" y="7"/>
                    </a:cubicBezTo>
                    <a:cubicBezTo>
                      <a:pt x="7" y="7"/>
                      <a:pt x="5" y="9"/>
                      <a:pt x="5" y="10"/>
                    </a:cubicBezTo>
                    <a:cubicBezTo>
                      <a:pt x="4" y="10"/>
                      <a:pt x="3" y="11"/>
                      <a:pt x="4" y="11"/>
                    </a:cubicBezTo>
                    <a:cubicBezTo>
                      <a:pt x="6" y="11"/>
                      <a:pt x="7" y="11"/>
                      <a:pt x="7" y="11"/>
                    </a:cubicBezTo>
                    <a:cubicBezTo>
                      <a:pt x="7" y="11"/>
                      <a:pt x="8" y="9"/>
                      <a:pt x="9" y="9"/>
                    </a:cubicBezTo>
                    <a:cubicBezTo>
                      <a:pt x="9" y="8"/>
                      <a:pt x="10" y="8"/>
                      <a:pt x="11" y="8"/>
                    </a:cubicBezTo>
                    <a:cubicBezTo>
                      <a:pt x="11" y="9"/>
                      <a:pt x="14" y="9"/>
                      <a:pt x="11" y="10"/>
                    </a:cubicBezTo>
                    <a:cubicBezTo>
                      <a:pt x="9" y="11"/>
                      <a:pt x="8" y="11"/>
                      <a:pt x="8" y="12"/>
                    </a:cubicBezTo>
                    <a:cubicBezTo>
                      <a:pt x="7" y="13"/>
                      <a:pt x="7" y="14"/>
                      <a:pt x="5" y="13"/>
                    </a:cubicBezTo>
                    <a:cubicBezTo>
                      <a:pt x="3" y="13"/>
                      <a:pt x="2" y="13"/>
                      <a:pt x="2" y="14"/>
                    </a:cubicBezTo>
                    <a:cubicBezTo>
                      <a:pt x="1" y="15"/>
                      <a:pt x="1" y="17"/>
                      <a:pt x="2" y="17"/>
                    </a:cubicBezTo>
                    <a:cubicBezTo>
                      <a:pt x="3" y="17"/>
                      <a:pt x="3" y="17"/>
                      <a:pt x="4" y="16"/>
                    </a:cubicBezTo>
                    <a:cubicBezTo>
                      <a:pt x="5" y="16"/>
                      <a:pt x="9" y="16"/>
                      <a:pt x="10" y="16"/>
                    </a:cubicBezTo>
                    <a:cubicBezTo>
                      <a:pt x="11" y="16"/>
                      <a:pt x="12" y="17"/>
                      <a:pt x="13" y="17"/>
                    </a:cubicBezTo>
                    <a:cubicBezTo>
                      <a:pt x="13" y="17"/>
                      <a:pt x="14" y="18"/>
                      <a:pt x="15" y="18"/>
                    </a:cubicBezTo>
                    <a:cubicBezTo>
                      <a:pt x="16" y="19"/>
                      <a:pt x="16" y="17"/>
                      <a:pt x="17" y="18"/>
                    </a:cubicBezTo>
                    <a:cubicBezTo>
                      <a:pt x="19" y="19"/>
                      <a:pt x="18" y="19"/>
                      <a:pt x="19" y="19"/>
                    </a:cubicBezTo>
                    <a:cubicBezTo>
                      <a:pt x="20" y="19"/>
                      <a:pt x="22" y="19"/>
                      <a:pt x="22" y="19"/>
                    </a:cubicBezTo>
                    <a:cubicBezTo>
                      <a:pt x="22" y="19"/>
                      <a:pt x="22" y="17"/>
                      <a:pt x="24" y="18"/>
                    </a:cubicBezTo>
                    <a:cubicBezTo>
                      <a:pt x="25" y="18"/>
                      <a:pt x="26" y="20"/>
                      <a:pt x="26" y="18"/>
                    </a:cubicBezTo>
                    <a:cubicBezTo>
                      <a:pt x="26" y="17"/>
                      <a:pt x="27" y="16"/>
                      <a:pt x="26" y="15"/>
                    </a:cubicBezTo>
                    <a:cubicBezTo>
                      <a:pt x="24" y="14"/>
                      <a:pt x="22" y="14"/>
                      <a:pt x="22" y="13"/>
                    </a:cubicBezTo>
                    <a:cubicBezTo>
                      <a:pt x="22" y="13"/>
                      <a:pt x="22" y="12"/>
                      <a:pt x="22" y="12"/>
                    </a:cubicBezTo>
                    <a:cubicBezTo>
                      <a:pt x="23" y="11"/>
                      <a:pt x="25" y="12"/>
                      <a:pt x="26" y="13"/>
                    </a:cubicBezTo>
                    <a:cubicBezTo>
                      <a:pt x="27" y="13"/>
                      <a:pt x="28" y="14"/>
                      <a:pt x="29" y="13"/>
                    </a:cubicBezTo>
                    <a:cubicBezTo>
                      <a:pt x="30" y="13"/>
                      <a:pt x="31" y="12"/>
                      <a:pt x="32" y="12"/>
                    </a:cubicBezTo>
                    <a:cubicBezTo>
                      <a:pt x="32" y="11"/>
                      <a:pt x="34" y="10"/>
                      <a:pt x="34" y="10"/>
                    </a:cubicBezTo>
                    <a:cubicBezTo>
                      <a:pt x="34" y="10"/>
                      <a:pt x="29" y="9"/>
                      <a:pt x="28" y="9"/>
                    </a:cubicBezTo>
                    <a:cubicBezTo>
                      <a:pt x="28" y="8"/>
                      <a:pt x="26" y="7"/>
                      <a:pt x="25" y="7"/>
                    </a:cubicBezTo>
                    <a:cubicBezTo>
                      <a:pt x="25" y="7"/>
                      <a:pt x="23" y="8"/>
                      <a:pt x="22" y="7"/>
                    </a:cubicBezTo>
                    <a:cubicBezTo>
                      <a:pt x="22" y="5"/>
                      <a:pt x="22" y="3"/>
                      <a:pt x="22" y="3"/>
                    </a:cubicBezTo>
                    <a:cubicBezTo>
                      <a:pt x="21" y="3"/>
                      <a:pt x="15" y="3"/>
                      <a:pt x="14" y="2"/>
                    </a:cubicBezTo>
                    <a:cubicBezTo>
                      <a:pt x="13" y="2"/>
                      <a:pt x="10" y="1"/>
                      <a:pt x="8" y="0"/>
                    </a:cubicBezTo>
                    <a:cubicBezTo>
                      <a:pt x="5" y="2"/>
                      <a:pt x="3" y="4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0" name="is1ide-Freeform: Shape 11"/>
              <p:cNvSpPr>
                <a:spLocks/>
              </p:cNvSpPr>
              <p:nvPr/>
            </p:nvSpPr>
            <p:spPr bwMode="auto">
              <a:xfrm>
                <a:off x="4915375" y="4068170"/>
                <a:ext cx="1085089" cy="1930259"/>
              </a:xfrm>
              <a:custGeom>
                <a:avLst/>
                <a:gdLst>
                  <a:gd name="T0" fmla="*/ 82 w 140"/>
                  <a:gd name="T1" fmla="*/ 249 h 249"/>
                  <a:gd name="T2" fmla="*/ 81 w 140"/>
                  <a:gd name="T3" fmla="*/ 242 h 249"/>
                  <a:gd name="T4" fmla="*/ 86 w 140"/>
                  <a:gd name="T5" fmla="*/ 233 h 249"/>
                  <a:gd name="T6" fmla="*/ 89 w 140"/>
                  <a:gd name="T7" fmla="*/ 227 h 249"/>
                  <a:gd name="T8" fmla="*/ 95 w 140"/>
                  <a:gd name="T9" fmla="*/ 217 h 249"/>
                  <a:gd name="T10" fmla="*/ 109 w 140"/>
                  <a:gd name="T11" fmla="*/ 211 h 249"/>
                  <a:gd name="T12" fmla="*/ 122 w 140"/>
                  <a:gd name="T13" fmla="*/ 197 h 249"/>
                  <a:gd name="T14" fmla="*/ 133 w 140"/>
                  <a:gd name="T15" fmla="*/ 175 h 249"/>
                  <a:gd name="T16" fmla="*/ 127 w 140"/>
                  <a:gd name="T17" fmla="*/ 151 h 249"/>
                  <a:gd name="T18" fmla="*/ 109 w 140"/>
                  <a:gd name="T19" fmla="*/ 150 h 249"/>
                  <a:gd name="T20" fmla="*/ 109 w 140"/>
                  <a:gd name="T21" fmla="*/ 141 h 249"/>
                  <a:gd name="T22" fmla="*/ 90 w 140"/>
                  <a:gd name="T23" fmla="*/ 124 h 249"/>
                  <a:gd name="T24" fmla="*/ 84 w 140"/>
                  <a:gd name="T25" fmla="*/ 119 h 249"/>
                  <a:gd name="T26" fmla="*/ 72 w 140"/>
                  <a:gd name="T27" fmla="*/ 118 h 249"/>
                  <a:gd name="T28" fmla="*/ 65 w 140"/>
                  <a:gd name="T29" fmla="*/ 113 h 249"/>
                  <a:gd name="T30" fmla="*/ 50 w 140"/>
                  <a:gd name="T31" fmla="*/ 119 h 249"/>
                  <a:gd name="T32" fmla="*/ 41 w 140"/>
                  <a:gd name="T33" fmla="*/ 104 h 249"/>
                  <a:gd name="T34" fmla="*/ 36 w 140"/>
                  <a:gd name="T35" fmla="*/ 92 h 249"/>
                  <a:gd name="T36" fmla="*/ 23 w 140"/>
                  <a:gd name="T37" fmla="*/ 98 h 249"/>
                  <a:gd name="T38" fmla="*/ 25 w 140"/>
                  <a:gd name="T39" fmla="*/ 74 h 249"/>
                  <a:gd name="T40" fmla="*/ 40 w 140"/>
                  <a:gd name="T41" fmla="*/ 71 h 249"/>
                  <a:gd name="T42" fmla="*/ 49 w 140"/>
                  <a:gd name="T43" fmla="*/ 78 h 249"/>
                  <a:gd name="T44" fmla="*/ 57 w 140"/>
                  <a:gd name="T45" fmla="*/ 53 h 249"/>
                  <a:gd name="T46" fmla="*/ 65 w 140"/>
                  <a:gd name="T47" fmla="*/ 46 h 249"/>
                  <a:gd name="T48" fmla="*/ 76 w 140"/>
                  <a:gd name="T49" fmla="*/ 37 h 249"/>
                  <a:gd name="T50" fmla="*/ 88 w 140"/>
                  <a:gd name="T51" fmla="*/ 32 h 249"/>
                  <a:gd name="T52" fmla="*/ 80 w 140"/>
                  <a:gd name="T53" fmla="*/ 30 h 249"/>
                  <a:gd name="T54" fmla="*/ 72 w 140"/>
                  <a:gd name="T55" fmla="*/ 26 h 249"/>
                  <a:gd name="T56" fmla="*/ 86 w 140"/>
                  <a:gd name="T57" fmla="*/ 25 h 249"/>
                  <a:gd name="T58" fmla="*/ 91 w 140"/>
                  <a:gd name="T59" fmla="*/ 28 h 249"/>
                  <a:gd name="T60" fmla="*/ 102 w 140"/>
                  <a:gd name="T61" fmla="*/ 30 h 249"/>
                  <a:gd name="T62" fmla="*/ 96 w 140"/>
                  <a:gd name="T63" fmla="*/ 23 h 249"/>
                  <a:gd name="T64" fmla="*/ 88 w 140"/>
                  <a:gd name="T65" fmla="*/ 12 h 249"/>
                  <a:gd name="T66" fmla="*/ 73 w 140"/>
                  <a:gd name="T67" fmla="*/ 6 h 249"/>
                  <a:gd name="T68" fmla="*/ 58 w 140"/>
                  <a:gd name="T69" fmla="*/ 4 h 249"/>
                  <a:gd name="T70" fmla="*/ 56 w 140"/>
                  <a:gd name="T71" fmla="*/ 15 h 249"/>
                  <a:gd name="T72" fmla="*/ 51 w 140"/>
                  <a:gd name="T73" fmla="*/ 21 h 249"/>
                  <a:gd name="T74" fmla="*/ 42 w 140"/>
                  <a:gd name="T75" fmla="*/ 15 h 249"/>
                  <a:gd name="T76" fmla="*/ 2 w 140"/>
                  <a:gd name="T77" fmla="*/ 80 h 249"/>
                  <a:gd name="T78" fmla="*/ 14 w 140"/>
                  <a:gd name="T79" fmla="*/ 101 h 249"/>
                  <a:gd name="T80" fmla="*/ 27 w 140"/>
                  <a:gd name="T81" fmla="*/ 107 h 249"/>
                  <a:gd name="T82" fmla="*/ 40 w 140"/>
                  <a:gd name="T83" fmla="*/ 120 h 249"/>
                  <a:gd name="T84" fmla="*/ 52 w 140"/>
                  <a:gd name="T85" fmla="*/ 123 h 249"/>
                  <a:gd name="T86" fmla="*/ 48 w 140"/>
                  <a:gd name="T87" fmla="*/ 144 h 249"/>
                  <a:gd name="T88" fmla="*/ 58 w 140"/>
                  <a:gd name="T89" fmla="*/ 174 h 249"/>
                  <a:gd name="T90" fmla="*/ 71 w 140"/>
                  <a:gd name="T91" fmla="*/ 198 h 249"/>
                  <a:gd name="T92" fmla="*/ 70 w 140"/>
                  <a:gd name="T93" fmla="*/ 217 h 249"/>
                  <a:gd name="T94" fmla="*/ 70 w 140"/>
                  <a:gd name="T95" fmla="*/ 231 h 249"/>
                  <a:gd name="T96" fmla="*/ 71 w 140"/>
                  <a:gd name="T97" fmla="*/ 241 h 249"/>
                  <a:gd name="T98" fmla="*/ 75 w 140"/>
                  <a:gd name="T99" fmla="*/ 247 h 249"/>
                  <a:gd name="T100" fmla="*/ 54 w 140"/>
                  <a:gd name="T101" fmla="*/ 42 h 249"/>
                  <a:gd name="T102" fmla="*/ 55 w 140"/>
                  <a:gd name="T103" fmla="*/ 38 h 249"/>
                  <a:gd name="T104" fmla="*/ 48 w 140"/>
                  <a:gd name="T105" fmla="*/ 42 h 249"/>
                  <a:gd name="T106" fmla="*/ 39 w 140"/>
                  <a:gd name="T107" fmla="*/ 46 h 249"/>
                  <a:gd name="T108" fmla="*/ 50 w 140"/>
                  <a:gd name="T109" fmla="*/ 34 h 249"/>
                  <a:gd name="T110" fmla="*/ 40 w 140"/>
                  <a:gd name="T111" fmla="*/ 32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40" h="249">
                    <a:moveTo>
                      <a:pt x="77" y="248"/>
                    </a:moveTo>
                    <a:cubicBezTo>
                      <a:pt x="78" y="248"/>
                      <a:pt x="79" y="248"/>
                      <a:pt x="78" y="246"/>
                    </a:cubicBezTo>
                    <a:cubicBezTo>
                      <a:pt x="78" y="245"/>
                      <a:pt x="81" y="246"/>
                      <a:pt x="80" y="247"/>
                    </a:cubicBezTo>
                    <a:cubicBezTo>
                      <a:pt x="78" y="248"/>
                      <a:pt x="78" y="248"/>
                      <a:pt x="78" y="248"/>
                    </a:cubicBezTo>
                    <a:cubicBezTo>
                      <a:pt x="79" y="248"/>
                      <a:pt x="81" y="249"/>
                      <a:pt x="82" y="249"/>
                    </a:cubicBezTo>
                    <a:cubicBezTo>
                      <a:pt x="83" y="249"/>
                      <a:pt x="86" y="249"/>
                      <a:pt x="86" y="249"/>
                    </a:cubicBezTo>
                    <a:cubicBezTo>
                      <a:pt x="86" y="249"/>
                      <a:pt x="89" y="248"/>
                      <a:pt x="90" y="248"/>
                    </a:cubicBezTo>
                    <a:cubicBezTo>
                      <a:pt x="90" y="248"/>
                      <a:pt x="87" y="248"/>
                      <a:pt x="86" y="248"/>
                    </a:cubicBezTo>
                    <a:cubicBezTo>
                      <a:pt x="84" y="247"/>
                      <a:pt x="82" y="246"/>
                      <a:pt x="81" y="245"/>
                    </a:cubicBezTo>
                    <a:cubicBezTo>
                      <a:pt x="81" y="244"/>
                      <a:pt x="80" y="243"/>
                      <a:pt x="81" y="242"/>
                    </a:cubicBezTo>
                    <a:cubicBezTo>
                      <a:pt x="82" y="242"/>
                      <a:pt x="84" y="240"/>
                      <a:pt x="85" y="240"/>
                    </a:cubicBezTo>
                    <a:cubicBezTo>
                      <a:pt x="85" y="240"/>
                      <a:pt x="86" y="238"/>
                      <a:pt x="85" y="238"/>
                    </a:cubicBezTo>
                    <a:cubicBezTo>
                      <a:pt x="85" y="237"/>
                      <a:pt x="83" y="237"/>
                      <a:pt x="82" y="237"/>
                    </a:cubicBezTo>
                    <a:cubicBezTo>
                      <a:pt x="82" y="237"/>
                      <a:pt x="82" y="236"/>
                      <a:pt x="83" y="235"/>
                    </a:cubicBezTo>
                    <a:cubicBezTo>
                      <a:pt x="85" y="234"/>
                      <a:pt x="85" y="233"/>
                      <a:pt x="86" y="233"/>
                    </a:cubicBezTo>
                    <a:cubicBezTo>
                      <a:pt x="86" y="232"/>
                      <a:pt x="87" y="232"/>
                      <a:pt x="88" y="231"/>
                    </a:cubicBezTo>
                    <a:cubicBezTo>
                      <a:pt x="88" y="230"/>
                      <a:pt x="87" y="230"/>
                      <a:pt x="86" y="230"/>
                    </a:cubicBezTo>
                    <a:cubicBezTo>
                      <a:pt x="85" y="230"/>
                      <a:pt x="85" y="229"/>
                      <a:pt x="84" y="228"/>
                    </a:cubicBezTo>
                    <a:cubicBezTo>
                      <a:pt x="84" y="227"/>
                      <a:pt x="87" y="228"/>
                      <a:pt x="89" y="229"/>
                    </a:cubicBezTo>
                    <a:cubicBezTo>
                      <a:pt x="90" y="229"/>
                      <a:pt x="89" y="228"/>
                      <a:pt x="89" y="227"/>
                    </a:cubicBezTo>
                    <a:cubicBezTo>
                      <a:pt x="89" y="226"/>
                      <a:pt x="89" y="225"/>
                      <a:pt x="90" y="225"/>
                    </a:cubicBezTo>
                    <a:cubicBezTo>
                      <a:pt x="91" y="226"/>
                      <a:pt x="96" y="225"/>
                      <a:pt x="96" y="225"/>
                    </a:cubicBezTo>
                    <a:cubicBezTo>
                      <a:pt x="97" y="225"/>
                      <a:pt x="98" y="223"/>
                      <a:pt x="99" y="222"/>
                    </a:cubicBezTo>
                    <a:cubicBezTo>
                      <a:pt x="99" y="221"/>
                      <a:pt x="100" y="221"/>
                      <a:pt x="99" y="220"/>
                    </a:cubicBezTo>
                    <a:cubicBezTo>
                      <a:pt x="98" y="220"/>
                      <a:pt x="95" y="218"/>
                      <a:pt x="95" y="217"/>
                    </a:cubicBezTo>
                    <a:cubicBezTo>
                      <a:pt x="95" y="217"/>
                      <a:pt x="96" y="214"/>
                      <a:pt x="96" y="213"/>
                    </a:cubicBezTo>
                    <a:cubicBezTo>
                      <a:pt x="96" y="213"/>
                      <a:pt x="96" y="218"/>
                      <a:pt x="99" y="219"/>
                    </a:cubicBezTo>
                    <a:cubicBezTo>
                      <a:pt x="101" y="219"/>
                      <a:pt x="102" y="220"/>
                      <a:pt x="104" y="218"/>
                    </a:cubicBezTo>
                    <a:cubicBezTo>
                      <a:pt x="106" y="216"/>
                      <a:pt x="107" y="215"/>
                      <a:pt x="108" y="214"/>
                    </a:cubicBezTo>
                    <a:cubicBezTo>
                      <a:pt x="108" y="212"/>
                      <a:pt x="108" y="211"/>
                      <a:pt x="109" y="211"/>
                    </a:cubicBezTo>
                    <a:cubicBezTo>
                      <a:pt x="110" y="210"/>
                      <a:pt x="110" y="211"/>
                      <a:pt x="111" y="208"/>
                    </a:cubicBezTo>
                    <a:cubicBezTo>
                      <a:pt x="112" y="206"/>
                      <a:pt x="113" y="208"/>
                      <a:pt x="114" y="206"/>
                    </a:cubicBezTo>
                    <a:cubicBezTo>
                      <a:pt x="115" y="204"/>
                      <a:pt x="112" y="202"/>
                      <a:pt x="114" y="201"/>
                    </a:cubicBezTo>
                    <a:cubicBezTo>
                      <a:pt x="116" y="199"/>
                      <a:pt x="119" y="198"/>
                      <a:pt x="119" y="198"/>
                    </a:cubicBezTo>
                    <a:cubicBezTo>
                      <a:pt x="119" y="198"/>
                      <a:pt x="120" y="197"/>
                      <a:pt x="122" y="197"/>
                    </a:cubicBezTo>
                    <a:cubicBezTo>
                      <a:pt x="124" y="196"/>
                      <a:pt x="126" y="197"/>
                      <a:pt x="127" y="196"/>
                    </a:cubicBezTo>
                    <a:cubicBezTo>
                      <a:pt x="127" y="194"/>
                      <a:pt x="128" y="192"/>
                      <a:pt x="129" y="191"/>
                    </a:cubicBezTo>
                    <a:cubicBezTo>
                      <a:pt x="130" y="190"/>
                      <a:pt x="131" y="188"/>
                      <a:pt x="131" y="187"/>
                    </a:cubicBezTo>
                    <a:cubicBezTo>
                      <a:pt x="130" y="186"/>
                      <a:pt x="132" y="182"/>
                      <a:pt x="132" y="181"/>
                    </a:cubicBezTo>
                    <a:cubicBezTo>
                      <a:pt x="132" y="180"/>
                      <a:pt x="130" y="177"/>
                      <a:pt x="133" y="175"/>
                    </a:cubicBezTo>
                    <a:cubicBezTo>
                      <a:pt x="135" y="172"/>
                      <a:pt x="138" y="169"/>
                      <a:pt x="138" y="168"/>
                    </a:cubicBezTo>
                    <a:cubicBezTo>
                      <a:pt x="138" y="167"/>
                      <a:pt x="140" y="163"/>
                      <a:pt x="140" y="161"/>
                    </a:cubicBezTo>
                    <a:cubicBezTo>
                      <a:pt x="140" y="159"/>
                      <a:pt x="138" y="156"/>
                      <a:pt x="137" y="156"/>
                    </a:cubicBezTo>
                    <a:cubicBezTo>
                      <a:pt x="136" y="155"/>
                      <a:pt x="133" y="155"/>
                      <a:pt x="132" y="153"/>
                    </a:cubicBezTo>
                    <a:cubicBezTo>
                      <a:pt x="131" y="152"/>
                      <a:pt x="128" y="150"/>
                      <a:pt x="127" y="151"/>
                    </a:cubicBezTo>
                    <a:cubicBezTo>
                      <a:pt x="126" y="151"/>
                      <a:pt x="124" y="151"/>
                      <a:pt x="122" y="150"/>
                    </a:cubicBezTo>
                    <a:cubicBezTo>
                      <a:pt x="121" y="149"/>
                      <a:pt x="119" y="148"/>
                      <a:pt x="118" y="147"/>
                    </a:cubicBezTo>
                    <a:cubicBezTo>
                      <a:pt x="117" y="146"/>
                      <a:pt x="115" y="146"/>
                      <a:pt x="114" y="146"/>
                    </a:cubicBezTo>
                    <a:cubicBezTo>
                      <a:pt x="113" y="146"/>
                      <a:pt x="113" y="145"/>
                      <a:pt x="111" y="147"/>
                    </a:cubicBezTo>
                    <a:cubicBezTo>
                      <a:pt x="110" y="150"/>
                      <a:pt x="111" y="151"/>
                      <a:pt x="109" y="150"/>
                    </a:cubicBezTo>
                    <a:cubicBezTo>
                      <a:pt x="106" y="150"/>
                      <a:pt x="109" y="150"/>
                      <a:pt x="110" y="147"/>
                    </a:cubicBezTo>
                    <a:cubicBezTo>
                      <a:pt x="112" y="145"/>
                      <a:pt x="110" y="143"/>
                      <a:pt x="108" y="144"/>
                    </a:cubicBezTo>
                    <a:cubicBezTo>
                      <a:pt x="107" y="144"/>
                      <a:pt x="108" y="146"/>
                      <a:pt x="105" y="146"/>
                    </a:cubicBezTo>
                    <a:cubicBezTo>
                      <a:pt x="102" y="147"/>
                      <a:pt x="102" y="145"/>
                      <a:pt x="104" y="144"/>
                    </a:cubicBezTo>
                    <a:cubicBezTo>
                      <a:pt x="106" y="144"/>
                      <a:pt x="109" y="142"/>
                      <a:pt x="109" y="141"/>
                    </a:cubicBezTo>
                    <a:cubicBezTo>
                      <a:pt x="109" y="141"/>
                      <a:pt x="109" y="138"/>
                      <a:pt x="107" y="138"/>
                    </a:cubicBezTo>
                    <a:cubicBezTo>
                      <a:pt x="106" y="138"/>
                      <a:pt x="106" y="136"/>
                      <a:pt x="104" y="134"/>
                    </a:cubicBezTo>
                    <a:cubicBezTo>
                      <a:pt x="102" y="131"/>
                      <a:pt x="99" y="128"/>
                      <a:pt x="97" y="128"/>
                    </a:cubicBezTo>
                    <a:cubicBezTo>
                      <a:pt x="95" y="129"/>
                      <a:pt x="94" y="131"/>
                      <a:pt x="92" y="128"/>
                    </a:cubicBezTo>
                    <a:cubicBezTo>
                      <a:pt x="91" y="126"/>
                      <a:pt x="90" y="126"/>
                      <a:pt x="90" y="124"/>
                    </a:cubicBezTo>
                    <a:cubicBezTo>
                      <a:pt x="89" y="123"/>
                      <a:pt x="87" y="124"/>
                      <a:pt x="87" y="124"/>
                    </a:cubicBezTo>
                    <a:cubicBezTo>
                      <a:pt x="86" y="123"/>
                      <a:pt x="86" y="123"/>
                      <a:pt x="86" y="123"/>
                    </a:cubicBezTo>
                    <a:cubicBezTo>
                      <a:pt x="86" y="123"/>
                      <a:pt x="84" y="124"/>
                      <a:pt x="85" y="122"/>
                    </a:cubicBezTo>
                    <a:cubicBezTo>
                      <a:pt x="86" y="120"/>
                      <a:pt x="87" y="116"/>
                      <a:pt x="86" y="117"/>
                    </a:cubicBezTo>
                    <a:cubicBezTo>
                      <a:pt x="86" y="117"/>
                      <a:pt x="85" y="120"/>
                      <a:pt x="84" y="119"/>
                    </a:cubicBezTo>
                    <a:cubicBezTo>
                      <a:pt x="83" y="119"/>
                      <a:pt x="84" y="119"/>
                      <a:pt x="82" y="118"/>
                    </a:cubicBezTo>
                    <a:cubicBezTo>
                      <a:pt x="80" y="116"/>
                      <a:pt x="78" y="117"/>
                      <a:pt x="78" y="118"/>
                    </a:cubicBezTo>
                    <a:cubicBezTo>
                      <a:pt x="78" y="119"/>
                      <a:pt x="77" y="120"/>
                      <a:pt x="77" y="120"/>
                    </a:cubicBezTo>
                    <a:cubicBezTo>
                      <a:pt x="77" y="120"/>
                      <a:pt x="77" y="120"/>
                      <a:pt x="76" y="118"/>
                    </a:cubicBezTo>
                    <a:cubicBezTo>
                      <a:pt x="76" y="117"/>
                      <a:pt x="73" y="117"/>
                      <a:pt x="72" y="118"/>
                    </a:cubicBezTo>
                    <a:cubicBezTo>
                      <a:pt x="71" y="119"/>
                      <a:pt x="70" y="115"/>
                      <a:pt x="69" y="115"/>
                    </a:cubicBezTo>
                    <a:cubicBezTo>
                      <a:pt x="69" y="115"/>
                      <a:pt x="67" y="116"/>
                      <a:pt x="66" y="118"/>
                    </a:cubicBezTo>
                    <a:cubicBezTo>
                      <a:pt x="65" y="120"/>
                      <a:pt x="66" y="122"/>
                      <a:pt x="65" y="122"/>
                    </a:cubicBezTo>
                    <a:cubicBezTo>
                      <a:pt x="64" y="122"/>
                      <a:pt x="64" y="118"/>
                      <a:pt x="64" y="117"/>
                    </a:cubicBezTo>
                    <a:cubicBezTo>
                      <a:pt x="65" y="116"/>
                      <a:pt x="66" y="114"/>
                      <a:pt x="65" y="113"/>
                    </a:cubicBezTo>
                    <a:cubicBezTo>
                      <a:pt x="64" y="113"/>
                      <a:pt x="62" y="116"/>
                      <a:pt x="61" y="116"/>
                    </a:cubicBezTo>
                    <a:cubicBezTo>
                      <a:pt x="60" y="116"/>
                      <a:pt x="59" y="117"/>
                      <a:pt x="58" y="119"/>
                    </a:cubicBezTo>
                    <a:cubicBezTo>
                      <a:pt x="57" y="120"/>
                      <a:pt x="56" y="121"/>
                      <a:pt x="55" y="122"/>
                    </a:cubicBezTo>
                    <a:cubicBezTo>
                      <a:pt x="55" y="123"/>
                      <a:pt x="53" y="122"/>
                      <a:pt x="53" y="121"/>
                    </a:cubicBezTo>
                    <a:cubicBezTo>
                      <a:pt x="54" y="121"/>
                      <a:pt x="51" y="119"/>
                      <a:pt x="50" y="119"/>
                    </a:cubicBezTo>
                    <a:cubicBezTo>
                      <a:pt x="50" y="120"/>
                      <a:pt x="49" y="121"/>
                      <a:pt x="47" y="121"/>
                    </a:cubicBezTo>
                    <a:cubicBezTo>
                      <a:pt x="46" y="122"/>
                      <a:pt x="45" y="120"/>
                      <a:pt x="44" y="120"/>
                    </a:cubicBezTo>
                    <a:cubicBezTo>
                      <a:pt x="44" y="119"/>
                      <a:pt x="43" y="119"/>
                      <a:pt x="43" y="116"/>
                    </a:cubicBezTo>
                    <a:cubicBezTo>
                      <a:pt x="43" y="113"/>
                      <a:pt x="43" y="111"/>
                      <a:pt x="44" y="109"/>
                    </a:cubicBezTo>
                    <a:cubicBezTo>
                      <a:pt x="44" y="107"/>
                      <a:pt x="42" y="104"/>
                      <a:pt x="41" y="104"/>
                    </a:cubicBezTo>
                    <a:cubicBezTo>
                      <a:pt x="40" y="105"/>
                      <a:pt x="39" y="106"/>
                      <a:pt x="38" y="106"/>
                    </a:cubicBezTo>
                    <a:cubicBezTo>
                      <a:pt x="37" y="106"/>
                      <a:pt x="37" y="105"/>
                      <a:pt x="35" y="105"/>
                    </a:cubicBezTo>
                    <a:cubicBezTo>
                      <a:pt x="34" y="105"/>
                      <a:pt x="35" y="105"/>
                      <a:pt x="35" y="103"/>
                    </a:cubicBezTo>
                    <a:cubicBezTo>
                      <a:pt x="36" y="101"/>
                      <a:pt x="35" y="99"/>
                      <a:pt x="36" y="97"/>
                    </a:cubicBezTo>
                    <a:cubicBezTo>
                      <a:pt x="38" y="96"/>
                      <a:pt x="37" y="92"/>
                      <a:pt x="36" y="92"/>
                    </a:cubicBezTo>
                    <a:cubicBezTo>
                      <a:pt x="35" y="92"/>
                      <a:pt x="34" y="92"/>
                      <a:pt x="32" y="92"/>
                    </a:cubicBezTo>
                    <a:cubicBezTo>
                      <a:pt x="31" y="92"/>
                      <a:pt x="30" y="94"/>
                      <a:pt x="31" y="95"/>
                    </a:cubicBezTo>
                    <a:cubicBezTo>
                      <a:pt x="31" y="97"/>
                      <a:pt x="30" y="98"/>
                      <a:pt x="29" y="98"/>
                    </a:cubicBezTo>
                    <a:cubicBezTo>
                      <a:pt x="29" y="98"/>
                      <a:pt x="28" y="97"/>
                      <a:pt x="27" y="99"/>
                    </a:cubicBezTo>
                    <a:cubicBezTo>
                      <a:pt x="25" y="100"/>
                      <a:pt x="25" y="100"/>
                      <a:pt x="23" y="98"/>
                    </a:cubicBezTo>
                    <a:cubicBezTo>
                      <a:pt x="22" y="96"/>
                      <a:pt x="20" y="94"/>
                      <a:pt x="20" y="92"/>
                    </a:cubicBezTo>
                    <a:cubicBezTo>
                      <a:pt x="20" y="89"/>
                      <a:pt x="20" y="86"/>
                      <a:pt x="20" y="85"/>
                    </a:cubicBezTo>
                    <a:cubicBezTo>
                      <a:pt x="21" y="83"/>
                      <a:pt x="21" y="81"/>
                      <a:pt x="20" y="80"/>
                    </a:cubicBezTo>
                    <a:cubicBezTo>
                      <a:pt x="19" y="80"/>
                      <a:pt x="21" y="78"/>
                      <a:pt x="22" y="77"/>
                    </a:cubicBezTo>
                    <a:cubicBezTo>
                      <a:pt x="23" y="77"/>
                      <a:pt x="25" y="75"/>
                      <a:pt x="25" y="74"/>
                    </a:cubicBezTo>
                    <a:cubicBezTo>
                      <a:pt x="25" y="74"/>
                      <a:pt x="26" y="74"/>
                      <a:pt x="28" y="74"/>
                    </a:cubicBezTo>
                    <a:cubicBezTo>
                      <a:pt x="30" y="74"/>
                      <a:pt x="30" y="74"/>
                      <a:pt x="31" y="75"/>
                    </a:cubicBezTo>
                    <a:cubicBezTo>
                      <a:pt x="33" y="76"/>
                      <a:pt x="33" y="74"/>
                      <a:pt x="33" y="74"/>
                    </a:cubicBezTo>
                    <a:cubicBezTo>
                      <a:pt x="33" y="73"/>
                      <a:pt x="34" y="72"/>
                      <a:pt x="36" y="73"/>
                    </a:cubicBezTo>
                    <a:cubicBezTo>
                      <a:pt x="37" y="73"/>
                      <a:pt x="40" y="71"/>
                      <a:pt x="40" y="71"/>
                    </a:cubicBezTo>
                    <a:cubicBezTo>
                      <a:pt x="40" y="72"/>
                      <a:pt x="41" y="74"/>
                      <a:pt x="42" y="74"/>
                    </a:cubicBezTo>
                    <a:cubicBezTo>
                      <a:pt x="43" y="73"/>
                      <a:pt x="43" y="71"/>
                      <a:pt x="44" y="74"/>
                    </a:cubicBezTo>
                    <a:cubicBezTo>
                      <a:pt x="44" y="76"/>
                      <a:pt x="45" y="80"/>
                      <a:pt x="46" y="80"/>
                    </a:cubicBezTo>
                    <a:cubicBezTo>
                      <a:pt x="47" y="81"/>
                      <a:pt x="46" y="83"/>
                      <a:pt x="48" y="83"/>
                    </a:cubicBezTo>
                    <a:cubicBezTo>
                      <a:pt x="49" y="83"/>
                      <a:pt x="50" y="79"/>
                      <a:pt x="49" y="78"/>
                    </a:cubicBezTo>
                    <a:cubicBezTo>
                      <a:pt x="49" y="77"/>
                      <a:pt x="48" y="73"/>
                      <a:pt x="47" y="72"/>
                    </a:cubicBezTo>
                    <a:cubicBezTo>
                      <a:pt x="47" y="71"/>
                      <a:pt x="48" y="68"/>
                      <a:pt x="50" y="67"/>
                    </a:cubicBezTo>
                    <a:cubicBezTo>
                      <a:pt x="51" y="66"/>
                      <a:pt x="54" y="62"/>
                      <a:pt x="55" y="61"/>
                    </a:cubicBezTo>
                    <a:cubicBezTo>
                      <a:pt x="56" y="60"/>
                      <a:pt x="60" y="59"/>
                      <a:pt x="59" y="58"/>
                    </a:cubicBezTo>
                    <a:cubicBezTo>
                      <a:pt x="58" y="56"/>
                      <a:pt x="57" y="55"/>
                      <a:pt x="57" y="53"/>
                    </a:cubicBezTo>
                    <a:cubicBezTo>
                      <a:pt x="57" y="52"/>
                      <a:pt x="58" y="53"/>
                      <a:pt x="58" y="53"/>
                    </a:cubicBezTo>
                    <a:cubicBezTo>
                      <a:pt x="59" y="54"/>
                      <a:pt x="61" y="52"/>
                      <a:pt x="60" y="51"/>
                    </a:cubicBezTo>
                    <a:cubicBezTo>
                      <a:pt x="60" y="50"/>
                      <a:pt x="60" y="49"/>
                      <a:pt x="61" y="49"/>
                    </a:cubicBezTo>
                    <a:cubicBezTo>
                      <a:pt x="62" y="49"/>
                      <a:pt x="63" y="48"/>
                      <a:pt x="62" y="47"/>
                    </a:cubicBezTo>
                    <a:cubicBezTo>
                      <a:pt x="62" y="46"/>
                      <a:pt x="64" y="45"/>
                      <a:pt x="65" y="46"/>
                    </a:cubicBezTo>
                    <a:cubicBezTo>
                      <a:pt x="66" y="46"/>
                      <a:pt x="69" y="46"/>
                      <a:pt x="70" y="45"/>
                    </a:cubicBezTo>
                    <a:cubicBezTo>
                      <a:pt x="70" y="45"/>
                      <a:pt x="68" y="43"/>
                      <a:pt x="68" y="42"/>
                    </a:cubicBezTo>
                    <a:cubicBezTo>
                      <a:pt x="68" y="40"/>
                      <a:pt x="70" y="39"/>
                      <a:pt x="72" y="38"/>
                    </a:cubicBezTo>
                    <a:cubicBezTo>
                      <a:pt x="73" y="38"/>
                      <a:pt x="74" y="38"/>
                      <a:pt x="74" y="38"/>
                    </a:cubicBezTo>
                    <a:cubicBezTo>
                      <a:pt x="75" y="37"/>
                      <a:pt x="76" y="35"/>
                      <a:pt x="76" y="37"/>
                    </a:cubicBezTo>
                    <a:cubicBezTo>
                      <a:pt x="76" y="38"/>
                      <a:pt x="76" y="40"/>
                      <a:pt x="77" y="40"/>
                    </a:cubicBezTo>
                    <a:cubicBezTo>
                      <a:pt x="79" y="40"/>
                      <a:pt x="80" y="38"/>
                      <a:pt x="81" y="38"/>
                    </a:cubicBezTo>
                    <a:cubicBezTo>
                      <a:pt x="81" y="38"/>
                      <a:pt x="85" y="37"/>
                      <a:pt x="85" y="37"/>
                    </a:cubicBezTo>
                    <a:cubicBezTo>
                      <a:pt x="86" y="37"/>
                      <a:pt x="90" y="36"/>
                      <a:pt x="90" y="35"/>
                    </a:cubicBezTo>
                    <a:cubicBezTo>
                      <a:pt x="89" y="34"/>
                      <a:pt x="89" y="32"/>
                      <a:pt x="88" y="32"/>
                    </a:cubicBezTo>
                    <a:cubicBezTo>
                      <a:pt x="88" y="31"/>
                      <a:pt x="87" y="32"/>
                      <a:pt x="86" y="33"/>
                    </a:cubicBezTo>
                    <a:cubicBezTo>
                      <a:pt x="86" y="34"/>
                      <a:pt x="85" y="34"/>
                      <a:pt x="84" y="33"/>
                    </a:cubicBezTo>
                    <a:cubicBezTo>
                      <a:pt x="84" y="32"/>
                      <a:pt x="85" y="30"/>
                      <a:pt x="83" y="31"/>
                    </a:cubicBezTo>
                    <a:cubicBezTo>
                      <a:pt x="82" y="32"/>
                      <a:pt x="82" y="32"/>
                      <a:pt x="81" y="32"/>
                    </a:cubicBezTo>
                    <a:cubicBezTo>
                      <a:pt x="81" y="32"/>
                      <a:pt x="80" y="30"/>
                      <a:pt x="80" y="30"/>
                    </a:cubicBezTo>
                    <a:cubicBezTo>
                      <a:pt x="80" y="30"/>
                      <a:pt x="82" y="29"/>
                      <a:pt x="81" y="28"/>
                    </a:cubicBezTo>
                    <a:cubicBezTo>
                      <a:pt x="80" y="26"/>
                      <a:pt x="78" y="27"/>
                      <a:pt x="77" y="28"/>
                    </a:cubicBezTo>
                    <a:cubicBezTo>
                      <a:pt x="75" y="29"/>
                      <a:pt x="75" y="29"/>
                      <a:pt x="73" y="29"/>
                    </a:cubicBezTo>
                    <a:cubicBezTo>
                      <a:pt x="71" y="30"/>
                      <a:pt x="70" y="30"/>
                      <a:pt x="70" y="30"/>
                    </a:cubicBezTo>
                    <a:cubicBezTo>
                      <a:pt x="70" y="30"/>
                      <a:pt x="71" y="28"/>
                      <a:pt x="72" y="26"/>
                    </a:cubicBezTo>
                    <a:cubicBezTo>
                      <a:pt x="73" y="25"/>
                      <a:pt x="77" y="25"/>
                      <a:pt x="78" y="24"/>
                    </a:cubicBezTo>
                    <a:cubicBezTo>
                      <a:pt x="79" y="23"/>
                      <a:pt x="81" y="25"/>
                      <a:pt x="81" y="25"/>
                    </a:cubicBezTo>
                    <a:cubicBezTo>
                      <a:pt x="81" y="25"/>
                      <a:pt x="83" y="23"/>
                      <a:pt x="83" y="24"/>
                    </a:cubicBezTo>
                    <a:cubicBezTo>
                      <a:pt x="83" y="25"/>
                      <a:pt x="82" y="27"/>
                      <a:pt x="83" y="27"/>
                    </a:cubicBezTo>
                    <a:cubicBezTo>
                      <a:pt x="84" y="27"/>
                      <a:pt x="87" y="26"/>
                      <a:pt x="86" y="25"/>
                    </a:cubicBezTo>
                    <a:cubicBezTo>
                      <a:pt x="85" y="25"/>
                      <a:pt x="87" y="24"/>
                      <a:pt x="88" y="23"/>
                    </a:cubicBezTo>
                    <a:cubicBezTo>
                      <a:pt x="89" y="22"/>
                      <a:pt x="91" y="23"/>
                      <a:pt x="92" y="23"/>
                    </a:cubicBezTo>
                    <a:cubicBezTo>
                      <a:pt x="92" y="23"/>
                      <a:pt x="93" y="21"/>
                      <a:pt x="94" y="21"/>
                    </a:cubicBezTo>
                    <a:cubicBezTo>
                      <a:pt x="95" y="21"/>
                      <a:pt x="96" y="22"/>
                      <a:pt x="94" y="24"/>
                    </a:cubicBezTo>
                    <a:cubicBezTo>
                      <a:pt x="92" y="25"/>
                      <a:pt x="92" y="28"/>
                      <a:pt x="91" y="28"/>
                    </a:cubicBezTo>
                    <a:cubicBezTo>
                      <a:pt x="90" y="29"/>
                      <a:pt x="91" y="30"/>
                      <a:pt x="92" y="30"/>
                    </a:cubicBezTo>
                    <a:cubicBezTo>
                      <a:pt x="93" y="30"/>
                      <a:pt x="95" y="30"/>
                      <a:pt x="96" y="30"/>
                    </a:cubicBezTo>
                    <a:cubicBezTo>
                      <a:pt x="97" y="29"/>
                      <a:pt x="98" y="30"/>
                      <a:pt x="98" y="30"/>
                    </a:cubicBezTo>
                    <a:cubicBezTo>
                      <a:pt x="98" y="31"/>
                      <a:pt x="99" y="30"/>
                      <a:pt x="99" y="30"/>
                    </a:cubicBezTo>
                    <a:cubicBezTo>
                      <a:pt x="99" y="30"/>
                      <a:pt x="102" y="29"/>
                      <a:pt x="102" y="30"/>
                    </a:cubicBezTo>
                    <a:cubicBezTo>
                      <a:pt x="103" y="31"/>
                      <a:pt x="103" y="29"/>
                      <a:pt x="103" y="29"/>
                    </a:cubicBezTo>
                    <a:cubicBezTo>
                      <a:pt x="102" y="28"/>
                      <a:pt x="102" y="27"/>
                      <a:pt x="101" y="26"/>
                    </a:cubicBezTo>
                    <a:cubicBezTo>
                      <a:pt x="101" y="24"/>
                      <a:pt x="100" y="24"/>
                      <a:pt x="99" y="25"/>
                    </a:cubicBezTo>
                    <a:cubicBezTo>
                      <a:pt x="98" y="25"/>
                      <a:pt x="97" y="24"/>
                      <a:pt x="96" y="24"/>
                    </a:cubicBezTo>
                    <a:cubicBezTo>
                      <a:pt x="96" y="23"/>
                      <a:pt x="95" y="24"/>
                      <a:pt x="96" y="23"/>
                    </a:cubicBezTo>
                    <a:cubicBezTo>
                      <a:pt x="96" y="22"/>
                      <a:pt x="97" y="21"/>
                      <a:pt x="97" y="20"/>
                    </a:cubicBezTo>
                    <a:cubicBezTo>
                      <a:pt x="98" y="19"/>
                      <a:pt x="100" y="17"/>
                      <a:pt x="98" y="17"/>
                    </a:cubicBezTo>
                    <a:cubicBezTo>
                      <a:pt x="96" y="16"/>
                      <a:pt x="95" y="16"/>
                      <a:pt x="95" y="15"/>
                    </a:cubicBezTo>
                    <a:cubicBezTo>
                      <a:pt x="95" y="14"/>
                      <a:pt x="92" y="12"/>
                      <a:pt x="92" y="12"/>
                    </a:cubicBezTo>
                    <a:cubicBezTo>
                      <a:pt x="91" y="12"/>
                      <a:pt x="88" y="13"/>
                      <a:pt x="88" y="12"/>
                    </a:cubicBezTo>
                    <a:cubicBezTo>
                      <a:pt x="88" y="11"/>
                      <a:pt x="87" y="8"/>
                      <a:pt x="86" y="8"/>
                    </a:cubicBezTo>
                    <a:cubicBezTo>
                      <a:pt x="86" y="7"/>
                      <a:pt x="83" y="3"/>
                      <a:pt x="82" y="3"/>
                    </a:cubicBezTo>
                    <a:cubicBezTo>
                      <a:pt x="82" y="3"/>
                      <a:pt x="81" y="3"/>
                      <a:pt x="80" y="5"/>
                    </a:cubicBezTo>
                    <a:cubicBezTo>
                      <a:pt x="78" y="7"/>
                      <a:pt x="77" y="7"/>
                      <a:pt x="76" y="7"/>
                    </a:cubicBezTo>
                    <a:cubicBezTo>
                      <a:pt x="75" y="7"/>
                      <a:pt x="73" y="7"/>
                      <a:pt x="73" y="6"/>
                    </a:cubicBezTo>
                    <a:cubicBezTo>
                      <a:pt x="72" y="5"/>
                      <a:pt x="75" y="4"/>
                      <a:pt x="74" y="3"/>
                    </a:cubicBezTo>
                    <a:cubicBezTo>
                      <a:pt x="74" y="2"/>
                      <a:pt x="72" y="2"/>
                      <a:pt x="70" y="2"/>
                    </a:cubicBezTo>
                    <a:cubicBezTo>
                      <a:pt x="69" y="2"/>
                      <a:pt x="68" y="0"/>
                      <a:pt x="65" y="0"/>
                    </a:cubicBezTo>
                    <a:cubicBezTo>
                      <a:pt x="63" y="0"/>
                      <a:pt x="60" y="1"/>
                      <a:pt x="60" y="1"/>
                    </a:cubicBezTo>
                    <a:cubicBezTo>
                      <a:pt x="59" y="1"/>
                      <a:pt x="59" y="2"/>
                      <a:pt x="58" y="4"/>
                    </a:cubicBezTo>
                    <a:cubicBezTo>
                      <a:pt x="58" y="6"/>
                      <a:pt x="59" y="6"/>
                      <a:pt x="58" y="7"/>
                    </a:cubicBezTo>
                    <a:cubicBezTo>
                      <a:pt x="56" y="7"/>
                      <a:pt x="56" y="7"/>
                      <a:pt x="57" y="8"/>
                    </a:cubicBezTo>
                    <a:cubicBezTo>
                      <a:pt x="58" y="9"/>
                      <a:pt x="60" y="11"/>
                      <a:pt x="60" y="11"/>
                    </a:cubicBezTo>
                    <a:cubicBezTo>
                      <a:pt x="60" y="11"/>
                      <a:pt x="59" y="13"/>
                      <a:pt x="58" y="14"/>
                    </a:cubicBezTo>
                    <a:cubicBezTo>
                      <a:pt x="57" y="15"/>
                      <a:pt x="56" y="16"/>
                      <a:pt x="56" y="15"/>
                    </a:cubicBezTo>
                    <a:cubicBezTo>
                      <a:pt x="55" y="14"/>
                      <a:pt x="53" y="14"/>
                      <a:pt x="54" y="15"/>
                    </a:cubicBezTo>
                    <a:cubicBezTo>
                      <a:pt x="54" y="16"/>
                      <a:pt x="55" y="16"/>
                      <a:pt x="55" y="17"/>
                    </a:cubicBezTo>
                    <a:cubicBezTo>
                      <a:pt x="55" y="19"/>
                      <a:pt x="56" y="21"/>
                      <a:pt x="55" y="22"/>
                    </a:cubicBezTo>
                    <a:cubicBezTo>
                      <a:pt x="54" y="23"/>
                      <a:pt x="53" y="22"/>
                      <a:pt x="52" y="23"/>
                    </a:cubicBezTo>
                    <a:cubicBezTo>
                      <a:pt x="51" y="23"/>
                      <a:pt x="51" y="21"/>
                      <a:pt x="51" y="21"/>
                    </a:cubicBezTo>
                    <a:cubicBezTo>
                      <a:pt x="52" y="21"/>
                      <a:pt x="51" y="18"/>
                      <a:pt x="51" y="18"/>
                    </a:cubicBezTo>
                    <a:cubicBezTo>
                      <a:pt x="51" y="18"/>
                      <a:pt x="49" y="21"/>
                      <a:pt x="50" y="19"/>
                    </a:cubicBezTo>
                    <a:cubicBezTo>
                      <a:pt x="50" y="18"/>
                      <a:pt x="49" y="18"/>
                      <a:pt x="49" y="17"/>
                    </a:cubicBezTo>
                    <a:cubicBezTo>
                      <a:pt x="49" y="15"/>
                      <a:pt x="48" y="14"/>
                      <a:pt x="47" y="14"/>
                    </a:cubicBezTo>
                    <a:cubicBezTo>
                      <a:pt x="46" y="15"/>
                      <a:pt x="44" y="15"/>
                      <a:pt x="42" y="15"/>
                    </a:cubicBezTo>
                    <a:cubicBezTo>
                      <a:pt x="39" y="14"/>
                      <a:pt x="39" y="14"/>
                      <a:pt x="37" y="13"/>
                    </a:cubicBezTo>
                    <a:cubicBezTo>
                      <a:pt x="35" y="12"/>
                      <a:pt x="34" y="13"/>
                      <a:pt x="33" y="13"/>
                    </a:cubicBezTo>
                    <a:cubicBezTo>
                      <a:pt x="32" y="14"/>
                      <a:pt x="32" y="12"/>
                      <a:pt x="32" y="12"/>
                    </a:cubicBezTo>
                    <a:cubicBezTo>
                      <a:pt x="17" y="30"/>
                      <a:pt x="6" y="53"/>
                      <a:pt x="0" y="77"/>
                    </a:cubicBezTo>
                    <a:cubicBezTo>
                      <a:pt x="1" y="78"/>
                      <a:pt x="2" y="80"/>
                      <a:pt x="2" y="80"/>
                    </a:cubicBezTo>
                    <a:cubicBezTo>
                      <a:pt x="3" y="82"/>
                      <a:pt x="5" y="87"/>
                      <a:pt x="6" y="87"/>
                    </a:cubicBezTo>
                    <a:cubicBezTo>
                      <a:pt x="6" y="87"/>
                      <a:pt x="8" y="90"/>
                      <a:pt x="8" y="90"/>
                    </a:cubicBezTo>
                    <a:cubicBezTo>
                      <a:pt x="8" y="90"/>
                      <a:pt x="9" y="92"/>
                      <a:pt x="8" y="93"/>
                    </a:cubicBezTo>
                    <a:cubicBezTo>
                      <a:pt x="8" y="94"/>
                      <a:pt x="9" y="96"/>
                      <a:pt x="10" y="97"/>
                    </a:cubicBezTo>
                    <a:cubicBezTo>
                      <a:pt x="10" y="98"/>
                      <a:pt x="14" y="98"/>
                      <a:pt x="14" y="101"/>
                    </a:cubicBezTo>
                    <a:cubicBezTo>
                      <a:pt x="14" y="101"/>
                      <a:pt x="15" y="105"/>
                      <a:pt x="16" y="105"/>
                    </a:cubicBezTo>
                    <a:cubicBezTo>
                      <a:pt x="18" y="105"/>
                      <a:pt x="20" y="104"/>
                      <a:pt x="20" y="105"/>
                    </a:cubicBezTo>
                    <a:cubicBezTo>
                      <a:pt x="20" y="105"/>
                      <a:pt x="22" y="108"/>
                      <a:pt x="22" y="106"/>
                    </a:cubicBezTo>
                    <a:cubicBezTo>
                      <a:pt x="23" y="105"/>
                      <a:pt x="23" y="104"/>
                      <a:pt x="24" y="104"/>
                    </a:cubicBezTo>
                    <a:cubicBezTo>
                      <a:pt x="26" y="104"/>
                      <a:pt x="26" y="106"/>
                      <a:pt x="27" y="107"/>
                    </a:cubicBezTo>
                    <a:cubicBezTo>
                      <a:pt x="28" y="108"/>
                      <a:pt x="30" y="110"/>
                      <a:pt x="31" y="110"/>
                    </a:cubicBezTo>
                    <a:cubicBezTo>
                      <a:pt x="31" y="110"/>
                      <a:pt x="33" y="112"/>
                      <a:pt x="33" y="111"/>
                    </a:cubicBezTo>
                    <a:cubicBezTo>
                      <a:pt x="34" y="111"/>
                      <a:pt x="35" y="112"/>
                      <a:pt x="36" y="112"/>
                    </a:cubicBezTo>
                    <a:cubicBezTo>
                      <a:pt x="36" y="112"/>
                      <a:pt x="38" y="114"/>
                      <a:pt x="38" y="116"/>
                    </a:cubicBezTo>
                    <a:cubicBezTo>
                      <a:pt x="37" y="119"/>
                      <a:pt x="40" y="119"/>
                      <a:pt x="40" y="120"/>
                    </a:cubicBezTo>
                    <a:cubicBezTo>
                      <a:pt x="41" y="120"/>
                      <a:pt x="43" y="122"/>
                      <a:pt x="43" y="123"/>
                    </a:cubicBezTo>
                    <a:cubicBezTo>
                      <a:pt x="44" y="124"/>
                      <a:pt x="46" y="124"/>
                      <a:pt x="46" y="125"/>
                    </a:cubicBezTo>
                    <a:cubicBezTo>
                      <a:pt x="47" y="125"/>
                      <a:pt x="47" y="126"/>
                      <a:pt x="48" y="125"/>
                    </a:cubicBezTo>
                    <a:cubicBezTo>
                      <a:pt x="50" y="125"/>
                      <a:pt x="49" y="123"/>
                      <a:pt x="49" y="123"/>
                    </a:cubicBezTo>
                    <a:cubicBezTo>
                      <a:pt x="49" y="123"/>
                      <a:pt x="51" y="122"/>
                      <a:pt x="52" y="123"/>
                    </a:cubicBezTo>
                    <a:cubicBezTo>
                      <a:pt x="52" y="124"/>
                      <a:pt x="53" y="127"/>
                      <a:pt x="53" y="127"/>
                    </a:cubicBezTo>
                    <a:cubicBezTo>
                      <a:pt x="54" y="127"/>
                      <a:pt x="55" y="130"/>
                      <a:pt x="54" y="133"/>
                    </a:cubicBezTo>
                    <a:cubicBezTo>
                      <a:pt x="54" y="135"/>
                      <a:pt x="54" y="137"/>
                      <a:pt x="53" y="137"/>
                    </a:cubicBezTo>
                    <a:cubicBezTo>
                      <a:pt x="53" y="137"/>
                      <a:pt x="51" y="139"/>
                      <a:pt x="50" y="139"/>
                    </a:cubicBezTo>
                    <a:cubicBezTo>
                      <a:pt x="49" y="140"/>
                      <a:pt x="48" y="143"/>
                      <a:pt x="48" y="144"/>
                    </a:cubicBezTo>
                    <a:cubicBezTo>
                      <a:pt x="48" y="145"/>
                      <a:pt x="49" y="148"/>
                      <a:pt x="49" y="150"/>
                    </a:cubicBezTo>
                    <a:cubicBezTo>
                      <a:pt x="49" y="151"/>
                      <a:pt x="48" y="152"/>
                      <a:pt x="48" y="154"/>
                    </a:cubicBezTo>
                    <a:cubicBezTo>
                      <a:pt x="49" y="157"/>
                      <a:pt x="52" y="157"/>
                      <a:pt x="52" y="159"/>
                    </a:cubicBezTo>
                    <a:cubicBezTo>
                      <a:pt x="52" y="161"/>
                      <a:pt x="55" y="166"/>
                      <a:pt x="55" y="167"/>
                    </a:cubicBezTo>
                    <a:cubicBezTo>
                      <a:pt x="56" y="169"/>
                      <a:pt x="58" y="172"/>
                      <a:pt x="58" y="174"/>
                    </a:cubicBezTo>
                    <a:cubicBezTo>
                      <a:pt x="58" y="177"/>
                      <a:pt x="63" y="179"/>
                      <a:pt x="64" y="179"/>
                    </a:cubicBezTo>
                    <a:cubicBezTo>
                      <a:pt x="64" y="179"/>
                      <a:pt x="66" y="181"/>
                      <a:pt x="67" y="181"/>
                    </a:cubicBezTo>
                    <a:cubicBezTo>
                      <a:pt x="68" y="182"/>
                      <a:pt x="69" y="183"/>
                      <a:pt x="70" y="185"/>
                    </a:cubicBezTo>
                    <a:cubicBezTo>
                      <a:pt x="71" y="186"/>
                      <a:pt x="71" y="188"/>
                      <a:pt x="71" y="189"/>
                    </a:cubicBezTo>
                    <a:cubicBezTo>
                      <a:pt x="71" y="189"/>
                      <a:pt x="71" y="195"/>
                      <a:pt x="71" y="198"/>
                    </a:cubicBezTo>
                    <a:cubicBezTo>
                      <a:pt x="71" y="201"/>
                      <a:pt x="73" y="204"/>
                      <a:pt x="72" y="205"/>
                    </a:cubicBezTo>
                    <a:cubicBezTo>
                      <a:pt x="71" y="205"/>
                      <a:pt x="69" y="206"/>
                      <a:pt x="70" y="207"/>
                    </a:cubicBezTo>
                    <a:cubicBezTo>
                      <a:pt x="71" y="208"/>
                      <a:pt x="70" y="208"/>
                      <a:pt x="70" y="209"/>
                    </a:cubicBezTo>
                    <a:cubicBezTo>
                      <a:pt x="70" y="209"/>
                      <a:pt x="71" y="212"/>
                      <a:pt x="71" y="213"/>
                    </a:cubicBezTo>
                    <a:cubicBezTo>
                      <a:pt x="70" y="214"/>
                      <a:pt x="70" y="216"/>
                      <a:pt x="70" y="217"/>
                    </a:cubicBezTo>
                    <a:cubicBezTo>
                      <a:pt x="69" y="217"/>
                      <a:pt x="68" y="218"/>
                      <a:pt x="69" y="220"/>
                    </a:cubicBezTo>
                    <a:cubicBezTo>
                      <a:pt x="69" y="221"/>
                      <a:pt x="68" y="221"/>
                      <a:pt x="68" y="222"/>
                    </a:cubicBezTo>
                    <a:cubicBezTo>
                      <a:pt x="68" y="223"/>
                      <a:pt x="70" y="223"/>
                      <a:pt x="70" y="224"/>
                    </a:cubicBezTo>
                    <a:cubicBezTo>
                      <a:pt x="69" y="226"/>
                      <a:pt x="69" y="226"/>
                      <a:pt x="69" y="227"/>
                    </a:cubicBezTo>
                    <a:cubicBezTo>
                      <a:pt x="69" y="229"/>
                      <a:pt x="70" y="230"/>
                      <a:pt x="70" y="231"/>
                    </a:cubicBezTo>
                    <a:cubicBezTo>
                      <a:pt x="70" y="231"/>
                      <a:pt x="70" y="232"/>
                      <a:pt x="69" y="233"/>
                    </a:cubicBezTo>
                    <a:cubicBezTo>
                      <a:pt x="68" y="234"/>
                      <a:pt x="68" y="235"/>
                      <a:pt x="68" y="236"/>
                    </a:cubicBezTo>
                    <a:cubicBezTo>
                      <a:pt x="68" y="236"/>
                      <a:pt x="69" y="237"/>
                      <a:pt x="69" y="238"/>
                    </a:cubicBezTo>
                    <a:cubicBezTo>
                      <a:pt x="69" y="238"/>
                      <a:pt x="68" y="239"/>
                      <a:pt x="69" y="240"/>
                    </a:cubicBezTo>
                    <a:cubicBezTo>
                      <a:pt x="69" y="241"/>
                      <a:pt x="70" y="241"/>
                      <a:pt x="71" y="241"/>
                    </a:cubicBezTo>
                    <a:cubicBezTo>
                      <a:pt x="71" y="242"/>
                      <a:pt x="69" y="242"/>
                      <a:pt x="70" y="243"/>
                    </a:cubicBezTo>
                    <a:cubicBezTo>
                      <a:pt x="71" y="244"/>
                      <a:pt x="72" y="243"/>
                      <a:pt x="72" y="245"/>
                    </a:cubicBezTo>
                    <a:cubicBezTo>
                      <a:pt x="72" y="245"/>
                      <a:pt x="73" y="246"/>
                      <a:pt x="73" y="246"/>
                    </a:cubicBezTo>
                    <a:cubicBezTo>
                      <a:pt x="73" y="246"/>
                      <a:pt x="74" y="246"/>
                      <a:pt x="74" y="246"/>
                    </a:cubicBezTo>
                    <a:cubicBezTo>
                      <a:pt x="74" y="247"/>
                      <a:pt x="75" y="247"/>
                      <a:pt x="75" y="247"/>
                    </a:cubicBezTo>
                    <a:cubicBezTo>
                      <a:pt x="75" y="247"/>
                      <a:pt x="77" y="248"/>
                      <a:pt x="77" y="248"/>
                    </a:cubicBezTo>
                    <a:close/>
                    <a:moveTo>
                      <a:pt x="55" y="38"/>
                    </a:moveTo>
                    <a:cubicBezTo>
                      <a:pt x="55" y="38"/>
                      <a:pt x="58" y="37"/>
                      <a:pt x="59" y="38"/>
                    </a:cubicBezTo>
                    <a:cubicBezTo>
                      <a:pt x="60" y="39"/>
                      <a:pt x="58" y="39"/>
                      <a:pt x="57" y="40"/>
                    </a:cubicBezTo>
                    <a:cubicBezTo>
                      <a:pt x="55" y="41"/>
                      <a:pt x="55" y="41"/>
                      <a:pt x="54" y="42"/>
                    </a:cubicBezTo>
                    <a:cubicBezTo>
                      <a:pt x="53" y="43"/>
                      <a:pt x="51" y="43"/>
                      <a:pt x="50" y="44"/>
                    </a:cubicBezTo>
                    <a:cubicBezTo>
                      <a:pt x="49" y="45"/>
                      <a:pt x="48" y="46"/>
                      <a:pt x="47" y="45"/>
                    </a:cubicBezTo>
                    <a:cubicBezTo>
                      <a:pt x="47" y="44"/>
                      <a:pt x="48" y="45"/>
                      <a:pt x="48" y="44"/>
                    </a:cubicBezTo>
                    <a:cubicBezTo>
                      <a:pt x="48" y="44"/>
                      <a:pt x="51" y="42"/>
                      <a:pt x="51" y="42"/>
                    </a:cubicBezTo>
                    <a:cubicBezTo>
                      <a:pt x="51" y="42"/>
                      <a:pt x="54" y="37"/>
                      <a:pt x="55" y="38"/>
                    </a:cubicBezTo>
                    <a:close/>
                    <a:moveTo>
                      <a:pt x="50" y="34"/>
                    </a:moveTo>
                    <a:cubicBezTo>
                      <a:pt x="51" y="34"/>
                      <a:pt x="53" y="37"/>
                      <a:pt x="52" y="37"/>
                    </a:cubicBezTo>
                    <a:cubicBezTo>
                      <a:pt x="51" y="38"/>
                      <a:pt x="50" y="37"/>
                      <a:pt x="50" y="35"/>
                    </a:cubicBezTo>
                    <a:cubicBezTo>
                      <a:pt x="50" y="34"/>
                      <a:pt x="49" y="38"/>
                      <a:pt x="49" y="39"/>
                    </a:cubicBezTo>
                    <a:cubicBezTo>
                      <a:pt x="50" y="40"/>
                      <a:pt x="48" y="42"/>
                      <a:pt x="48" y="42"/>
                    </a:cubicBezTo>
                    <a:cubicBezTo>
                      <a:pt x="47" y="42"/>
                      <a:pt x="47" y="40"/>
                      <a:pt x="47" y="38"/>
                    </a:cubicBezTo>
                    <a:cubicBezTo>
                      <a:pt x="47" y="37"/>
                      <a:pt x="46" y="35"/>
                      <a:pt x="45" y="35"/>
                    </a:cubicBezTo>
                    <a:cubicBezTo>
                      <a:pt x="43" y="36"/>
                      <a:pt x="42" y="38"/>
                      <a:pt x="41" y="38"/>
                    </a:cubicBezTo>
                    <a:cubicBezTo>
                      <a:pt x="41" y="39"/>
                      <a:pt x="41" y="42"/>
                      <a:pt x="41" y="43"/>
                    </a:cubicBezTo>
                    <a:cubicBezTo>
                      <a:pt x="41" y="43"/>
                      <a:pt x="41" y="46"/>
                      <a:pt x="39" y="46"/>
                    </a:cubicBezTo>
                    <a:cubicBezTo>
                      <a:pt x="38" y="46"/>
                      <a:pt x="38" y="43"/>
                      <a:pt x="39" y="42"/>
                    </a:cubicBezTo>
                    <a:cubicBezTo>
                      <a:pt x="39" y="40"/>
                      <a:pt x="38" y="38"/>
                      <a:pt x="39" y="36"/>
                    </a:cubicBezTo>
                    <a:cubicBezTo>
                      <a:pt x="40" y="35"/>
                      <a:pt x="42" y="34"/>
                      <a:pt x="43" y="34"/>
                    </a:cubicBezTo>
                    <a:cubicBezTo>
                      <a:pt x="44" y="33"/>
                      <a:pt x="46" y="34"/>
                      <a:pt x="47" y="34"/>
                    </a:cubicBezTo>
                    <a:cubicBezTo>
                      <a:pt x="47" y="34"/>
                      <a:pt x="49" y="34"/>
                      <a:pt x="50" y="34"/>
                    </a:cubicBezTo>
                    <a:close/>
                    <a:moveTo>
                      <a:pt x="36" y="30"/>
                    </a:moveTo>
                    <a:cubicBezTo>
                      <a:pt x="38" y="29"/>
                      <a:pt x="40" y="26"/>
                      <a:pt x="41" y="27"/>
                    </a:cubicBezTo>
                    <a:cubicBezTo>
                      <a:pt x="44" y="29"/>
                      <a:pt x="44" y="29"/>
                      <a:pt x="44" y="29"/>
                    </a:cubicBezTo>
                    <a:cubicBezTo>
                      <a:pt x="45" y="30"/>
                      <a:pt x="44" y="32"/>
                      <a:pt x="43" y="32"/>
                    </a:cubicBezTo>
                    <a:cubicBezTo>
                      <a:pt x="43" y="32"/>
                      <a:pt x="41" y="32"/>
                      <a:pt x="40" y="32"/>
                    </a:cubicBezTo>
                    <a:cubicBezTo>
                      <a:pt x="39" y="32"/>
                      <a:pt x="39" y="31"/>
                      <a:pt x="38" y="31"/>
                    </a:cubicBezTo>
                    <a:cubicBezTo>
                      <a:pt x="38" y="31"/>
                      <a:pt x="36" y="32"/>
                      <a:pt x="36" y="33"/>
                    </a:cubicBezTo>
                    <a:cubicBezTo>
                      <a:pt x="35" y="33"/>
                      <a:pt x="33" y="33"/>
                      <a:pt x="33" y="32"/>
                    </a:cubicBezTo>
                    <a:cubicBezTo>
                      <a:pt x="33" y="31"/>
                      <a:pt x="34" y="31"/>
                      <a:pt x="36" y="3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1" name="is1ide-Freeform: Shape 12"/>
              <p:cNvSpPr>
                <a:spLocks/>
              </p:cNvSpPr>
              <p:nvPr/>
            </p:nvSpPr>
            <p:spPr bwMode="auto">
              <a:xfrm>
                <a:off x="5247990" y="4030001"/>
                <a:ext cx="101420" cy="38169"/>
              </a:xfrm>
              <a:custGeom>
                <a:avLst/>
                <a:gdLst>
                  <a:gd name="T0" fmla="*/ 2 w 13"/>
                  <a:gd name="T1" fmla="*/ 4 h 5"/>
                  <a:gd name="T2" fmla="*/ 2 w 13"/>
                  <a:gd name="T3" fmla="*/ 5 h 5"/>
                  <a:gd name="T4" fmla="*/ 5 w 13"/>
                  <a:gd name="T5" fmla="*/ 4 h 5"/>
                  <a:gd name="T6" fmla="*/ 8 w 13"/>
                  <a:gd name="T7" fmla="*/ 3 h 5"/>
                  <a:gd name="T8" fmla="*/ 10 w 13"/>
                  <a:gd name="T9" fmla="*/ 5 h 5"/>
                  <a:gd name="T10" fmla="*/ 11 w 13"/>
                  <a:gd name="T11" fmla="*/ 3 h 5"/>
                  <a:gd name="T12" fmla="*/ 7 w 13"/>
                  <a:gd name="T13" fmla="*/ 1 h 5"/>
                  <a:gd name="T14" fmla="*/ 5 w 13"/>
                  <a:gd name="T15" fmla="*/ 0 h 5"/>
                  <a:gd name="T16" fmla="*/ 4 w 13"/>
                  <a:gd name="T17" fmla="*/ 1 h 5"/>
                  <a:gd name="T18" fmla="*/ 2 w 13"/>
                  <a:gd name="T19" fmla="*/ 3 h 5"/>
                  <a:gd name="T20" fmla="*/ 2 w 13"/>
                  <a:gd name="T21" fmla="*/ 4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3" h="5">
                    <a:moveTo>
                      <a:pt x="2" y="4"/>
                    </a:moveTo>
                    <a:cubicBezTo>
                      <a:pt x="0" y="5"/>
                      <a:pt x="1" y="5"/>
                      <a:pt x="2" y="5"/>
                    </a:cubicBezTo>
                    <a:cubicBezTo>
                      <a:pt x="3" y="5"/>
                      <a:pt x="5" y="4"/>
                      <a:pt x="5" y="4"/>
                    </a:cubicBezTo>
                    <a:cubicBezTo>
                      <a:pt x="5" y="4"/>
                      <a:pt x="8" y="2"/>
                      <a:pt x="8" y="3"/>
                    </a:cubicBezTo>
                    <a:cubicBezTo>
                      <a:pt x="9" y="4"/>
                      <a:pt x="8" y="5"/>
                      <a:pt x="10" y="5"/>
                    </a:cubicBezTo>
                    <a:cubicBezTo>
                      <a:pt x="11" y="5"/>
                      <a:pt x="13" y="4"/>
                      <a:pt x="11" y="3"/>
                    </a:cubicBezTo>
                    <a:cubicBezTo>
                      <a:pt x="9" y="2"/>
                      <a:pt x="8" y="2"/>
                      <a:pt x="7" y="1"/>
                    </a:cubicBezTo>
                    <a:cubicBezTo>
                      <a:pt x="6" y="0"/>
                      <a:pt x="6" y="0"/>
                      <a:pt x="5" y="0"/>
                    </a:cubicBezTo>
                    <a:cubicBezTo>
                      <a:pt x="5" y="1"/>
                      <a:pt x="5" y="1"/>
                      <a:pt x="4" y="1"/>
                    </a:cubicBezTo>
                    <a:cubicBezTo>
                      <a:pt x="4" y="1"/>
                      <a:pt x="3" y="2"/>
                      <a:pt x="2" y="3"/>
                    </a:cubicBezTo>
                    <a:cubicBezTo>
                      <a:pt x="2" y="3"/>
                      <a:pt x="2" y="3"/>
                      <a:pt x="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2" name="is1ide-Freeform: Shape 13"/>
              <p:cNvSpPr>
                <a:spLocks/>
              </p:cNvSpPr>
              <p:nvPr/>
            </p:nvSpPr>
            <p:spPr bwMode="auto">
              <a:xfrm>
                <a:off x="5287250" y="4068170"/>
                <a:ext cx="22901" cy="16358"/>
              </a:xfrm>
              <a:custGeom>
                <a:avLst/>
                <a:gdLst>
                  <a:gd name="T0" fmla="*/ 0 w 3"/>
                  <a:gd name="T1" fmla="*/ 1 h 2"/>
                  <a:gd name="T2" fmla="*/ 3 w 3"/>
                  <a:gd name="T3" fmla="*/ 2 h 2"/>
                  <a:gd name="T4" fmla="*/ 0 w 3"/>
                  <a:gd name="T5" fmla="*/ 1 h 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2">
                    <a:moveTo>
                      <a:pt x="0" y="1"/>
                    </a:moveTo>
                    <a:cubicBezTo>
                      <a:pt x="0" y="2"/>
                      <a:pt x="2" y="2"/>
                      <a:pt x="3" y="2"/>
                    </a:cubicBezTo>
                    <a:cubicBezTo>
                      <a:pt x="3" y="1"/>
                      <a:pt x="2" y="0"/>
                      <a:pt x="0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3" name="is1ide-Freeform: Shape 14"/>
              <p:cNvSpPr>
                <a:spLocks/>
              </p:cNvSpPr>
              <p:nvPr/>
            </p:nvSpPr>
            <p:spPr bwMode="auto">
              <a:xfrm>
                <a:off x="5317785" y="4075804"/>
                <a:ext cx="31626" cy="23992"/>
              </a:xfrm>
              <a:custGeom>
                <a:avLst/>
                <a:gdLst>
                  <a:gd name="T0" fmla="*/ 2 w 4"/>
                  <a:gd name="T1" fmla="*/ 1 h 3"/>
                  <a:gd name="T2" fmla="*/ 3 w 4"/>
                  <a:gd name="T3" fmla="*/ 2 h 3"/>
                  <a:gd name="T4" fmla="*/ 2 w 4"/>
                  <a:gd name="T5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3">
                    <a:moveTo>
                      <a:pt x="2" y="1"/>
                    </a:moveTo>
                    <a:cubicBezTo>
                      <a:pt x="0" y="1"/>
                      <a:pt x="2" y="3"/>
                      <a:pt x="3" y="2"/>
                    </a:cubicBezTo>
                    <a:cubicBezTo>
                      <a:pt x="4" y="1"/>
                      <a:pt x="4" y="0"/>
                      <a:pt x="2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4" name="is1ide-Freeform: Shape 15"/>
              <p:cNvSpPr>
                <a:spLocks/>
              </p:cNvSpPr>
              <p:nvPr/>
            </p:nvSpPr>
            <p:spPr bwMode="auto">
              <a:xfrm>
                <a:off x="6147687" y="3990742"/>
                <a:ext cx="147223" cy="54527"/>
              </a:xfrm>
              <a:custGeom>
                <a:avLst/>
                <a:gdLst>
                  <a:gd name="T0" fmla="*/ 7 w 19"/>
                  <a:gd name="T1" fmla="*/ 5 h 7"/>
                  <a:gd name="T2" fmla="*/ 10 w 19"/>
                  <a:gd name="T3" fmla="*/ 7 h 7"/>
                  <a:gd name="T4" fmla="*/ 14 w 19"/>
                  <a:gd name="T5" fmla="*/ 5 h 7"/>
                  <a:gd name="T6" fmla="*/ 17 w 19"/>
                  <a:gd name="T7" fmla="*/ 4 h 7"/>
                  <a:gd name="T8" fmla="*/ 18 w 19"/>
                  <a:gd name="T9" fmla="*/ 2 h 7"/>
                  <a:gd name="T10" fmla="*/ 14 w 19"/>
                  <a:gd name="T11" fmla="*/ 0 h 7"/>
                  <a:gd name="T12" fmla="*/ 10 w 19"/>
                  <a:gd name="T13" fmla="*/ 1 h 7"/>
                  <a:gd name="T14" fmla="*/ 6 w 19"/>
                  <a:gd name="T15" fmla="*/ 1 h 7"/>
                  <a:gd name="T16" fmla="*/ 1 w 19"/>
                  <a:gd name="T17" fmla="*/ 0 h 7"/>
                  <a:gd name="T18" fmla="*/ 1 w 19"/>
                  <a:gd name="T19" fmla="*/ 2 h 7"/>
                  <a:gd name="T20" fmla="*/ 3 w 19"/>
                  <a:gd name="T21" fmla="*/ 5 h 7"/>
                  <a:gd name="T22" fmla="*/ 7 w 19"/>
                  <a:gd name="T23" fmla="*/ 5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9" h="7">
                    <a:moveTo>
                      <a:pt x="7" y="5"/>
                    </a:moveTo>
                    <a:cubicBezTo>
                      <a:pt x="7" y="6"/>
                      <a:pt x="8" y="7"/>
                      <a:pt x="10" y="7"/>
                    </a:cubicBezTo>
                    <a:cubicBezTo>
                      <a:pt x="12" y="6"/>
                      <a:pt x="13" y="6"/>
                      <a:pt x="14" y="5"/>
                    </a:cubicBezTo>
                    <a:cubicBezTo>
                      <a:pt x="14" y="4"/>
                      <a:pt x="17" y="4"/>
                      <a:pt x="17" y="4"/>
                    </a:cubicBezTo>
                    <a:cubicBezTo>
                      <a:pt x="17" y="4"/>
                      <a:pt x="19" y="3"/>
                      <a:pt x="18" y="2"/>
                    </a:cubicBezTo>
                    <a:cubicBezTo>
                      <a:pt x="17" y="1"/>
                      <a:pt x="15" y="1"/>
                      <a:pt x="14" y="0"/>
                    </a:cubicBezTo>
                    <a:cubicBezTo>
                      <a:pt x="13" y="0"/>
                      <a:pt x="13" y="1"/>
                      <a:pt x="10" y="1"/>
                    </a:cubicBezTo>
                    <a:cubicBezTo>
                      <a:pt x="8" y="1"/>
                      <a:pt x="7" y="2"/>
                      <a:pt x="6" y="1"/>
                    </a:cubicBezTo>
                    <a:cubicBezTo>
                      <a:pt x="5" y="0"/>
                      <a:pt x="1" y="0"/>
                      <a:pt x="1" y="0"/>
                    </a:cubicBezTo>
                    <a:cubicBezTo>
                      <a:pt x="1" y="1"/>
                      <a:pt x="0" y="1"/>
                      <a:pt x="1" y="2"/>
                    </a:cubicBezTo>
                    <a:cubicBezTo>
                      <a:pt x="2" y="4"/>
                      <a:pt x="2" y="5"/>
                      <a:pt x="3" y="5"/>
                    </a:cubicBezTo>
                    <a:cubicBezTo>
                      <a:pt x="4" y="5"/>
                      <a:pt x="6" y="5"/>
                      <a:pt x="7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5" name="is1ide-Freeform: Shape 16"/>
              <p:cNvSpPr>
                <a:spLocks/>
              </p:cNvSpPr>
              <p:nvPr/>
            </p:nvSpPr>
            <p:spPr bwMode="auto">
              <a:xfrm>
                <a:off x="5511901" y="3720288"/>
                <a:ext cx="728482" cy="371875"/>
              </a:xfrm>
              <a:custGeom>
                <a:avLst/>
                <a:gdLst>
                  <a:gd name="T0" fmla="*/ 3 w 94"/>
                  <a:gd name="T1" fmla="*/ 20 h 48"/>
                  <a:gd name="T2" fmla="*/ 5 w 94"/>
                  <a:gd name="T3" fmla="*/ 20 h 48"/>
                  <a:gd name="T4" fmla="*/ 16 w 94"/>
                  <a:gd name="T5" fmla="*/ 20 h 48"/>
                  <a:gd name="T6" fmla="*/ 22 w 94"/>
                  <a:gd name="T7" fmla="*/ 28 h 48"/>
                  <a:gd name="T8" fmla="*/ 27 w 94"/>
                  <a:gd name="T9" fmla="*/ 27 h 48"/>
                  <a:gd name="T10" fmla="*/ 28 w 94"/>
                  <a:gd name="T11" fmla="*/ 31 h 48"/>
                  <a:gd name="T12" fmla="*/ 27 w 94"/>
                  <a:gd name="T13" fmla="*/ 34 h 48"/>
                  <a:gd name="T14" fmla="*/ 25 w 94"/>
                  <a:gd name="T15" fmla="*/ 34 h 48"/>
                  <a:gd name="T16" fmla="*/ 25 w 94"/>
                  <a:gd name="T17" fmla="*/ 38 h 48"/>
                  <a:gd name="T18" fmla="*/ 27 w 94"/>
                  <a:gd name="T19" fmla="*/ 40 h 48"/>
                  <a:gd name="T20" fmla="*/ 34 w 94"/>
                  <a:gd name="T21" fmla="*/ 46 h 48"/>
                  <a:gd name="T22" fmla="*/ 39 w 94"/>
                  <a:gd name="T23" fmla="*/ 48 h 48"/>
                  <a:gd name="T24" fmla="*/ 43 w 94"/>
                  <a:gd name="T25" fmla="*/ 43 h 48"/>
                  <a:gd name="T26" fmla="*/ 46 w 94"/>
                  <a:gd name="T27" fmla="*/ 40 h 48"/>
                  <a:gd name="T28" fmla="*/ 52 w 94"/>
                  <a:gd name="T29" fmla="*/ 36 h 48"/>
                  <a:gd name="T30" fmla="*/ 61 w 94"/>
                  <a:gd name="T31" fmla="*/ 32 h 48"/>
                  <a:gd name="T32" fmla="*/ 73 w 94"/>
                  <a:gd name="T33" fmla="*/ 30 h 48"/>
                  <a:gd name="T34" fmla="*/ 72 w 94"/>
                  <a:gd name="T35" fmla="*/ 28 h 48"/>
                  <a:gd name="T36" fmla="*/ 75 w 94"/>
                  <a:gd name="T37" fmla="*/ 27 h 48"/>
                  <a:gd name="T38" fmla="*/ 79 w 94"/>
                  <a:gd name="T39" fmla="*/ 27 h 48"/>
                  <a:gd name="T40" fmla="*/ 78 w 94"/>
                  <a:gd name="T41" fmla="*/ 22 h 48"/>
                  <a:gd name="T42" fmla="*/ 85 w 94"/>
                  <a:gd name="T43" fmla="*/ 18 h 48"/>
                  <a:gd name="T44" fmla="*/ 83 w 94"/>
                  <a:gd name="T45" fmla="*/ 16 h 48"/>
                  <a:gd name="T46" fmla="*/ 91 w 94"/>
                  <a:gd name="T47" fmla="*/ 9 h 48"/>
                  <a:gd name="T48" fmla="*/ 87 w 94"/>
                  <a:gd name="T49" fmla="*/ 7 h 48"/>
                  <a:gd name="T50" fmla="*/ 78 w 94"/>
                  <a:gd name="T51" fmla="*/ 5 h 48"/>
                  <a:gd name="T52" fmla="*/ 73 w 94"/>
                  <a:gd name="T53" fmla="*/ 2 h 48"/>
                  <a:gd name="T54" fmla="*/ 65 w 94"/>
                  <a:gd name="T55" fmla="*/ 3 h 48"/>
                  <a:gd name="T56" fmla="*/ 53 w 94"/>
                  <a:gd name="T57" fmla="*/ 3 h 48"/>
                  <a:gd name="T58" fmla="*/ 66 w 94"/>
                  <a:gd name="T59" fmla="*/ 2 h 48"/>
                  <a:gd name="T60" fmla="*/ 58 w 94"/>
                  <a:gd name="T61" fmla="*/ 0 h 48"/>
                  <a:gd name="T62" fmla="*/ 36 w 94"/>
                  <a:gd name="T63" fmla="*/ 5 h 48"/>
                  <a:gd name="T64" fmla="*/ 32 w 94"/>
                  <a:gd name="T65" fmla="*/ 6 h 48"/>
                  <a:gd name="T66" fmla="*/ 27 w 94"/>
                  <a:gd name="T67" fmla="*/ 7 h 48"/>
                  <a:gd name="T68" fmla="*/ 1 w 94"/>
                  <a:gd name="T69" fmla="*/ 21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94" h="48">
                    <a:moveTo>
                      <a:pt x="1" y="21"/>
                    </a:moveTo>
                    <a:cubicBezTo>
                      <a:pt x="1" y="21"/>
                      <a:pt x="3" y="21"/>
                      <a:pt x="3" y="20"/>
                    </a:cubicBezTo>
                    <a:cubicBezTo>
                      <a:pt x="4" y="20"/>
                      <a:pt x="5" y="18"/>
                      <a:pt x="5" y="18"/>
                    </a:cubicBezTo>
                    <a:cubicBezTo>
                      <a:pt x="5" y="18"/>
                      <a:pt x="4" y="19"/>
                      <a:pt x="5" y="20"/>
                    </a:cubicBezTo>
                    <a:cubicBezTo>
                      <a:pt x="6" y="20"/>
                      <a:pt x="9" y="19"/>
                      <a:pt x="10" y="19"/>
                    </a:cubicBezTo>
                    <a:cubicBezTo>
                      <a:pt x="11" y="19"/>
                      <a:pt x="15" y="20"/>
                      <a:pt x="16" y="20"/>
                    </a:cubicBezTo>
                    <a:cubicBezTo>
                      <a:pt x="17" y="21"/>
                      <a:pt x="20" y="21"/>
                      <a:pt x="21" y="22"/>
                    </a:cubicBezTo>
                    <a:cubicBezTo>
                      <a:pt x="22" y="23"/>
                      <a:pt x="21" y="28"/>
                      <a:pt x="22" y="28"/>
                    </a:cubicBezTo>
                    <a:cubicBezTo>
                      <a:pt x="22" y="29"/>
                      <a:pt x="24" y="27"/>
                      <a:pt x="24" y="26"/>
                    </a:cubicBezTo>
                    <a:cubicBezTo>
                      <a:pt x="25" y="26"/>
                      <a:pt x="27" y="26"/>
                      <a:pt x="27" y="27"/>
                    </a:cubicBezTo>
                    <a:cubicBezTo>
                      <a:pt x="28" y="27"/>
                      <a:pt x="29" y="29"/>
                      <a:pt x="29" y="30"/>
                    </a:cubicBezTo>
                    <a:cubicBezTo>
                      <a:pt x="29" y="30"/>
                      <a:pt x="29" y="31"/>
                      <a:pt x="28" y="31"/>
                    </a:cubicBezTo>
                    <a:cubicBezTo>
                      <a:pt x="28" y="31"/>
                      <a:pt x="26" y="34"/>
                      <a:pt x="27" y="33"/>
                    </a:cubicBezTo>
                    <a:cubicBezTo>
                      <a:pt x="27" y="33"/>
                      <a:pt x="27" y="34"/>
                      <a:pt x="27" y="34"/>
                    </a:cubicBezTo>
                    <a:cubicBezTo>
                      <a:pt x="26" y="35"/>
                      <a:pt x="25" y="35"/>
                      <a:pt x="25" y="35"/>
                    </a:cubicBezTo>
                    <a:cubicBezTo>
                      <a:pt x="25" y="35"/>
                      <a:pt x="25" y="34"/>
                      <a:pt x="25" y="34"/>
                    </a:cubicBezTo>
                    <a:cubicBezTo>
                      <a:pt x="24" y="34"/>
                      <a:pt x="24" y="34"/>
                      <a:pt x="24" y="35"/>
                    </a:cubicBezTo>
                    <a:cubicBezTo>
                      <a:pt x="24" y="36"/>
                      <a:pt x="25" y="38"/>
                      <a:pt x="25" y="38"/>
                    </a:cubicBezTo>
                    <a:cubicBezTo>
                      <a:pt x="26" y="39"/>
                      <a:pt x="28" y="39"/>
                      <a:pt x="28" y="39"/>
                    </a:cubicBezTo>
                    <a:cubicBezTo>
                      <a:pt x="29" y="39"/>
                      <a:pt x="27" y="40"/>
                      <a:pt x="27" y="40"/>
                    </a:cubicBezTo>
                    <a:cubicBezTo>
                      <a:pt x="28" y="41"/>
                      <a:pt x="28" y="43"/>
                      <a:pt x="29" y="43"/>
                    </a:cubicBezTo>
                    <a:cubicBezTo>
                      <a:pt x="30" y="44"/>
                      <a:pt x="33" y="46"/>
                      <a:pt x="34" y="46"/>
                    </a:cubicBezTo>
                    <a:cubicBezTo>
                      <a:pt x="34" y="47"/>
                      <a:pt x="37" y="46"/>
                      <a:pt x="37" y="46"/>
                    </a:cubicBezTo>
                    <a:cubicBezTo>
                      <a:pt x="38" y="45"/>
                      <a:pt x="37" y="48"/>
                      <a:pt x="39" y="48"/>
                    </a:cubicBezTo>
                    <a:cubicBezTo>
                      <a:pt x="40" y="48"/>
                      <a:pt x="41" y="48"/>
                      <a:pt x="42" y="47"/>
                    </a:cubicBezTo>
                    <a:cubicBezTo>
                      <a:pt x="43" y="46"/>
                      <a:pt x="43" y="44"/>
                      <a:pt x="43" y="43"/>
                    </a:cubicBezTo>
                    <a:cubicBezTo>
                      <a:pt x="43" y="42"/>
                      <a:pt x="43" y="42"/>
                      <a:pt x="44" y="42"/>
                    </a:cubicBezTo>
                    <a:cubicBezTo>
                      <a:pt x="46" y="42"/>
                      <a:pt x="47" y="42"/>
                      <a:pt x="46" y="40"/>
                    </a:cubicBezTo>
                    <a:cubicBezTo>
                      <a:pt x="46" y="39"/>
                      <a:pt x="45" y="38"/>
                      <a:pt x="47" y="38"/>
                    </a:cubicBezTo>
                    <a:cubicBezTo>
                      <a:pt x="50" y="37"/>
                      <a:pt x="51" y="36"/>
                      <a:pt x="52" y="36"/>
                    </a:cubicBezTo>
                    <a:cubicBezTo>
                      <a:pt x="53" y="36"/>
                      <a:pt x="57" y="36"/>
                      <a:pt x="57" y="36"/>
                    </a:cubicBezTo>
                    <a:cubicBezTo>
                      <a:pt x="58" y="35"/>
                      <a:pt x="59" y="32"/>
                      <a:pt x="61" y="32"/>
                    </a:cubicBezTo>
                    <a:cubicBezTo>
                      <a:pt x="62" y="32"/>
                      <a:pt x="65" y="33"/>
                      <a:pt x="67" y="32"/>
                    </a:cubicBezTo>
                    <a:cubicBezTo>
                      <a:pt x="70" y="32"/>
                      <a:pt x="72" y="30"/>
                      <a:pt x="73" y="30"/>
                    </a:cubicBezTo>
                    <a:cubicBezTo>
                      <a:pt x="74" y="30"/>
                      <a:pt x="76" y="30"/>
                      <a:pt x="76" y="30"/>
                    </a:cubicBezTo>
                    <a:cubicBezTo>
                      <a:pt x="75" y="29"/>
                      <a:pt x="74" y="28"/>
                      <a:pt x="72" y="28"/>
                    </a:cubicBezTo>
                    <a:cubicBezTo>
                      <a:pt x="71" y="28"/>
                      <a:pt x="71" y="25"/>
                      <a:pt x="71" y="25"/>
                    </a:cubicBezTo>
                    <a:cubicBezTo>
                      <a:pt x="72" y="25"/>
                      <a:pt x="75" y="26"/>
                      <a:pt x="75" y="27"/>
                    </a:cubicBezTo>
                    <a:cubicBezTo>
                      <a:pt x="75" y="28"/>
                      <a:pt x="76" y="29"/>
                      <a:pt x="78" y="29"/>
                    </a:cubicBezTo>
                    <a:cubicBezTo>
                      <a:pt x="80" y="29"/>
                      <a:pt x="79" y="27"/>
                      <a:pt x="79" y="27"/>
                    </a:cubicBezTo>
                    <a:cubicBezTo>
                      <a:pt x="78" y="26"/>
                      <a:pt x="78" y="25"/>
                      <a:pt x="78" y="25"/>
                    </a:cubicBezTo>
                    <a:cubicBezTo>
                      <a:pt x="77" y="24"/>
                      <a:pt x="76" y="22"/>
                      <a:pt x="78" y="22"/>
                    </a:cubicBezTo>
                    <a:cubicBezTo>
                      <a:pt x="80" y="22"/>
                      <a:pt x="84" y="24"/>
                      <a:pt x="84" y="22"/>
                    </a:cubicBezTo>
                    <a:cubicBezTo>
                      <a:pt x="84" y="21"/>
                      <a:pt x="84" y="19"/>
                      <a:pt x="85" y="18"/>
                    </a:cubicBezTo>
                    <a:cubicBezTo>
                      <a:pt x="85" y="18"/>
                      <a:pt x="86" y="17"/>
                      <a:pt x="86" y="17"/>
                    </a:cubicBezTo>
                    <a:cubicBezTo>
                      <a:pt x="85" y="17"/>
                      <a:pt x="84" y="17"/>
                      <a:pt x="83" y="16"/>
                    </a:cubicBezTo>
                    <a:cubicBezTo>
                      <a:pt x="83" y="15"/>
                      <a:pt x="84" y="14"/>
                      <a:pt x="85" y="13"/>
                    </a:cubicBezTo>
                    <a:cubicBezTo>
                      <a:pt x="85" y="13"/>
                      <a:pt x="89" y="10"/>
                      <a:pt x="91" y="9"/>
                    </a:cubicBezTo>
                    <a:cubicBezTo>
                      <a:pt x="93" y="9"/>
                      <a:pt x="94" y="7"/>
                      <a:pt x="93" y="7"/>
                    </a:cubicBezTo>
                    <a:cubicBezTo>
                      <a:pt x="91" y="6"/>
                      <a:pt x="88" y="6"/>
                      <a:pt x="87" y="7"/>
                    </a:cubicBezTo>
                    <a:cubicBezTo>
                      <a:pt x="85" y="8"/>
                      <a:pt x="84" y="9"/>
                      <a:pt x="82" y="9"/>
                    </a:cubicBezTo>
                    <a:cubicBezTo>
                      <a:pt x="79" y="8"/>
                      <a:pt x="79" y="6"/>
                      <a:pt x="78" y="5"/>
                    </a:cubicBezTo>
                    <a:cubicBezTo>
                      <a:pt x="76" y="4"/>
                      <a:pt x="77" y="1"/>
                      <a:pt x="75" y="2"/>
                    </a:cubicBezTo>
                    <a:cubicBezTo>
                      <a:pt x="73" y="2"/>
                      <a:pt x="73" y="2"/>
                      <a:pt x="73" y="2"/>
                    </a:cubicBezTo>
                    <a:cubicBezTo>
                      <a:pt x="73" y="2"/>
                      <a:pt x="71" y="2"/>
                      <a:pt x="69" y="2"/>
                    </a:cubicBezTo>
                    <a:cubicBezTo>
                      <a:pt x="68" y="2"/>
                      <a:pt x="66" y="3"/>
                      <a:pt x="65" y="3"/>
                    </a:cubicBezTo>
                    <a:cubicBezTo>
                      <a:pt x="63" y="2"/>
                      <a:pt x="62" y="3"/>
                      <a:pt x="61" y="3"/>
                    </a:cubicBezTo>
                    <a:cubicBezTo>
                      <a:pt x="57" y="4"/>
                      <a:pt x="53" y="3"/>
                      <a:pt x="53" y="3"/>
                    </a:cubicBezTo>
                    <a:cubicBezTo>
                      <a:pt x="52" y="3"/>
                      <a:pt x="56" y="3"/>
                      <a:pt x="58" y="3"/>
                    </a:cubicBezTo>
                    <a:cubicBezTo>
                      <a:pt x="61" y="3"/>
                      <a:pt x="64" y="2"/>
                      <a:pt x="66" y="2"/>
                    </a:cubicBezTo>
                    <a:cubicBezTo>
                      <a:pt x="68" y="2"/>
                      <a:pt x="66" y="1"/>
                      <a:pt x="66" y="1"/>
                    </a:cubicBezTo>
                    <a:cubicBezTo>
                      <a:pt x="64" y="1"/>
                      <a:pt x="61" y="1"/>
                      <a:pt x="58" y="0"/>
                    </a:cubicBezTo>
                    <a:cubicBezTo>
                      <a:pt x="51" y="1"/>
                      <a:pt x="44" y="3"/>
                      <a:pt x="37" y="4"/>
                    </a:cubicBezTo>
                    <a:cubicBezTo>
                      <a:pt x="37" y="5"/>
                      <a:pt x="36" y="5"/>
                      <a:pt x="36" y="5"/>
                    </a:cubicBezTo>
                    <a:cubicBezTo>
                      <a:pt x="35" y="5"/>
                      <a:pt x="35" y="5"/>
                      <a:pt x="35" y="5"/>
                    </a:cubicBezTo>
                    <a:cubicBezTo>
                      <a:pt x="34" y="5"/>
                      <a:pt x="33" y="5"/>
                      <a:pt x="32" y="6"/>
                    </a:cubicBezTo>
                    <a:cubicBezTo>
                      <a:pt x="32" y="6"/>
                      <a:pt x="32" y="6"/>
                      <a:pt x="32" y="7"/>
                    </a:cubicBezTo>
                    <a:cubicBezTo>
                      <a:pt x="31" y="7"/>
                      <a:pt x="28" y="8"/>
                      <a:pt x="27" y="7"/>
                    </a:cubicBezTo>
                    <a:cubicBezTo>
                      <a:pt x="17" y="10"/>
                      <a:pt x="8" y="15"/>
                      <a:pt x="0" y="19"/>
                    </a:cubicBezTo>
                    <a:cubicBezTo>
                      <a:pt x="0" y="20"/>
                      <a:pt x="0" y="21"/>
                      <a:pt x="1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6" name="is1ide-Freeform: Shape 17"/>
              <p:cNvSpPr>
                <a:spLocks/>
              </p:cNvSpPr>
              <p:nvPr/>
            </p:nvSpPr>
            <p:spPr bwMode="auto">
              <a:xfrm>
                <a:off x="5682026" y="3960207"/>
                <a:ext cx="16358" cy="22901"/>
              </a:xfrm>
              <a:custGeom>
                <a:avLst/>
                <a:gdLst>
                  <a:gd name="T0" fmla="*/ 1 w 2"/>
                  <a:gd name="T1" fmla="*/ 1 h 3"/>
                  <a:gd name="T2" fmla="*/ 1 w 2"/>
                  <a:gd name="T3" fmla="*/ 2 h 3"/>
                  <a:gd name="T4" fmla="*/ 2 w 2"/>
                  <a:gd name="T5" fmla="*/ 2 h 3"/>
                  <a:gd name="T6" fmla="*/ 1 w 2"/>
                  <a:gd name="T7" fmla="*/ 1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" h="3">
                    <a:moveTo>
                      <a:pt x="1" y="1"/>
                    </a:moveTo>
                    <a:cubicBezTo>
                      <a:pt x="0" y="3"/>
                      <a:pt x="1" y="2"/>
                      <a:pt x="1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1" y="0"/>
                      <a:pt x="1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7" name="is1ide-Freeform: Shape 18"/>
              <p:cNvSpPr>
                <a:spLocks/>
              </p:cNvSpPr>
              <p:nvPr/>
            </p:nvSpPr>
            <p:spPr bwMode="auto">
              <a:xfrm>
                <a:off x="5240356" y="4750850"/>
                <a:ext cx="124322" cy="61070"/>
              </a:xfrm>
              <a:custGeom>
                <a:avLst/>
                <a:gdLst>
                  <a:gd name="T0" fmla="*/ 13 w 16"/>
                  <a:gd name="T1" fmla="*/ 4 h 8"/>
                  <a:gd name="T2" fmla="*/ 9 w 16"/>
                  <a:gd name="T3" fmla="*/ 1 h 8"/>
                  <a:gd name="T4" fmla="*/ 4 w 16"/>
                  <a:gd name="T5" fmla="*/ 0 h 8"/>
                  <a:gd name="T6" fmla="*/ 0 w 16"/>
                  <a:gd name="T7" fmla="*/ 1 h 8"/>
                  <a:gd name="T8" fmla="*/ 3 w 16"/>
                  <a:gd name="T9" fmla="*/ 3 h 8"/>
                  <a:gd name="T10" fmla="*/ 9 w 16"/>
                  <a:gd name="T11" fmla="*/ 3 h 8"/>
                  <a:gd name="T12" fmla="*/ 13 w 16"/>
                  <a:gd name="T13" fmla="*/ 7 h 8"/>
                  <a:gd name="T14" fmla="*/ 16 w 16"/>
                  <a:gd name="T15" fmla="*/ 7 h 8"/>
                  <a:gd name="T16" fmla="*/ 13 w 16"/>
                  <a:gd name="T17" fmla="*/ 4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8">
                    <a:moveTo>
                      <a:pt x="13" y="4"/>
                    </a:moveTo>
                    <a:cubicBezTo>
                      <a:pt x="12" y="4"/>
                      <a:pt x="10" y="3"/>
                      <a:pt x="9" y="1"/>
                    </a:cubicBezTo>
                    <a:cubicBezTo>
                      <a:pt x="8" y="0"/>
                      <a:pt x="5" y="0"/>
                      <a:pt x="4" y="0"/>
                    </a:cubicBezTo>
                    <a:cubicBezTo>
                      <a:pt x="3" y="0"/>
                      <a:pt x="0" y="1"/>
                      <a:pt x="0" y="1"/>
                    </a:cubicBezTo>
                    <a:cubicBezTo>
                      <a:pt x="0" y="3"/>
                      <a:pt x="1" y="3"/>
                      <a:pt x="3" y="3"/>
                    </a:cubicBezTo>
                    <a:cubicBezTo>
                      <a:pt x="5" y="3"/>
                      <a:pt x="8" y="2"/>
                      <a:pt x="9" y="3"/>
                    </a:cubicBezTo>
                    <a:cubicBezTo>
                      <a:pt x="9" y="4"/>
                      <a:pt x="12" y="6"/>
                      <a:pt x="13" y="7"/>
                    </a:cubicBezTo>
                    <a:cubicBezTo>
                      <a:pt x="13" y="7"/>
                      <a:pt x="16" y="8"/>
                      <a:pt x="16" y="7"/>
                    </a:cubicBezTo>
                    <a:cubicBezTo>
                      <a:pt x="16" y="6"/>
                      <a:pt x="14" y="4"/>
                      <a:pt x="13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8" name="is1ide-Freeform: Shape 19"/>
              <p:cNvSpPr>
                <a:spLocks/>
              </p:cNvSpPr>
              <p:nvPr/>
            </p:nvSpPr>
            <p:spPr bwMode="auto">
              <a:xfrm>
                <a:off x="5317785" y="4711590"/>
                <a:ext cx="23992" cy="22901"/>
              </a:xfrm>
              <a:custGeom>
                <a:avLst/>
                <a:gdLst>
                  <a:gd name="T0" fmla="*/ 2 w 3"/>
                  <a:gd name="T1" fmla="*/ 3 h 3"/>
                  <a:gd name="T2" fmla="*/ 1 w 3"/>
                  <a:gd name="T3" fmla="*/ 1 h 3"/>
                  <a:gd name="T4" fmla="*/ 2 w 3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3" y="2"/>
                      <a:pt x="2" y="0"/>
                      <a:pt x="1" y="1"/>
                    </a:cubicBezTo>
                    <a:cubicBezTo>
                      <a:pt x="0" y="1"/>
                      <a:pt x="0" y="3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49" name="is1ide-Freeform: Shape 20"/>
              <p:cNvSpPr>
                <a:spLocks/>
              </p:cNvSpPr>
              <p:nvPr/>
            </p:nvSpPr>
            <p:spPr bwMode="auto">
              <a:xfrm>
                <a:off x="5317785" y="4843546"/>
                <a:ext cx="31626" cy="30535"/>
              </a:xfrm>
              <a:custGeom>
                <a:avLst/>
                <a:gdLst>
                  <a:gd name="T0" fmla="*/ 2 w 4"/>
                  <a:gd name="T1" fmla="*/ 0 h 4"/>
                  <a:gd name="T2" fmla="*/ 2 w 4"/>
                  <a:gd name="T3" fmla="*/ 3 h 4"/>
                  <a:gd name="T4" fmla="*/ 2 w 4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4">
                    <a:moveTo>
                      <a:pt x="2" y="0"/>
                    </a:moveTo>
                    <a:cubicBezTo>
                      <a:pt x="0" y="1"/>
                      <a:pt x="1" y="4"/>
                      <a:pt x="2" y="3"/>
                    </a:cubicBezTo>
                    <a:cubicBezTo>
                      <a:pt x="4" y="3"/>
                      <a:pt x="3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0" name="is1ide-Freeform: Shape 21"/>
              <p:cNvSpPr>
                <a:spLocks/>
              </p:cNvSpPr>
              <p:nvPr/>
            </p:nvSpPr>
            <p:spPr bwMode="auto">
              <a:xfrm>
                <a:off x="5481366" y="4828278"/>
                <a:ext cx="30535" cy="30535"/>
              </a:xfrm>
              <a:custGeom>
                <a:avLst/>
                <a:gdLst>
                  <a:gd name="T0" fmla="*/ 2 w 4"/>
                  <a:gd name="T1" fmla="*/ 0 h 4"/>
                  <a:gd name="T2" fmla="*/ 2 w 4"/>
                  <a:gd name="T3" fmla="*/ 3 h 4"/>
                  <a:gd name="T4" fmla="*/ 2 w 4"/>
                  <a:gd name="T5" fmla="*/ 0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4">
                    <a:moveTo>
                      <a:pt x="2" y="0"/>
                    </a:moveTo>
                    <a:cubicBezTo>
                      <a:pt x="0" y="0"/>
                      <a:pt x="1" y="4"/>
                      <a:pt x="2" y="3"/>
                    </a:cubicBezTo>
                    <a:cubicBezTo>
                      <a:pt x="4" y="3"/>
                      <a:pt x="3" y="0"/>
                      <a:pt x="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1" name="íṩľíḍè-Freeform: Shape 22"/>
              <p:cNvSpPr>
                <a:spLocks/>
              </p:cNvSpPr>
              <p:nvPr/>
            </p:nvSpPr>
            <p:spPr bwMode="auto">
              <a:xfrm>
                <a:off x="5379946" y="4804286"/>
                <a:ext cx="85062" cy="54527"/>
              </a:xfrm>
              <a:custGeom>
                <a:avLst/>
                <a:gdLst>
                  <a:gd name="T0" fmla="*/ 7 w 11"/>
                  <a:gd name="T1" fmla="*/ 0 h 7"/>
                  <a:gd name="T2" fmla="*/ 4 w 11"/>
                  <a:gd name="T3" fmla="*/ 1 h 7"/>
                  <a:gd name="T4" fmla="*/ 0 w 11"/>
                  <a:gd name="T5" fmla="*/ 4 h 7"/>
                  <a:gd name="T6" fmla="*/ 3 w 11"/>
                  <a:gd name="T7" fmla="*/ 4 h 7"/>
                  <a:gd name="T8" fmla="*/ 6 w 11"/>
                  <a:gd name="T9" fmla="*/ 6 h 7"/>
                  <a:gd name="T10" fmla="*/ 9 w 11"/>
                  <a:gd name="T11" fmla="*/ 5 h 7"/>
                  <a:gd name="T12" fmla="*/ 11 w 11"/>
                  <a:gd name="T13" fmla="*/ 5 h 7"/>
                  <a:gd name="T14" fmla="*/ 7 w 11"/>
                  <a:gd name="T15" fmla="*/ 0 h 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1" h="7">
                    <a:moveTo>
                      <a:pt x="7" y="0"/>
                    </a:moveTo>
                    <a:cubicBezTo>
                      <a:pt x="6" y="0"/>
                      <a:pt x="5" y="0"/>
                      <a:pt x="4" y="1"/>
                    </a:cubicBezTo>
                    <a:cubicBezTo>
                      <a:pt x="3" y="1"/>
                      <a:pt x="0" y="4"/>
                      <a:pt x="0" y="4"/>
                    </a:cubicBezTo>
                    <a:cubicBezTo>
                      <a:pt x="0" y="4"/>
                      <a:pt x="2" y="4"/>
                      <a:pt x="3" y="4"/>
                    </a:cubicBezTo>
                    <a:cubicBezTo>
                      <a:pt x="4" y="4"/>
                      <a:pt x="5" y="5"/>
                      <a:pt x="6" y="6"/>
                    </a:cubicBezTo>
                    <a:cubicBezTo>
                      <a:pt x="7" y="6"/>
                      <a:pt x="8" y="5"/>
                      <a:pt x="9" y="5"/>
                    </a:cubicBezTo>
                    <a:cubicBezTo>
                      <a:pt x="10" y="5"/>
                      <a:pt x="10" y="7"/>
                      <a:pt x="11" y="5"/>
                    </a:cubicBezTo>
                    <a:cubicBezTo>
                      <a:pt x="11" y="2"/>
                      <a:pt x="9" y="1"/>
                      <a:pt x="7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2" name="íṩľíḍè-Freeform: Shape 23"/>
              <p:cNvSpPr>
                <a:spLocks/>
              </p:cNvSpPr>
              <p:nvPr/>
            </p:nvSpPr>
            <p:spPr bwMode="auto">
              <a:xfrm>
                <a:off x="7023392" y="5355010"/>
                <a:ext cx="92696" cy="224652"/>
              </a:xfrm>
              <a:custGeom>
                <a:avLst/>
                <a:gdLst>
                  <a:gd name="T0" fmla="*/ 7 w 12"/>
                  <a:gd name="T1" fmla="*/ 5 h 29"/>
                  <a:gd name="T2" fmla="*/ 4 w 12"/>
                  <a:gd name="T3" fmla="*/ 8 h 29"/>
                  <a:gd name="T4" fmla="*/ 1 w 12"/>
                  <a:gd name="T5" fmla="*/ 13 h 29"/>
                  <a:gd name="T6" fmla="*/ 1 w 12"/>
                  <a:gd name="T7" fmla="*/ 19 h 29"/>
                  <a:gd name="T8" fmla="*/ 1 w 12"/>
                  <a:gd name="T9" fmla="*/ 26 h 29"/>
                  <a:gd name="T10" fmla="*/ 2 w 12"/>
                  <a:gd name="T11" fmla="*/ 29 h 29"/>
                  <a:gd name="T12" fmla="*/ 6 w 12"/>
                  <a:gd name="T13" fmla="*/ 25 h 29"/>
                  <a:gd name="T14" fmla="*/ 8 w 12"/>
                  <a:gd name="T15" fmla="*/ 18 h 29"/>
                  <a:gd name="T16" fmla="*/ 10 w 12"/>
                  <a:gd name="T17" fmla="*/ 11 h 29"/>
                  <a:gd name="T18" fmla="*/ 12 w 12"/>
                  <a:gd name="T19" fmla="*/ 5 h 29"/>
                  <a:gd name="T20" fmla="*/ 11 w 12"/>
                  <a:gd name="T21" fmla="*/ 0 h 29"/>
                  <a:gd name="T22" fmla="*/ 7 w 12"/>
                  <a:gd name="T23" fmla="*/ 5 h 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2" h="29">
                    <a:moveTo>
                      <a:pt x="7" y="5"/>
                    </a:moveTo>
                    <a:cubicBezTo>
                      <a:pt x="6" y="7"/>
                      <a:pt x="5" y="9"/>
                      <a:pt x="4" y="8"/>
                    </a:cubicBezTo>
                    <a:cubicBezTo>
                      <a:pt x="4" y="8"/>
                      <a:pt x="1" y="10"/>
                      <a:pt x="1" y="13"/>
                    </a:cubicBezTo>
                    <a:cubicBezTo>
                      <a:pt x="2" y="15"/>
                      <a:pt x="2" y="18"/>
                      <a:pt x="1" y="19"/>
                    </a:cubicBezTo>
                    <a:cubicBezTo>
                      <a:pt x="0" y="21"/>
                      <a:pt x="1" y="24"/>
                      <a:pt x="1" y="26"/>
                    </a:cubicBezTo>
                    <a:cubicBezTo>
                      <a:pt x="0" y="28"/>
                      <a:pt x="1" y="29"/>
                      <a:pt x="2" y="29"/>
                    </a:cubicBezTo>
                    <a:cubicBezTo>
                      <a:pt x="4" y="28"/>
                      <a:pt x="5" y="27"/>
                      <a:pt x="6" y="25"/>
                    </a:cubicBezTo>
                    <a:cubicBezTo>
                      <a:pt x="7" y="23"/>
                      <a:pt x="7" y="20"/>
                      <a:pt x="8" y="18"/>
                    </a:cubicBezTo>
                    <a:cubicBezTo>
                      <a:pt x="9" y="16"/>
                      <a:pt x="10" y="12"/>
                      <a:pt x="10" y="11"/>
                    </a:cubicBezTo>
                    <a:cubicBezTo>
                      <a:pt x="11" y="10"/>
                      <a:pt x="12" y="6"/>
                      <a:pt x="12" y="5"/>
                    </a:cubicBezTo>
                    <a:cubicBezTo>
                      <a:pt x="12" y="3"/>
                      <a:pt x="11" y="0"/>
                      <a:pt x="11" y="0"/>
                    </a:cubicBezTo>
                    <a:cubicBezTo>
                      <a:pt x="9" y="0"/>
                      <a:pt x="9" y="3"/>
                      <a:pt x="7" y="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3" name="íṩľíḍè-Freeform: Shape 24"/>
              <p:cNvSpPr>
                <a:spLocks/>
              </p:cNvSpPr>
              <p:nvPr/>
            </p:nvSpPr>
            <p:spPr bwMode="auto">
              <a:xfrm>
                <a:off x="6557731" y="4417144"/>
                <a:ext cx="39260" cy="39260"/>
              </a:xfrm>
              <a:custGeom>
                <a:avLst/>
                <a:gdLst>
                  <a:gd name="T0" fmla="*/ 4 w 5"/>
                  <a:gd name="T1" fmla="*/ 3 h 5"/>
                  <a:gd name="T2" fmla="*/ 2 w 5"/>
                  <a:gd name="T3" fmla="*/ 0 h 5"/>
                  <a:gd name="T4" fmla="*/ 1 w 5"/>
                  <a:gd name="T5" fmla="*/ 4 h 5"/>
                  <a:gd name="T6" fmla="*/ 4 w 5"/>
                  <a:gd name="T7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" h="5">
                    <a:moveTo>
                      <a:pt x="4" y="3"/>
                    </a:moveTo>
                    <a:cubicBezTo>
                      <a:pt x="5" y="2"/>
                      <a:pt x="3" y="0"/>
                      <a:pt x="2" y="0"/>
                    </a:cubicBezTo>
                    <a:cubicBezTo>
                      <a:pt x="1" y="0"/>
                      <a:pt x="0" y="3"/>
                      <a:pt x="1" y="4"/>
                    </a:cubicBezTo>
                    <a:cubicBezTo>
                      <a:pt x="2" y="5"/>
                      <a:pt x="3" y="4"/>
                      <a:pt x="4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4" name="íṩľíḍè-Freeform: Shape 25"/>
              <p:cNvSpPr>
                <a:spLocks/>
              </p:cNvSpPr>
              <p:nvPr/>
            </p:nvSpPr>
            <p:spPr bwMode="auto">
              <a:xfrm>
                <a:off x="6472669" y="4417144"/>
                <a:ext cx="22901" cy="22901"/>
              </a:xfrm>
              <a:custGeom>
                <a:avLst/>
                <a:gdLst>
                  <a:gd name="T0" fmla="*/ 2 w 3"/>
                  <a:gd name="T1" fmla="*/ 3 h 3"/>
                  <a:gd name="T2" fmla="*/ 1 w 3"/>
                  <a:gd name="T3" fmla="*/ 2 h 3"/>
                  <a:gd name="T4" fmla="*/ 2 w 3"/>
                  <a:gd name="T5" fmla="*/ 3 h 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" h="3">
                    <a:moveTo>
                      <a:pt x="2" y="3"/>
                    </a:moveTo>
                    <a:cubicBezTo>
                      <a:pt x="3" y="2"/>
                      <a:pt x="2" y="0"/>
                      <a:pt x="1" y="2"/>
                    </a:cubicBezTo>
                    <a:cubicBezTo>
                      <a:pt x="0" y="3"/>
                      <a:pt x="2" y="3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5" name="íṩľíḍè-Freeform: Shape 26"/>
              <p:cNvSpPr>
                <a:spLocks/>
              </p:cNvSpPr>
              <p:nvPr/>
            </p:nvSpPr>
            <p:spPr bwMode="auto">
              <a:xfrm>
                <a:off x="6627526" y="4464037"/>
                <a:ext cx="54527" cy="38169"/>
              </a:xfrm>
              <a:custGeom>
                <a:avLst/>
                <a:gdLst>
                  <a:gd name="T0" fmla="*/ 2 w 7"/>
                  <a:gd name="T1" fmla="*/ 3 h 5"/>
                  <a:gd name="T2" fmla="*/ 5 w 7"/>
                  <a:gd name="T3" fmla="*/ 5 h 5"/>
                  <a:gd name="T4" fmla="*/ 7 w 7"/>
                  <a:gd name="T5" fmla="*/ 3 h 5"/>
                  <a:gd name="T6" fmla="*/ 4 w 7"/>
                  <a:gd name="T7" fmla="*/ 1 h 5"/>
                  <a:gd name="T8" fmla="*/ 1 w 7"/>
                  <a:gd name="T9" fmla="*/ 1 h 5"/>
                  <a:gd name="T10" fmla="*/ 2 w 7"/>
                  <a:gd name="T11" fmla="*/ 3 h 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" h="5">
                    <a:moveTo>
                      <a:pt x="2" y="3"/>
                    </a:moveTo>
                    <a:cubicBezTo>
                      <a:pt x="3" y="3"/>
                      <a:pt x="4" y="4"/>
                      <a:pt x="5" y="5"/>
                    </a:cubicBezTo>
                    <a:cubicBezTo>
                      <a:pt x="5" y="5"/>
                      <a:pt x="7" y="5"/>
                      <a:pt x="7" y="3"/>
                    </a:cubicBezTo>
                    <a:cubicBezTo>
                      <a:pt x="6" y="1"/>
                      <a:pt x="4" y="1"/>
                      <a:pt x="4" y="1"/>
                    </a:cubicBezTo>
                    <a:cubicBezTo>
                      <a:pt x="3" y="1"/>
                      <a:pt x="1" y="0"/>
                      <a:pt x="1" y="1"/>
                    </a:cubicBezTo>
                    <a:cubicBezTo>
                      <a:pt x="0" y="1"/>
                      <a:pt x="2" y="2"/>
                      <a:pt x="2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6" name="íṩľíḍè-Freeform: Shape 27"/>
              <p:cNvSpPr>
                <a:spLocks/>
              </p:cNvSpPr>
              <p:nvPr/>
            </p:nvSpPr>
            <p:spPr bwMode="auto">
              <a:xfrm>
                <a:off x="6270919" y="4161957"/>
                <a:ext cx="69795" cy="69795"/>
              </a:xfrm>
              <a:custGeom>
                <a:avLst/>
                <a:gdLst>
                  <a:gd name="T0" fmla="*/ 1 w 9"/>
                  <a:gd name="T1" fmla="*/ 3 h 9"/>
                  <a:gd name="T2" fmla="*/ 1 w 9"/>
                  <a:gd name="T3" fmla="*/ 6 h 9"/>
                  <a:gd name="T4" fmla="*/ 2 w 9"/>
                  <a:gd name="T5" fmla="*/ 9 h 9"/>
                  <a:gd name="T6" fmla="*/ 6 w 9"/>
                  <a:gd name="T7" fmla="*/ 8 h 9"/>
                  <a:gd name="T8" fmla="*/ 9 w 9"/>
                  <a:gd name="T9" fmla="*/ 5 h 9"/>
                  <a:gd name="T10" fmla="*/ 8 w 9"/>
                  <a:gd name="T11" fmla="*/ 1 h 9"/>
                  <a:gd name="T12" fmla="*/ 5 w 9"/>
                  <a:gd name="T13" fmla="*/ 0 h 9"/>
                  <a:gd name="T14" fmla="*/ 3 w 9"/>
                  <a:gd name="T15" fmla="*/ 2 h 9"/>
                  <a:gd name="T16" fmla="*/ 1 w 9"/>
                  <a:gd name="T17" fmla="*/ 3 h 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" h="9">
                    <a:moveTo>
                      <a:pt x="1" y="3"/>
                    </a:moveTo>
                    <a:cubicBezTo>
                      <a:pt x="1" y="5"/>
                      <a:pt x="2" y="6"/>
                      <a:pt x="1" y="6"/>
                    </a:cubicBezTo>
                    <a:cubicBezTo>
                      <a:pt x="0" y="7"/>
                      <a:pt x="1" y="9"/>
                      <a:pt x="2" y="9"/>
                    </a:cubicBezTo>
                    <a:cubicBezTo>
                      <a:pt x="4" y="9"/>
                      <a:pt x="5" y="8"/>
                      <a:pt x="6" y="8"/>
                    </a:cubicBezTo>
                    <a:cubicBezTo>
                      <a:pt x="8" y="7"/>
                      <a:pt x="9" y="6"/>
                      <a:pt x="9" y="5"/>
                    </a:cubicBezTo>
                    <a:cubicBezTo>
                      <a:pt x="9" y="3"/>
                      <a:pt x="9" y="1"/>
                      <a:pt x="8" y="1"/>
                    </a:cubicBezTo>
                    <a:cubicBezTo>
                      <a:pt x="7" y="0"/>
                      <a:pt x="6" y="0"/>
                      <a:pt x="5" y="0"/>
                    </a:cubicBezTo>
                    <a:cubicBezTo>
                      <a:pt x="4" y="0"/>
                      <a:pt x="4" y="2"/>
                      <a:pt x="3" y="2"/>
                    </a:cubicBezTo>
                    <a:cubicBezTo>
                      <a:pt x="2" y="2"/>
                      <a:pt x="0" y="2"/>
                      <a:pt x="1" y="3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7" name="íṩľíḍè-Freeform: Shape 28"/>
              <p:cNvSpPr>
                <a:spLocks/>
              </p:cNvSpPr>
              <p:nvPr/>
            </p:nvSpPr>
            <p:spPr bwMode="auto">
              <a:xfrm>
                <a:off x="6310178" y="4107430"/>
                <a:ext cx="154857" cy="147223"/>
              </a:xfrm>
              <a:custGeom>
                <a:avLst/>
                <a:gdLst>
                  <a:gd name="T0" fmla="*/ 5 w 20"/>
                  <a:gd name="T1" fmla="*/ 9 h 19"/>
                  <a:gd name="T2" fmla="*/ 9 w 20"/>
                  <a:gd name="T3" fmla="*/ 11 h 19"/>
                  <a:gd name="T4" fmla="*/ 4 w 20"/>
                  <a:gd name="T5" fmla="*/ 16 h 19"/>
                  <a:gd name="T6" fmla="*/ 8 w 20"/>
                  <a:gd name="T7" fmla="*/ 17 h 19"/>
                  <a:gd name="T8" fmla="*/ 8 w 20"/>
                  <a:gd name="T9" fmla="*/ 18 h 19"/>
                  <a:gd name="T10" fmla="*/ 11 w 20"/>
                  <a:gd name="T11" fmla="*/ 17 h 19"/>
                  <a:gd name="T12" fmla="*/ 16 w 20"/>
                  <a:gd name="T13" fmla="*/ 18 h 19"/>
                  <a:gd name="T14" fmla="*/ 19 w 20"/>
                  <a:gd name="T15" fmla="*/ 15 h 19"/>
                  <a:gd name="T16" fmla="*/ 16 w 20"/>
                  <a:gd name="T17" fmla="*/ 11 h 19"/>
                  <a:gd name="T18" fmla="*/ 12 w 20"/>
                  <a:gd name="T19" fmla="*/ 6 h 19"/>
                  <a:gd name="T20" fmla="*/ 14 w 20"/>
                  <a:gd name="T21" fmla="*/ 2 h 19"/>
                  <a:gd name="T22" fmla="*/ 8 w 20"/>
                  <a:gd name="T23" fmla="*/ 1 h 19"/>
                  <a:gd name="T24" fmla="*/ 4 w 20"/>
                  <a:gd name="T25" fmla="*/ 2 h 19"/>
                  <a:gd name="T26" fmla="*/ 2 w 20"/>
                  <a:gd name="T27" fmla="*/ 2 h 19"/>
                  <a:gd name="T28" fmla="*/ 2 w 20"/>
                  <a:gd name="T29" fmla="*/ 5 h 19"/>
                  <a:gd name="T30" fmla="*/ 5 w 20"/>
                  <a:gd name="T31" fmla="*/ 9 h 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" h="19">
                    <a:moveTo>
                      <a:pt x="5" y="9"/>
                    </a:moveTo>
                    <a:cubicBezTo>
                      <a:pt x="7" y="9"/>
                      <a:pt x="11" y="10"/>
                      <a:pt x="9" y="11"/>
                    </a:cubicBezTo>
                    <a:cubicBezTo>
                      <a:pt x="8" y="11"/>
                      <a:pt x="4" y="15"/>
                      <a:pt x="4" y="16"/>
                    </a:cubicBezTo>
                    <a:cubicBezTo>
                      <a:pt x="4" y="17"/>
                      <a:pt x="8" y="17"/>
                      <a:pt x="8" y="17"/>
                    </a:cubicBezTo>
                    <a:cubicBezTo>
                      <a:pt x="8" y="17"/>
                      <a:pt x="7" y="18"/>
                      <a:pt x="8" y="18"/>
                    </a:cubicBezTo>
                    <a:cubicBezTo>
                      <a:pt x="9" y="19"/>
                      <a:pt x="10" y="17"/>
                      <a:pt x="11" y="17"/>
                    </a:cubicBezTo>
                    <a:cubicBezTo>
                      <a:pt x="12" y="17"/>
                      <a:pt x="15" y="18"/>
                      <a:pt x="16" y="18"/>
                    </a:cubicBezTo>
                    <a:cubicBezTo>
                      <a:pt x="18" y="18"/>
                      <a:pt x="20" y="16"/>
                      <a:pt x="19" y="15"/>
                    </a:cubicBezTo>
                    <a:cubicBezTo>
                      <a:pt x="19" y="14"/>
                      <a:pt x="17" y="12"/>
                      <a:pt x="16" y="11"/>
                    </a:cubicBezTo>
                    <a:cubicBezTo>
                      <a:pt x="14" y="10"/>
                      <a:pt x="13" y="7"/>
                      <a:pt x="12" y="6"/>
                    </a:cubicBezTo>
                    <a:cubicBezTo>
                      <a:pt x="10" y="5"/>
                      <a:pt x="15" y="3"/>
                      <a:pt x="14" y="2"/>
                    </a:cubicBezTo>
                    <a:cubicBezTo>
                      <a:pt x="13" y="1"/>
                      <a:pt x="9" y="1"/>
                      <a:pt x="8" y="1"/>
                    </a:cubicBezTo>
                    <a:cubicBezTo>
                      <a:pt x="6" y="0"/>
                      <a:pt x="5" y="1"/>
                      <a:pt x="4" y="2"/>
                    </a:cubicBezTo>
                    <a:cubicBezTo>
                      <a:pt x="4" y="3"/>
                      <a:pt x="3" y="1"/>
                      <a:pt x="2" y="2"/>
                    </a:cubicBezTo>
                    <a:cubicBezTo>
                      <a:pt x="0" y="2"/>
                      <a:pt x="1" y="4"/>
                      <a:pt x="2" y="5"/>
                    </a:cubicBezTo>
                    <a:cubicBezTo>
                      <a:pt x="2" y="6"/>
                      <a:pt x="4" y="8"/>
                      <a:pt x="5" y="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8" name="íṩľíḍè-Freeform: Shape 29"/>
              <p:cNvSpPr>
                <a:spLocks/>
              </p:cNvSpPr>
              <p:nvPr/>
            </p:nvSpPr>
            <p:spPr bwMode="auto">
              <a:xfrm>
                <a:off x="6162955" y="3928581"/>
                <a:ext cx="1130892" cy="1821205"/>
              </a:xfrm>
              <a:custGeom>
                <a:avLst/>
                <a:gdLst>
                  <a:gd name="T0" fmla="*/ 43 w 146"/>
                  <a:gd name="T1" fmla="*/ 19 h 235"/>
                  <a:gd name="T2" fmla="*/ 57 w 146"/>
                  <a:gd name="T3" fmla="*/ 30 h 235"/>
                  <a:gd name="T4" fmla="*/ 65 w 146"/>
                  <a:gd name="T5" fmla="*/ 33 h 235"/>
                  <a:gd name="T6" fmla="*/ 72 w 146"/>
                  <a:gd name="T7" fmla="*/ 16 h 235"/>
                  <a:gd name="T8" fmla="*/ 76 w 146"/>
                  <a:gd name="T9" fmla="*/ 24 h 235"/>
                  <a:gd name="T10" fmla="*/ 76 w 146"/>
                  <a:gd name="T11" fmla="*/ 26 h 235"/>
                  <a:gd name="T12" fmla="*/ 67 w 146"/>
                  <a:gd name="T13" fmla="*/ 34 h 235"/>
                  <a:gd name="T14" fmla="*/ 57 w 146"/>
                  <a:gd name="T15" fmla="*/ 34 h 235"/>
                  <a:gd name="T16" fmla="*/ 50 w 146"/>
                  <a:gd name="T17" fmla="*/ 29 h 235"/>
                  <a:gd name="T18" fmla="*/ 38 w 146"/>
                  <a:gd name="T19" fmla="*/ 40 h 235"/>
                  <a:gd name="T20" fmla="*/ 33 w 146"/>
                  <a:gd name="T21" fmla="*/ 50 h 235"/>
                  <a:gd name="T22" fmla="*/ 17 w 146"/>
                  <a:gd name="T23" fmla="*/ 66 h 235"/>
                  <a:gd name="T24" fmla="*/ 27 w 146"/>
                  <a:gd name="T25" fmla="*/ 72 h 235"/>
                  <a:gd name="T26" fmla="*/ 42 w 146"/>
                  <a:gd name="T27" fmla="*/ 61 h 235"/>
                  <a:gd name="T28" fmla="*/ 60 w 146"/>
                  <a:gd name="T29" fmla="*/ 62 h 235"/>
                  <a:gd name="T30" fmla="*/ 71 w 146"/>
                  <a:gd name="T31" fmla="*/ 66 h 235"/>
                  <a:gd name="T32" fmla="*/ 69 w 146"/>
                  <a:gd name="T33" fmla="*/ 60 h 235"/>
                  <a:gd name="T34" fmla="*/ 83 w 146"/>
                  <a:gd name="T35" fmla="*/ 71 h 235"/>
                  <a:gd name="T36" fmla="*/ 90 w 146"/>
                  <a:gd name="T37" fmla="*/ 75 h 235"/>
                  <a:gd name="T38" fmla="*/ 100 w 146"/>
                  <a:gd name="T39" fmla="*/ 85 h 235"/>
                  <a:gd name="T40" fmla="*/ 87 w 146"/>
                  <a:gd name="T41" fmla="*/ 91 h 235"/>
                  <a:gd name="T42" fmla="*/ 70 w 146"/>
                  <a:gd name="T43" fmla="*/ 87 h 235"/>
                  <a:gd name="T44" fmla="*/ 59 w 146"/>
                  <a:gd name="T45" fmla="*/ 75 h 235"/>
                  <a:gd name="T46" fmla="*/ 24 w 146"/>
                  <a:gd name="T47" fmla="*/ 76 h 235"/>
                  <a:gd name="T48" fmla="*/ 3 w 146"/>
                  <a:gd name="T49" fmla="*/ 106 h 235"/>
                  <a:gd name="T50" fmla="*/ 4 w 146"/>
                  <a:gd name="T51" fmla="*/ 135 h 235"/>
                  <a:gd name="T52" fmla="*/ 27 w 146"/>
                  <a:gd name="T53" fmla="*/ 150 h 235"/>
                  <a:gd name="T54" fmla="*/ 53 w 146"/>
                  <a:gd name="T55" fmla="*/ 150 h 235"/>
                  <a:gd name="T56" fmla="*/ 61 w 146"/>
                  <a:gd name="T57" fmla="*/ 176 h 235"/>
                  <a:gd name="T58" fmla="*/ 61 w 146"/>
                  <a:gd name="T59" fmla="*/ 209 h 235"/>
                  <a:gd name="T60" fmla="*/ 66 w 146"/>
                  <a:gd name="T61" fmla="*/ 230 h 235"/>
                  <a:gd name="T62" fmla="*/ 90 w 146"/>
                  <a:gd name="T63" fmla="*/ 223 h 235"/>
                  <a:gd name="T64" fmla="*/ 100 w 146"/>
                  <a:gd name="T65" fmla="*/ 200 h 235"/>
                  <a:gd name="T66" fmla="*/ 107 w 146"/>
                  <a:gd name="T67" fmla="*/ 174 h 235"/>
                  <a:gd name="T68" fmla="*/ 125 w 146"/>
                  <a:gd name="T69" fmla="*/ 139 h 235"/>
                  <a:gd name="T70" fmla="*/ 112 w 146"/>
                  <a:gd name="T71" fmla="*/ 126 h 235"/>
                  <a:gd name="T72" fmla="*/ 99 w 146"/>
                  <a:gd name="T73" fmla="*/ 95 h 235"/>
                  <a:gd name="T74" fmla="*/ 112 w 146"/>
                  <a:gd name="T75" fmla="*/ 117 h 235"/>
                  <a:gd name="T76" fmla="*/ 129 w 146"/>
                  <a:gd name="T77" fmla="*/ 122 h 235"/>
                  <a:gd name="T78" fmla="*/ 132 w 146"/>
                  <a:gd name="T79" fmla="*/ 102 h 235"/>
                  <a:gd name="T80" fmla="*/ 122 w 146"/>
                  <a:gd name="T81" fmla="*/ 94 h 235"/>
                  <a:gd name="T82" fmla="*/ 135 w 146"/>
                  <a:gd name="T83" fmla="*/ 103 h 235"/>
                  <a:gd name="T84" fmla="*/ 103 w 146"/>
                  <a:gd name="T85" fmla="*/ 18 h 235"/>
                  <a:gd name="T86" fmla="*/ 96 w 146"/>
                  <a:gd name="T87" fmla="*/ 13 h 235"/>
                  <a:gd name="T88" fmla="*/ 99 w 146"/>
                  <a:gd name="T89" fmla="*/ 159 h 235"/>
                  <a:gd name="T90" fmla="*/ 122 w 146"/>
                  <a:gd name="T91" fmla="*/ 56 h 235"/>
                  <a:gd name="T92" fmla="*/ 123 w 146"/>
                  <a:gd name="T93" fmla="*/ 61 h 235"/>
                  <a:gd name="T94" fmla="*/ 129 w 146"/>
                  <a:gd name="T95" fmla="*/ 77 h 235"/>
                  <a:gd name="T96" fmla="*/ 121 w 146"/>
                  <a:gd name="T97" fmla="*/ 66 h 235"/>
                  <a:gd name="T98" fmla="*/ 94 w 146"/>
                  <a:gd name="T99" fmla="*/ 25 h 235"/>
                  <a:gd name="T100" fmla="*/ 101 w 146"/>
                  <a:gd name="T101" fmla="*/ 55 h 235"/>
                  <a:gd name="T102" fmla="*/ 110 w 146"/>
                  <a:gd name="T103" fmla="*/ 66 h 235"/>
                  <a:gd name="T104" fmla="*/ 88 w 146"/>
                  <a:gd name="T105" fmla="*/ 66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146" h="235">
                    <a:moveTo>
                      <a:pt x="74" y="1"/>
                    </a:moveTo>
                    <a:cubicBezTo>
                      <a:pt x="71" y="1"/>
                      <a:pt x="61" y="5"/>
                      <a:pt x="60" y="6"/>
                    </a:cubicBezTo>
                    <a:cubicBezTo>
                      <a:pt x="60" y="6"/>
                      <a:pt x="59" y="8"/>
                      <a:pt x="57" y="10"/>
                    </a:cubicBezTo>
                    <a:cubicBezTo>
                      <a:pt x="56" y="11"/>
                      <a:pt x="52" y="12"/>
                      <a:pt x="49" y="13"/>
                    </a:cubicBezTo>
                    <a:cubicBezTo>
                      <a:pt x="47" y="13"/>
                      <a:pt x="43" y="18"/>
                      <a:pt x="43" y="19"/>
                    </a:cubicBezTo>
                    <a:cubicBezTo>
                      <a:pt x="43" y="19"/>
                      <a:pt x="45" y="22"/>
                      <a:pt x="45" y="22"/>
                    </a:cubicBezTo>
                    <a:cubicBezTo>
                      <a:pt x="44" y="23"/>
                      <a:pt x="46" y="26"/>
                      <a:pt x="47" y="26"/>
                    </a:cubicBezTo>
                    <a:cubicBezTo>
                      <a:pt x="49" y="27"/>
                      <a:pt x="52" y="27"/>
                      <a:pt x="52" y="26"/>
                    </a:cubicBezTo>
                    <a:cubicBezTo>
                      <a:pt x="52" y="25"/>
                      <a:pt x="54" y="23"/>
                      <a:pt x="55" y="24"/>
                    </a:cubicBezTo>
                    <a:cubicBezTo>
                      <a:pt x="55" y="26"/>
                      <a:pt x="57" y="29"/>
                      <a:pt x="57" y="30"/>
                    </a:cubicBezTo>
                    <a:cubicBezTo>
                      <a:pt x="57" y="30"/>
                      <a:pt x="57" y="32"/>
                      <a:pt x="57" y="33"/>
                    </a:cubicBezTo>
                    <a:cubicBezTo>
                      <a:pt x="57" y="33"/>
                      <a:pt x="57" y="33"/>
                      <a:pt x="57" y="33"/>
                    </a:cubicBezTo>
                    <a:cubicBezTo>
                      <a:pt x="58" y="33"/>
                      <a:pt x="58" y="35"/>
                      <a:pt x="58" y="35"/>
                    </a:cubicBezTo>
                    <a:cubicBezTo>
                      <a:pt x="58" y="35"/>
                      <a:pt x="59" y="37"/>
                      <a:pt x="60" y="37"/>
                    </a:cubicBezTo>
                    <a:cubicBezTo>
                      <a:pt x="61" y="31"/>
                      <a:pt x="65" y="33"/>
                      <a:pt x="65" y="33"/>
                    </a:cubicBezTo>
                    <a:cubicBezTo>
                      <a:pt x="65" y="33"/>
                      <a:pt x="67" y="31"/>
                      <a:pt x="66" y="30"/>
                    </a:cubicBezTo>
                    <a:cubicBezTo>
                      <a:pt x="66" y="28"/>
                      <a:pt x="68" y="26"/>
                      <a:pt x="68" y="25"/>
                    </a:cubicBezTo>
                    <a:cubicBezTo>
                      <a:pt x="69" y="25"/>
                      <a:pt x="70" y="23"/>
                      <a:pt x="68" y="22"/>
                    </a:cubicBezTo>
                    <a:cubicBezTo>
                      <a:pt x="66" y="21"/>
                      <a:pt x="64" y="20"/>
                      <a:pt x="66" y="19"/>
                    </a:cubicBezTo>
                    <a:cubicBezTo>
                      <a:pt x="68" y="17"/>
                      <a:pt x="70" y="19"/>
                      <a:pt x="72" y="16"/>
                    </a:cubicBezTo>
                    <a:cubicBezTo>
                      <a:pt x="74" y="13"/>
                      <a:pt x="71" y="12"/>
                      <a:pt x="74" y="12"/>
                    </a:cubicBezTo>
                    <a:cubicBezTo>
                      <a:pt x="77" y="12"/>
                      <a:pt x="80" y="12"/>
                      <a:pt x="79" y="13"/>
                    </a:cubicBezTo>
                    <a:cubicBezTo>
                      <a:pt x="79" y="14"/>
                      <a:pt x="75" y="16"/>
                      <a:pt x="74" y="17"/>
                    </a:cubicBezTo>
                    <a:cubicBezTo>
                      <a:pt x="72" y="18"/>
                      <a:pt x="72" y="20"/>
                      <a:pt x="73" y="21"/>
                    </a:cubicBezTo>
                    <a:cubicBezTo>
                      <a:pt x="74" y="22"/>
                      <a:pt x="75" y="24"/>
                      <a:pt x="76" y="24"/>
                    </a:cubicBezTo>
                    <a:cubicBezTo>
                      <a:pt x="77" y="24"/>
                      <a:pt x="79" y="23"/>
                      <a:pt x="80" y="23"/>
                    </a:cubicBezTo>
                    <a:cubicBezTo>
                      <a:pt x="82" y="23"/>
                      <a:pt x="85" y="23"/>
                      <a:pt x="85" y="23"/>
                    </a:cubicBezTo>
                    <a:cubicBezTo>
                      <a:pt x="86" y="23"/>
                      <a:pt x="88" y="26"/>
                      <a:pt x="87" y="26"/>
                    </a:cubicBezTo>
                    <a:cubicBezTo>
                      <a:pt x="86" y="26"/>
                      <a:pt x="84" y="26"/>
                      <a:pt x="82" y="26"/>
                    </a:cubicBezTo>
                    <a:cubicBezTo>
                      <a:pt x="79" y="26"/>
                      <a:pt x="76" y="26"/>
                      <a:pt x="76" y="26"/>
                    </a:cubicBezTo>
                    <a:cubicBezTo>
                      <a:pt x="76" y="27"/>
                      <a:pt x="80" y="28"/>
                      <a:pt x="79" y="29"/>
                    </a:cubicBezTo>
                    <a:cubicBezTo>
                      <a:pt x="78" y="30"/>
                      <a:pt x="76" y="29"/>
                      <a:pt x="75" y="28"/>
                    </a:cubicBezTo>
                    <a:cubicBezTo>
                      <a:pt x="73" y="28"/>
                      <a:pt x="73" y="30"/>
                      <a:pt x="72" y="32"/>
                    </a:cubicBezTo>
                    <a:cubicBezTo>
                      <a:pt x="72" y="33"/>
                      <a:pt x="74" y="36"/>
                      <a:pt x="71" y="35"/>
                    </a:cubicBezTo>
                    <a:cubicBezTo>
                      <a:pt x="69" y="34"/>
                      <a:pt x="67" y="33"/>
                      <a:pt x="67" y="34"/>
                    </a:cubicBezTo>
                    <a:cubicBezTo>
                      <a:pt x="66" y="34"/>
                      <a:pt x="65" y="35"/>
                      <a:pt x="63" y="35"/>
                    </a:cubicBezTo>
                    <a:cubicBezTo>
                      <a:pt x="62" y="36"/>
                      <a:pt x="62" y="38"/>
                      <a:pt x="60" y="37"/>
                    </a:cubicBezTo>
                    <a:cubicBezTo>
                      <a:pt x="60" y="37"/>
                      <a:pt x="60" y="37"/>
                      <a:pt x="60" y="37"/>
                    </a:cubicBezTo>
                    <a:cubicBezTo>
                      <a:pt x="58" y="37"/>
                      <a:pt x="58" y="37"/>
                      <a:pt x="58" y="37"/>
                    </a:cubicBezTo>
                    <a:cubicBezTo>
                      <a:pt x="58" y="36"/>
                      <a:pt x="58" y="35"/>
                      <a:pt x="57" y="34"/>
                    </a:cubicBezTo>
                    <a:cubicBezTo>
                      <a:pt x="57" y="34"/>
                      <a:pt x="57" y="34"/>
                      <a:pt x="57" y="33"/>
                    </a:cubicBezTo>
                    <a:cubicBezTo>
                      <a:pt x="57" y="33"/>
                      <a:pt x="56" y="33"/>
                      <a:pt x="56" y="33"/>
                    </a:cubicBezTo>
                    <a:cubicBezTo>
                      <a:pt x="56" y="33"/>
                      <a:pt x="55" y="33"/>
                      <a:pt x="55" y="31"/>
                    </a:cubicBezTo>
                    <a:cubicBezTo>
                      <a:pt x="54" y="30"/>
                      <a:pt x="55" y="28"/>
                      <a:pt x="54" y="28"/>
                    </a:cubicBezTo>
                    <a:cubicBezTo>
                      <a:pt x="53" y="28"/>
                      <a:pt x="51" y="28"/>
                      <a:pt x="50" y="29"/>
                    </a:cubicBezTo>
                    <a:cubicBezTo>
                      <a:pt x="50" y="30"/>
                      <a:pt x="49" y="32"/>
                      <a:pt x="50" y="33"/>
                    </a:cubicBezTo>
                    <a:cubicBezTo>
                      <a:pt x="51" y="34"/>
                      <a:pt x="53" y="36"/>
                      <a:pt x="51" y="35"/>
                    </a:cubicBezTo>
                    <a:cubicBezTo>
                      <a:pt x="49" y="35"/>
                      <a:pt x="47" y="34"/>
                      <a:pt x="46" y="35"/>
                    </a:cubicBezTo>
                    <a:cubicBezTo>
                      <a:pt x="45" y="36"/>
                      <a:pt x="42" y="39"/>
                      <a:pt x="42" y="39"/>
                    </a:cubicBezTo>
                    <a:cubicBezTo>
                      <a:pt x="42" y="39"/>
                      <a:pt x="38" y="39"/>
                      <a:pt x="38" y="40"/>
                    </a:cubicBezTo>
                    <a:cubicBezTo>
                      <a:pt x="38" y="41"/>
                      <a:pt x="39" y="43"/>
                      <a:pt x="37" y="43"/>
                    </a:cubicBezTo>
                    <a:cubicBezTo>
                      <a:pt x="36" y="43"/>
                      <a:pt x="34" y="43"/>
                      <a:pt x="32" y="44"/>
                    </a:cubicBezTo>
                    <a:cubicBezTo>
                      <a:pt x="30" y="44"/>
                      <a:pt x="30" y="45"/>
                      <a:pt x="27" y="45"/>
                    </a:cubicBezTo>
                    <a:cubicBezTo>
                      <a:pt x="25" y="45"/>
                      <a:pt x="25" y="46"/>
                      <a:pt x="27" y="47"/>
                    </a:cubicBezTo>
                    <a:cubicBezTo>
                      <a:pt x="29" y="47"/>
                      <a:pt x="33" y="49"/>
                      <a:pt x="33" y="50"/>
                    </a:cubicBezTo>
                    <a:cubicBezTo>
                      <a:pt x="33" y="52"/>
                      <a:pt x="33" y="54"/>
                      <a:pt x="32" y="56"/>
                    </a:cubicBezTo>
                    <a:cubicBezTo>
                      <a:pt x="32" y="57"/>
                      <a:pt x="28" y="56"/>
                      <a:pt x="26" y="56"/>
                    </a:cubicBezTo>
                    <a:cubicBezTo>
                      <a:pt x="24" y="56"/>
                      <a:pt x="20" y="55"/>
                      <a:pt x="18" y="56"/>
                    </a:cubicBezTo>
                    <a:cubicBezTo>
                      <a:pt x="16" y="57"/>
                      <a:pt x="17" y="61"/>
                      <a:pt x="17" y="62"/>
                    </a:cubicBezTo>
                    <a:cubicBezTo>
                      <a:pt x="18" y="64"/>
                      <a:pt x="17" y="65"/>
                      <a:pt x="17" y="66"/>
                    </a:cubicBezTo>
                    <a:cubicBezTo>
                      <a:pt x="16" y="66"/>
                      <a:pt x="16" y="68"/>
                      <a:pt x="17" y="69"/>
                    </a:cubicBezTo>
                    <a:cubicBezTo>
                      <a:pt x="18" y="70"/>
                      <a:pt x="18" y="72"/>
                      <a:pt x="19" y="72"/>
                    </a:cubicBezTo>
                    <a:cubicBezTo>
                      <a:pt x="20" y="72"/>
                      <a:pt x="22" y="71"/>
                      <a:pt x="23" y="72"/>
                    </a:cubicBezTo>
                    <a:cubicBezTo>
                      <a:pt x="24" y="73"/>
                      <a:pt x="25" y="76"/>
                      <a:pt x="25" y="75"/>
                    </a:cubicBezTo>
                    <a:cubicBezTo>
                      <a:pt x="26" y="74"/>
                      <a:pt x="26" y="72"/>
                      <a:pt x="27" y="72"/>
                    </a:cubicBezTo>
                    <a:cubicBezTo>
                      <a:pt x="28" y="73"/>
                      <a:pt x="30" y="72"/>
                      <a:pt x="32" y="72"/>
                    </a:cubicBezTo>
                    <a:cubicBezTo>
                      <a:pt x="33" y="72"/>
                      <a:pt x="34" y="70"/>
                      <a:pt x="36" y="69"/>
                    </a:cubicBezTo>
                    <a:cubicBezTo>
                      <a:pt x="37" y="68"/>
                      <a:pt x="36" y="68"/>
                      <a:pt x="36" y="67"/>
                    </a:cubicBezTo>
                    <a:cubicBezTo>
                      <a:pt x="35" y="66"/>
                      <a:pt x="37" y="64"/>
                      <a:pt x="38" y="63"/>
                    </a:cubicBezTo>
                    <a:cubicBezTo>
                      <a:pt x="39" y="62"/>
                      <a:pt x="42" y="63"/>
                      <a:pt x="42" y="61"/>
                    </a:cubicBezTo>
                    <a:cubicBezTo>
                      <a:pt x="42" y="60"/>
                      <a:pt x="42" y="57"/>
                      <a:pt x="44" y="57"/>
                    </a:cubicBezTo>
                    <a:cubicBezTo>
                      <a:pt x="45" y="58"/>
                      <a:pt x="47" y="59"/>
                      <a:pt x="48" y="59"/>
                    </a:cubicBezTo>
                    <a:cubicBezTo>
                      <a:pt x="49" y="59"/>
                      <a:pt x="52" y="57"/>
                      <a:pt x="52" y="56"/>
                    </a:cubicBezTo>
                    <a:cubicBezTo>
                      <a:pt x="53" y="56"/>
                      <a:pt x="55" y="56"/>
                      <a:pt x="56" y="58"/>
                    </a:cubicBezTo>
                    <a:cubicBezTo>
                      <a:pt x="56" y="60"/>
                      <a:pt x="59" y="62"/>
                      <a:pt x="60" y="62"/>
                    </a:cubicBezTo>
                    <a:cubicBezTo>
                      <a:pt x="60" y="63"/>
                      <a:pt x="65" y="65"/>
                      <a:pt x="65" y="65"/>
                    </a:cubicBezTo>
                    <a:cubicBezTo>
                      <a:pt x="66" y="66"/>
                      <a:pt x="67" y="68"/>
                      <a:pt x="67" y="69"/>
                    </a:cubicBezTo>
                    <a:cubicBezTo>
                      <a:pt x="68" y="71"/>
                      <a:pt x="70" y="73"/>
                      <a:pt x="70" y="71"/>
                    </a:cubicBezTo>
                    <a:cubicBezTo>
                      <a:pt x="70" y="70"/>
                      <a:pt x="68" y="66"/>
                      <a:pt x="69" y="66"/>
                    </a:cubicBezTo>
                    <a:cubicBezTo>
                      <a:pt x="70" y="66"/>
                      <a:pt x="71" y="66"/>
                      <a:pt x="71" y="66"/>
                    </a:cubicBezTo>
                    <a:cubicBezTo>
                      <a:pt x="71" y="66"/>
                      <a:pt x="68" y="63"/>
                      <a:pt x="67" y="62"/>
                    </a:cubicBezTo>
                    <a:cubicBezTo>
                      <a:pt x="66" y="62"/>
                      <a:pt x="64" y="60"/>
                      <a:pt x="63" y="58"/>
                    </a:cubicBezTo>
                    <a:cubicBezTo>
                      <a:pt x="62" y="56"/>
                      <a:pt x="59" y="56"/>
                      <a:pt x="59" y="54"/>
                    </a:cubicBezTo>
                    <a:cubicBezTo>
                      <a:pt x="59" y="52"/>
                      <a:pt x="62" y="53"/>
                      <a:pt x="63" y="55"/>
                    </a:cubicBezTo>
                    <a:cubicBezTo>
                      <a:pt x="64" y="57"/>
                      <a:pt x="68" y="59"/>
                      <a:pt x="69" y="60"/>
                    </a:cubicBezTo>
                    <a:cubicBezTo>
                      <a:pt x="70" y="62"/>
                      <a:pt x="72" y="62"/>
                      <a:pt x="72" y="64"/>
                    </a:cubicBezTo>
                    <a:cubicBezTo>
                      <a:pt x="73" y="66"/>
                      <a:pt x="74" y="68"/>
                      <a:pt x="75" y="69"/>
                    </a:cubicBezTo>
                    <a:cubicBezTo>
                      <a:pt x="76" y="69"/>
                      <a:pt x="76" y="76"/>
                      <a:pt x="77" y="77"/>
                    </a:cubicBezTo>
                    <a:cubicBezTo>
                      <a:pt x="77" y="78"/>
                      <a:pt x="80" y="75"/>
                      <a:pt x="80" y="74"/>
                    </a:cubicBezTo>
                    <a:cubicBezTo>
                      <a:pt x="81" y="73"/>
                      <a:pt x="83" y="73"/>
                      <a:pt x="83" y="71"/>
                    </a:cubicBezTo>
                    <a:cubicBezTo>
                      <a:pt x="83" y="70"/>
                      <a:pt x="81" y="69"/>
                      <a:pt x="80" y="68"/>
                    </a:cubicBezTo>
                    <a:cubicBezTo>
                      <a:pt x="79" y="67"/>
                      <a:pt x="81" y="67"/>
                      <a:pt x="82" y="66"/>
                    </a:cubicBezTo>
                    <a:cubicBezTo>
                      <a:pt x="83" y="65"/>
                      <a:pt x="84" y="64"/>
                      <a:pt x="85" y="65"/>
                    </a:cubicBezTo>
                    <a:cubicBezTo>
                      <a:pt x="85" y="67"/>
                      <a:pt x="85" y="71"/>
                      <a:pt x="86" y="72"/>
                    </a:cubicBezTo>
                    <a:cubicBezTo>
                      <a:pt x="86" y="73"/>
                      <a:pt x="89" y="74"/>
                      <a:pt x="90" y="75"/>
                    </a:cubicBezTo>
                    <a:cubicBezTo>
                      <a:pt x="90" y="76"/>
                      <a:pt x="93" y="77"/>
                      <a:pt x="93" y="76"/>
                    </a:cubicBezTo>
                    <a:cubicBezTo>
                      <a:pt x="94" y="75"/>
                      <a:pt x="96" y="77"/>
                      <a:pt x="97" y="77"/>
                    </a:cubicBezTo>
                    <a:cubicBezTo>
                      <a:pt x="97" y="77"/>
                      <a:pt x="99" y="77"/>
                      <a:pt x="100" y="76"/>
                    </a:cubicBezTo>
                    <a:cubicBezTo>
                      <a:pt x="101" y="76"/>
                      <a:pt x="102" y="75"/>
                      <a:pt x="102" y="77"/>
                    </a:cubicBezTo>
                    <a:cubicBezTo>
                      <a:pt x="102" y="80"/>
                      <a:pt x="102" y="84"/>
                      <a:pt x="100" y="85"/>
                    </a:cubicBezTo>
                    <a:cubicBezTo>
                      <a:pt x="99" y="87"/>
                      <a:pt x="100" y="88"/>
                      <a:pt x="98" y="88"/>
                    </a:cubicBezTo>
                    <a:cubicBezTo>
                      <a:pt x="98" y="88"/>
                      <a:pt x="97" y="88"/>
                      <a:pt x="97" y="88"/>
                    </a:cubicBezTo>
                    <a:cubicBezTo>
                      <a:pt x="96" y="87"/>
                      <a:pt x="95" y="87"/>
                      <a:pt x="95" y="87"/>
                    </a:cubicBezTo>
                    <a:cubicBezTo>
                      <a:pt x="93" y="87"/>
                      <a:pt x="91" y="87"/>
                      <a:pt x="89" y="90"/>
                    </a:cubicBezTo>
                    <a:cubicBezTo>
                      <a:pt x="88" y="92"/>
                      <a:pt x="87" y="92"/>
                      <a:pt x="87" y="91"/>
                    </a:cubicBezTo>
                    <a:cubicBezTo>
                      <a:pt x="87" y="90"/>
                      <a:pt x="91" y="87"/>
                      <a:pt x="90" y="86"/>
                    </a:cubicBezTo>
                    <a:cubicBezTo>
                      <a:pt x="90" y="85"/>
                      <a:pt x="86" y="86"/>
                      <a:pt x="84" y="85"/>
                    </a:cubicBezTo>
                    <a:cubicBezTo>
                      <a:pt x="82" y="85"/>
                      <a:pt x="81" y="84"/>
                      <a:pt x="79" y="83"/>
                    </a:cubicBezTo>
                    <a:cubicBezTo>
                      <a:pt x="78" y="83"/>
                      <a:pt x="77" y="87"/>
                      <a:pt x="76" y="89"/>
                    </a:cubicBezTo>
                    <a:cubicBezTo>
                      <a:pt x="74" y="91"/>
                      <a:pt x="72" y="88"/>
                      <a:pt x="70" y="87"/>
                    </a:cubicBezTo>
                    <a:cubicBezTo>
                      <a:pt x="69" y="87"/>
                      <a:pt x="66" y="85"/>
                      <a:pt x="66" y="85"/>
                    </a:cubicBezTo>
                    <a:cubicBezTo>
                      <a:pt x="66" y="85"/>
                      <a:pt x="63" y="83"/>
                      <a:pt x="62" y="83"/>
                    </a:cubicBezTo>
                    <a:cubicBezTo>
                      <a:pt x="61" y="83"/>
                      <a:pt x="59" y="81"/>
                      <a:pt x="58" y="80"/>
                    </a:cubicBezTo>
                    <a:cubicBezTo>
                      <a:pt x="57" y="80"/>
                      <a:pt x="55" y="79"/>
                      <a:pt x="57" y="78"/>
                    </a:cubicBezTo>
                    <a:cubicBezTo>
                      <a:pt x="58" y="77"/>
                      <a:pt x="61" y="79"/>
                      <a:pt x="59" y="75"/>
                    </a:cubicBezTo>
                    <a:cubicBezTo>
                      <a:pt x="58" y="70"/>
                      <a:pt x="53" y="71"/>
                      <a:pt x="52" y="71"/>
                    </a:cubicBezTo>
                    <a:cubicBezTo>
                      <a:pt x="51" y="72"/>
                      <a:pt x="43" y="71"/>
                      <a:pt x="42" y="71"/>
                    </a:cubicBezTo>
                    <a:cubicBezTo>
                      <a:pt x="42" y="71"/>
                      <a:pt x="37" y="73"/>
                      <a:pt x="35" y="74"/>
                    </a:cubicBezTo>
                    <a:cubicBezTo>
                      <a:pt x="34" y="75"/>
                      <a:pt x="31" y="76"/>
                      <a:pt x="30" y="76"/>
                    </a:cubicBezTo>
                    <a:cubicBezTo>
                      <a:pt x="30" y="77"/>
                      <a:pt x="26" y="75"/>
                      <a:pt x="24" y="76"/>
                    </a:cubicBezTo>
                    <a:cubicBezTo>
                      <a:pt x="22" y="78"/>
                      <a:pt x="20" y="80"/>
                      <a:pt x="20" y="80"/>
                    </a:cubicBezTo>
                    <a:cubicBezTo>
                      <a:pt x="19" y="80"/>
                      <a:pt x="18" y="81"/>
                      <a:pt x="17" y="84"/>
                    </a:cubicBezTo>
                    <a:cubicBezTo>
                      <a:pt x="16" y="87"/>
                      <a:pt x="17" y="90"/>
                      <a:pt x="15" y="91"/>
                    </a:cubicBezTo>
                    <a:cubicBezTo>
                      <a:pt x="13" y="92"/>
                      <a:pt x="9" y="94"/>
                      <a:pt x="8" y="95"/>
                    </a:cubicBezTo>
                    <a:cubicBezTo>
                      <a:pt x="6" y="97"/>
                      <a:pt x="5" y="103"/>
                      <a:pt x="3" y="106"/>
                    </a:cubicBezTo>
                    <a:cubicBezTo>
                      <a:pt x="2" y="109"/>
                      <a:pt x="3" y="111"/>
                      <a:pt x="4" y="113"/>
                    </a:cubicBezTo>
                    <a:cubicBezTo>
                      <a:pt x="4" y="115"/>
                      <a:pt x="5" y="118"/>
                      <a:pt x="3" y="121"/>
                    </a:cubicBezTo>
                    <a:cubicBezTo>
                      <a:pt x="1" y="124"/>
                      <a:pt x="2" y="125"/>
                      <a:pt x="1" y="126"/>
                    </a:cubicBezTo>
                    <a:cubicBezTo>
                      <a:pt x="0" y="126"/>
                      <a:pt x="2" y="127"/>
                      <a:pt x="2" y="129"/>
                    </a:cubicBezTo>
                    <a:cubicBezTo>
                      <a:pt x="2" y="131"/>
                      <a:pt x="0" y="133"/>
                      <a:pt x="4" y="135"/>
                    </a:cubicBezTo>
                    <a:cubicBezTo>
                      <a:pt x="7" y="137"/>
                      <a:pt x="10" y="137"/>
                      <a:pt x="11" y="139"/>
                    </a:cubicBezTo>
                    <a:cubicBezTo>
                      <a:pt x="12" y="142"/>
                      <a:pt x="15" y="148"/>
                      <a:pt x="15" y="148"/>
                    </a:cubicBezTo>
                    <a:cubicBezTo>
                      <a:pt x="15" y="148"/>
                      <a:pt x="18" y="151"/>
                      <a:pt x="20" y="152"/>
                    </a:cubicBezTo>
                    <a:cubicBezTo>
                      <a:pt x="21" y="154"/>
                      <a:pt x="22" y="153"/>
                      <a:pt x="22" y="151"/>
                    </a:cubicBezTo>
                    <a:cubicBezTo>
                      <a:pt x="22" y="150"/>
                      <a:pt x="24" y="150"/>
                      <a:pt x="27" y="150"/>
                    </a:cubicBezTo>
                    <a:cubicBezTo>
                      <a:pt x="29" y="150"/>
                      <a:pt x="31" y="150"/>
                      <a:pt x="33" y="150"/>
                    </a:cubicBezTo>
                    <a:cubicBezTo>
                      <a:pt x="36" y="149"/>
                      <a:pt x="38" y="146"/>
                      <a:pt x="39" y="145"/>
                    </a:cubicBezTo>
                    <a:cubicBezTo>
                      <a:pt x="39" y="145"/>
                      <a:pt x="43" y="144"/>
                      <a:pt x="45" y="146"/>
                    </a:cubicBezTo>
                    <a:cubicBezTo>
                      <a:pt x="47" y="148"/>
                      <a:pt x="47" y="150"/>
                      <a:pt x="48" y="151"/>
                    </a:cubicBezTo>
                    <a:cubicBezTo>
                      <a:pt x="49" y="153"/>
                      <a:pt x="51" y="152"/>
                      <a:pt x="53" y="150"/>
                    </a:cubicBezTo>
                    <a:cubicBezTo>
                      <a:pt x="54" y="149"/>
                      <a:pt x="54" y="149"/>
                      <a:pt x="55" y="151"/>
                    </a:cubicBezTo>
                    <a:cubicBezTo>
                      <a:pt x="57" y="152"/>
                      <a:pt x="58" y="153"/>
                      <a:pt x="56" y="155"/>
                    </a:cubicBezTo>
                    <a:cubicBezTo>
                      <a:pt x="55" y="157"/>
                      <a:pt x="55" y="159"/>
                      <a:pt x="54" y="162"/>
                    </a:cubicBezTo>
                    <a:cubicBezTo>
                      <a:pt x="53" y="165"/>
                      <a:pt x="55" y="165"/>
                      <a:pt x="57" y="166"/>
                    </a:cubicBezTo>
                    <a:cubicBezTo>
                      <a:pt x="59" y="167"/>
                      <a:pt x="60" y="175"/>
                      <a:pt x="61" y="176"/>
                    </a:cubicBezTo>
                    <a:cubicBezTo>
                      <a:pt x="62" y="178"/>
                      <a:pt x="60" y="182"/>
                      <a:pt x="61" y="184"/>
                    </a:cubicBezTo>
                    <a:cubicBezTo>
                      <a:pt x="62" y="186"/>
                      <a:pt x="63" y="187"/>
                      <a:pt x="61" y="189"/>
                    </a:cubicBezTo>
                    <a:cubicBezTo>
                      <a:pt x="60" y="190"/>
                      <a:pt x="58" y="192"/>
                      <a:pt x="58" y="196"/>
                    </a:cubicBezTo>
                    <a:cubicBezTo>
                      <a:pt x="57" y="200"/>
                      <a:pt x="58" y="202"/>
                      <a:pt x="58" y="203"/>
                    </a:cubicBezTo>
                    <a:cubicBezTo>
                      <a:pt x="59" y="204"/>
                      <a:pt x="60" y="208"/>
                      <a:pt x="61" y="209"/>
                    </a:cubicBezTo>
                    <a:cubicBezTo>
                      <a:pt x="62" y="210"/>
                      <a:pt x="64" y="212"/>
                      <a:pt x="64" y="214"/>
                    </a:cubicBezTo>
                    <a:cubicBezTo>
                      <a:pt x="64" y="216"/>
                      <a:pt x="61" y="219"/>
                      <a:pt x="62" y="220"/>
                    </a:cubicBezTo>
                    <a:cubicBezTo>
                      <a:pt x="63" y="221"/>
                      <a:pt x="63" y="222"/>
                      <a:pt x="64" y="224"/>
                    </a:cubicBezTo>
                    <a:cubicBezTo>
                      <a:pt x="66" y="225"/>
                      <a:pt x="66" y="228"/>
                      <a:pt x="66" y="228"/>
                    </a:cubicBezTo>
                    <a:cubicBezTo>
                      <a:pt x="66" y="228"/>
                      <a:pt x="66" y="229"/>
                      <a:pt x="66" y="230"/>
                    </a:cubicBezTo>
                    <a:cubicBezTo>
                      <a:pt x="66" y="232"/>
                      <a:pt x="66" y="233"/>
                      <a:pt x="67" y="234"/>
                    </a:cubicBezTo>
                    <a:cubicBezTo>
                      <a:pt x="69" y="235"/>
                      <a:pt x="70" y="235"/>
                      <a:pt x="70" y="234"/>
                    </a:cubicBezTo>
                    <a:cubicBezTo>
                      <a:pt x="71" y="233"/>
                      <a:pt x="75" y="231"/>
                      <a:pt x="77" y="231"/>
                    </a:cubicBezTo>
                    <a:cubicBezTo>
                      <a:pt x="79" y="231"/>
                      <a:pt x="81" y="231"/>
                      <a:pt x="83" y="230"/>
                    </a:cubicBezTo>
                    <a:cubicBezTo>
                      <a:pt x="85" y="228"/>
                      <a:pt x="89" y="224"/>
                      <a:pt x="90" y="223"/>
                    </a:cubicBezTo>
                    <a:cubicBezTo>
                      <a:pt x="91" y="221"/>
                      <a:pt x="94" y="219"/>
                      <a:pt x="94" y="218"/>
                    </a:cubicBezTo>
                    <a:cubicBezTo>
                      <a:pt x="93" y="216"/>
                      <a:pt x="92" y="214"/>
                      <a:pt x="93" y="214"/>
                    </a:cubicBezTo>
                    <a:cubicBezTo>
                      <a:pt x="94" y="213"/>
                      <a:pt x="98" y="212"/>
                      <a:pt x="98" y="211"/>
                    </a:cubicBezTo>
                    <a:cubicBezTo>
                      <a:pt x="99" y="210"/>
                      <a:pt x="98" y="206"/>
                      <a:pt x="98" y="205"/>
                    </a:cubicBezTo>
                    <a:cubicBezTo>
                      <a:pt x="98" y="204"/>
                      <a:pt x="99" y="202"/>
                      <a:pt x="100" y="200"/>
                    </a:cubicBezTo>
                    <a:cubicBezTo>
                      <a:pt x="101" y="198"/>
                      <a:pt x="104" y="196"/>
                      <a:pt x="105" y="195"/>
                    </a:cubicBezTo>
                    <a:cubicBezTo>
                      <a:pt x="105" y="195"/>
                      <a:pt x="108" y="192"/>
                      <a:pt x="108" y="190"/>
                    </a:cubicBezTo>
                    <a:cubicBezTo>
                      <a:pt x="109" y="187"/>
                      <a:pt x="108" y="184"/>
                      <a:pt x="109" y="183"/>
                    </a:cubicBezTo>
                    <a:cubicBezTo>
                      <a:pt x="109" y="182"/>
                      <a:pt x="109" y="181"/>
                      <a:pt x="108" y="179"/>
                    </a:cubicBezTo>
                    <a:cubicBezTo>
                      <a:pt x="107" y="178"/>
                      <a:pt x="107" y="174"/>
                      <a:pt x="107" y="174"/>
                    </a:cubicBezTo>
                    <a:cubicBezTo>
                      <a:pt x="106" y="173"/>
                      <a:pt x="107" y="168"/>
                      <a:pt x="108" y="168"/>
                    </a:cubicBezTo>
                    <a:cubicBezTo>
                      <a:pt x="109" y="167"/>
                      <a:pt x="111" y="163"/>
                      <a:pt x="112" y="162"/>
                    </a:cubicBezTo>
                    <a:cubicBezTo>
                      <a:pt x="113" y="160"/>
                      <a:pt x="116" y="154"/>
                      <a:pt x="117" y="154"/>
                    </a:cubicBezTo>
                    <a:cubicBezTo>
                      <a:pt x="119" y="153"/>
                      <a:pt x="121" y="150"/>
                      <a:pt x="121" y="149"/>
                    </a:cubicBezTo>
                    <a:cubicBezTo>
                      <a:pt x="121" y="147"/>
                      <a:pt x="125" y="140"/>
                      <a:pt x="125" y="139"/>
                    </a:cubicBezTo>
                    <a:cubicBezTo>
                      <a:pt x="125" y="138"/>
                      <a:pt x="126" y="133"/>
                      <a:pt x="126" y="132"/>
                    </a:cubicBezTo>
                    <a:cubicBezTo>
                      <a:pt x="125" y="131"/>
                      <a:pt x="121" y="134"/>
                      <a:pt x="120" y="134"/>
                    </a:cubicBezTo>
                    <a:cubicBezTo>
                      <a:pt x="119" y="134"/>
                      <a:pt x="118" y="136"/>
                      <a:pt x="116" y="136"/>
                    </a:cubicBezTo>
                    <a:cubicBezTo>
                      <a:pt x="114" y="136"/>
                      <a:pt x="115" y="133"/>
                      <a:pt x="114" y="132"/>
                    </a:cubicBezTo>
                    <a:cubicBezTo>
                      <a:pt x="114" y="131"/>
                      <a:pt x="112" y="127"/>
                      <a:pt x="112" y="126"/>
                    </a:cubicBezTo>
                    <a:cubicBezTo>
                      <a:pt x="111" y="126"/>
                      <a:pt x="110" y="124"/>
                      <a:pt x="109" y="122"/>
                    </a:cubicBezTo>
                    <a:cubicBezTo>
                      <a:pt x="108" y="119"/>
                      <a:pt x="106" y="118"/>
                      <a:pt x="104" y="116"/>
                    </a:cubicBezTo>
                    <a:cubicBezTo>
                      <a:pt x="103" y="114"/>
                      <a:pt x="105" y="109"/>
                      <a:pt x="103" y="106"/>
                    </a:cubicBezTo>
                    <a:cubicBezTo>
                      <a:pt x="102" y="103"/>
                      <a:pt x="101" y="100"/>
                      <a:pt x="100" y="97"/>
                    </a:cubicBezTo>
                    <a:cubicBezTo>
                      <a:pt x="100" y="97"/>
                      <a:pt x="100" y="96"/>
                      <a:pt x="99" y="95"/>
                    </a:cubicBezTo>
                    <a:cubicBezTo>
                      <a:pt x="101" y="95"/>
                      <a:pt x="103" y="94"/>
                      <a:pt x="103" y="95"/>
                    </a:cubicBezTo>
                    <a:cubicBezTo>
                      <a:pt x="103" y="97"/>
                      <a:pt x="105" y="100"/>
                      <a:pt x="105" y="102"/>
                    </a:cubicBezTo>
                    <a:cubicBezTo>
                      <a:pt x="105" y="104"/>
                      <a:pt x="107" y="103"/>
                      <a:pt x="107" y="105"/>
                    </a:cubicBezTo>
                    <a:cubicBezTo>
                      <a:pt x="107" y="107"/>
                      <a:pt x="108" y="112"/>
                      <a:pt x="109" y="112"/>
                    </a:cubicBezTo>
                    <a:cubicBezTo>
                      <a:pt x="109" y="113"/>
                      <a:pt x="112" y="116"/>
                      <a:pt x="112" y="117"/>
                    </a:cubicBezTo>
                    <a:cubicBezTo>
                      <a:pt x="113" y="118"/>
                      <a:pt x="113" y="120"/>
                      <a:pt x="113" y="123"/>
                    </a:cubicBezTo>
                    <a:cubicBezTo>
                      <a:pt x="114" y="126"/>
                      <a:pt x="114" y="129"/>
                      <a:pt x="115" y="130"/>
                    </a:cubicBezTo>
                    <a:cubicBezTo>
                      <a:pt x="116" y="131"/>
                      <a:pt x="120" y="129"/>
                      <a:pt x="120" y="128"/>
                    </a:cubicBezTo>
                    <a:cubicBezTo>
                      <a:pt x="121" y="128"/>
                      <a:pt x="125" y="125"/>
                      <a:pt x="126" y="125"/>
                    </a:cubicBezTo>
                    <a:cubicBezTo>
                      <a:pt x="127" y="124"/>
                      <a:pt x="127" y="123"/>
                      <a:pt x="129" y="122"/>
                    </a:cubicBezTo>
                    <a:cubicBezTo>
                      <a:pt x="131" y="122"/>
                      <a:pt x="132" y="120"/>
                      <a:pt x="133" y="118"/>
                    </a:cubicBezTo>
                    <a:cubicBezTo>
                      <a:pt x="134" y="117"/>
                      <a:pt x="135" y="113"/>
                      <a:pt x="136" y="112"/>
                    </a:cubicBezTo>
                    <a:cubicBezTo>
                      <a:pt x="136" y="111"/>
                      <a:pt x="137" y="110"/>
                      <a:pt x="136" y="108"/>
                    </a:cubicBezTo>
                    <a:cubicBezTo>
                      <a:pt x="136" y="107"/>
                      <a:pt x="134" y="105"/>
                      <a:pt x="133" y="105"/>
                    </a:cubicBezTo>
                    <a:cubicBezTo>
                      <a:pt x="132" y="104"/>
                      <a:pt x="132" y="102"/>
                      <a:pt x="132" y="102"/>
                    </a:cubicBezTo>
                    <a:cubicBezTo>
                      <a:pt x="131" y="102"/>
                      <a:pt x="131" y="103"/>
                      <a:pt x="130" y="104"/>
                    </a:cubicBezTo>
                    <a:cubicBezTo>
                      <a:pt x="129" y="105"/>
                      <a:pt x="128" y="107"/>
                      <a:pt x="127" y="106"/>
                    </a:cubicBezTo>
                    <a:cubicBezTo>
                      <a:pt x="127" y="106"/>
                      <a:pt x="128" y="105"/>
                      <a:pt x="126" y="103"/>
                    </a:cubicBezTo>
                    <a:cubicBezTo>
                      <a:pt x="125" y="102"/>
                      <a:pt x="125" y="101"/>
                      <a:pt x="125" y="100"/>
                    </a:cubicBezTo>
                    <a:cubicBezTo>
                      <a:pt x="125" y="99"/>
                      <a:pt x="122" y="96"/>
                      <a:pt x="122" y="94"/>
                    </a:cubicBezTo>
                    <a:cubicBezTo>
                      <a:pt x="121" y="92"/>
                      <a:pt x="123" y="90"/>
                      <a:pt x="124" y="91"/>
                    </a:cubicBezTo>
                    <a:cubicBezTo>
                      <a:pt x="125" y="93"/>
                      <a:pt x="125" y="96"/>
                      <a:pt x="127" y="97"/>
                    </a:cubicBezTo>
                    <a:cubicBezTo>
                      <a:pt x="128" y="98"/>
                      <a:pt x="129" y="100"/>
                      <a:pt x="130" y="101"/>
                    </a:cubicBezTo>
                    <a:cubicBezTo>
                      <a:pt x="131" y="101"/>
                      <a:pt x="132" y="99"/>
                      <a:pt x="133" y="99"/>
                    </a:cubicBezTo>
                    <a:cubicBezTo>
                      <a:pt x="133" y="99"/>
                      <a:pt x="134" y="103"/>
                      <a:pt x="135" y="103"/>
                    </a:cubicBezTo>
                    <a:cubicBezTo>
                      <a:pt x="136" y="104"/>
                      <a:pt x="139" y="104"/>
                      <a:pt x="139" y="104"/>
                    </a:cubicBezTo>
                    <a:cubicBezTo>
                      <a:pt x="140" y="104"/>
                      <a:pt x="142" y="105"/>
                      <a:pt x="142" y="104"/>
                    </a:cubicBezTo>
                    <a:cubicBezTo>
                      <a:pt x="142" y="103"/>
                      <a:pt x="146" y="101"/>
                      <a:pt x="146" y="101"/>
                    </a:cubicBezTo>
                    <a:cubicBezTo>
                      <a:pt x="146" y="101"/>
                      <a:pt x="146" y="100"/>
                      <a:pt x="146" y="98"/>
                    </a:cubicBezTo>
                    <a:cubicBezTo>
                      <a:pt x="140" y="67"/>
                      <a:pt x="124" y="39"/>
                      <a:pt x="103" y="18"/>
                    </a:cubicBezTo>
                    <a:cubicBezTo>
                      <a:pt x="102" y="18"/>
                      <a:pt x="102" y="18"/>
                      <a:pt x="101" y="17"/>
                    </a:cubicBezTo>
                    <a:cubicBezTo>
                      <a:pt x="99" y="16"/>
                      <a:pt x="99" y="16"/>
                      <a:pt x="99" y="17"/>
                    </a:cubicBezTo>
                    <a:cubicBezTo>
                      <a:pt x="98" y="17"/>
                      <a:pt x="97" y="18"/>
                      <a:pt x="96" y="17"/>
                    </a:cubicBezTo>
                    <a:cubicBezTo>
                      <a:pt x="96" y="15"/>
                      <a:pt x="96" y="15"/>
                      <a:pt x="95" y="14"/>
                    </a:cubicBezTo>
                    <a:cubicBezTo>
                      <a:pt x="94" y="13"/>
                      <a:pt x="95" y="13"/>
                      <a:pt x="96" y="13"/>
                    </a:cubicBezTo>
                    <a:cubicBezTo>
                      <a:pt x="97" y="14"/>
                      <a:pt x="98" y="14"/>
                      <a:pt x="99" y="14"/>
                    </a:cubicBezTo>
                    <a:cubicBezTo>
                      <a:pt x="95" y="11"/>
                      <a:pt x="92" y="8"/>
                      <a:pt x="88" y="5"/>
                    </a:cubicBezTo>
                    <a:cubicBezTo>
                      <a:pt x="88" y="5"/>
                      <a:pt x="88" y="5"/>
                      <a:pt x="88" y="5"/>
                    </a:cubicBezTo>
                    <a:cubicBezTo>
                      <a:pt x="86" y="5"/>
                      <a:pt x="78" y="0"/>
                      <a:pt x="74" y="1"/>
                    </a:cubicBezTo>
                    <a:close/>
                    <a:moveTo>
                      <a:pt x="99" y="159"/>
                    </a:moveTo>
                    <a:cubicBezTo>
                      <a:pt x="100" y="160"/>
                      <a:pt x="98" y="165"/>
                      <a:pt x="96" y="165"/>
                    </a:cubicBezTo>
                    <a:cubicBezTo>
                      <a:pt x="95" y="165"/>
                      <a:pt x="96" y="160"/>
                      <a:pt x="96" y="159"/>
                    </a:cubicBezTo>
                    <a:cubicBezTo>
                      <a:pt x="97" y="158"/>
                      <a:pt x="99" y="158"/>
                      <a:pt x="99" y="159"/>
                    </a:cubicBezTo>
                    <a:close/>
                    <a:moveTo>
                      <a:pt x="118" y="56"/>
                    </a:moveTo>
                    <a:cubicBezTo>
                      <a:pt x="119" y="55"/>
                      <a:pt x="121" y="57"/>
                      <a:pt x="122" y="56"/>
                    </a:cubicBezTo>
                    <a:cubicBezTo>
                      <a:pt x="123" y="56"/>
                      <a:pt x="124" y="55"/>
                      <a:pt x="124" y="54"/>
                    </a:cubicBezTo>
                    <a:cubicBezTo>
                      <a:pt x="125" y="54"/>
                      <a:pt x="127" y="55"/>
                      <a:pt x="127" y="56"/>
                    </a:cubicBezTo>
                    <a:cubicBezTo>
                      <a:pt x="128" y="57"/>
                      <a:pt x="129" y="59"/>
                      <a:pt x="129" y="60"/>
                    </a:cubicBezTo>
                    <a:cubicBezTo>
                      <a:pt x="128" y="60"/>
                      <a:pt x="126" y="60"/>
                      <a:pt x="126" y="59"/>
                    </a:cubicBezTo>
                    <a:cubicBezTo>
                      <a:pt x="125" y="58"/>
                      <a:pt x="123" y="59"/>
                      <a:pt x="123" y="61"/>
                    </a:cubicBezTo>
                    <a:cubicBezTo>
                      <a:pt x="123" y="63"/>
                      <a:pt x="124" y="62"/>
                      <a:pt x="124" y="62"/>
                    </a:cubicBezTo>
                    <a:cubicBezTo>
                      <a:pt x="125" y="63"/>
                      <a:pt x="125" y="64"/>
                      <a:pt x="126" y="66"/>
                    </a:cubicBezTo>
                    <a:cubicBezTo>
                      <a:pt x="126" y="67"/>
                      <a:pt x="127" y="66"/>
                      <a:pt x="128" y="67"/>
                    </a:cubicBezTo>
                    <a:cubicBezTo>
                      <a:pt x="128" y="68"/>
                      <a:pt x="126" y="69"/>
                      <a:pt x="127" y="70"/>
                    </a:cubicBezTo>
                    <a:cubicBezTo>
                      <a:pt x="128" y="72"/>
                      <a:pt x="129" y="76"/>
                      <a:pt x="129" y="77"/>
                    </a:cubicBezTo>
                    <a:cubicBezTo>
                      <a:pt x="129" y="78"/>
                      <a:pt x="127" y="78"/>
                      <a:pt x="126" y="78"/>
                    </a:cubicBezTo>
                    <a:cubicBezTo>
                      <a:pt x="125" y="78"/>
                      <a:pt x="122" y="76"/>
                      <a:pt x="122" y="76"/>
                    </a:cubicBezTo>
                    <a:cubicBezTo>
                      <a:pt x="121" y="75"/>
                      <a:pt x="120" y="71"/>
                      <a:pt x="121" y="71"/>
                    </a:cubicBezTo>
                    <a:cubicBezTo>
                      <a:pt x="122" y="71"/>
                      <a:pt x="122" y="71"/>
                      <a:pt x="124" y="69"/>
                    </a:cubicBezTo>
                    <a:cubicBezTo>
                      <a:pt x="125" y="68"/>
                      <a:pt x="122" y="67"/>
                      <a:pt x="121" y="66"/>
                    </a:cubicBezTo>
                    <a:cubicBezTo>
                      <a:pt x="120" y="66"/>
                      <a:pt x="118" y="62"/>
                      <a:pt x="117" y="60"/>
                    </a:cubicBezTo>
                    <a:cubicBezTo>
                      <a:pt x="117" y="59"/>
                      <a:pt x="117" y="57"/>
                      <a:pt x="118" y="56"/>
                    </a:cubicBezTo>
                    <a:close/>
                    <a:moveTo>
                      <a:pt x="94" y="25"/>
                    </a:moveTo>
                    <a:cubicBezTo>
                      <a:pt x="93" y="26"/>
                      <a:pt x="89" y="24"/>
                      <a:pt x="89" y="23"/>
                    </a:cubicBezTo>
                    <a:cubicBezTo>
                      <a:pt x="90" y="20"/>
                      <a:pt x="94" y="24"/>
                      <a:pt x="94" y="25"/>
                    </a:cubicBezTo>
                    <a:close/>
                    <a:moveTo>
                      <a:pt x="91" y="54"/>
                    </a:moveTo>
                    <a:cubicBezTo>
                      <a:pt x="92" y="53"/>
                      <a:pt x="93" y="53"/>
                      <a:pt x="94" y="53"/>
                    </a:cubicBezTo>
                    <a:cubicBezTo>
                      <a:pt x="95" y="53"/>
                      <a:pt x="97" y="57"/>
                      <a:pt x="97" y="58"/>
                    </a:cubicBezTo>
                    <a:cubicBezTo>
                      <a:pt x="98" y="59"/>
                      <a:pt x="99" y="57"/>
                      <a:pt x="99" y="57"/>
                    </a:cubicBezTo>
                    <a:cubicBezTo>
                      <a:pt x="100" y="57"/>
                      <a:pt x="101" y="56"/>
                      <a:pt x="101" y="55"/>
                    </a:cubicBezTo>
                    <a:cubicBezTo>
                      <a:pt x="101" y="54"/>
                      <a:pt x="102" y="54"/>
                      <a:pt x="103" y="54"/>
                    </a:cubicBezTo>
                    <a:cubicBezTo>
                      <a:pt x="105" y="54"/>
                      <a:pt x="104" y="55"/>
                      <a:pt x="103" y="55"/>
                    </a:cubicBezTo>
                    <a:cubicBezTo>
                      <a:pt x="102" y="56"/>
                      <a:pt x="102" y="57"/>
                      <a:pt x="104" y="57"/>
                    </a:cubicBezTo>
                    <a:cubicBezTo>
                      <a:pt x="106" y="58"/>
                      <a:pt x="107" y="60"/>
                      <a:pt x="109" y="62"/>
                    </a:cubicBezTo>
                    <a:cubicBezTo>
                      <a:pt x="111" y="63"/>
                      <a:pt x="111" y="66"/>
                      <a:pt x="110" y="66"/>
                    </a:cubicBezTo>
                    <a:cubicBezTo>
                      <a:pt x="109" y="67"/>
                      <a:pt x="106" y="67"/>
                      <a:pt x="105" y="66"/>
                    </a:cubicBezTo>
                    <a:cubicBezTo>
                      <a:pt x="104" y="66"/>
                      <a:pt x="102" y="64"/>
                      <a:pt x="100" y="64"/>
                    </a:cubicBezTo>
                    <a:cubicBezTo>
                      <a:pt x="98" y="63"/>
                      <a:pt x="96" y="63"/>
                      <a:pt x="95" y="64"/>
                    </a:cubicBezTo>
                    <a:cubicBezTo>
                      <a:pt x="95" y="66"/>
                      <a:pt x="92" y="65"/>
                      <a:pt x="91" y="65"/>
                    </a:cubicBezTo>
                    <a:cubicBezTo>
                      <a:pt x="90" y="65"/>
                      <a:pt x="89" y="67"/>
                      <a:pt x="88" y="66"/>
                    </a:cubicBezTo>
                    <a:cubicBezTo>
                      <a:pt x="88" y="66"/>
                      <a:pt x="89" y="62"/>
                      <a:pt x="88" y="62"/>
                    </a:cubicBezTo>
                    <a:cubicBezTo>
                      <a:pt x="87" y="62"/>
                      <a:pt x="88" y="59"/>
                      <a:pt x="89" y="59"/>
                    </a:cubicBezTo>
                    <a:cubicBezTo>
                      <a:pt x="90" y="58"/>
                      <a:pt x="91" y="56"/>
                      <a:pt x="91" y="5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59" name="íṩľíḍè-Freeform: Shape 30"/>
              <p:cNvSpPr>
                <a:spLocks/>
              </p:cNvSpPr>
              <p:nvPr/>
            </p:nvSpPr>
            <p:spPr bwMode="auto">
              <a:xfrm>
                <a:off x="6604624" y="4184858"/>
                <a:ext cx="22901" cy="30535"/>
              </a:xfrm>
              <a:custGeom>
                <a:avLst/>
                <a:gdLst>
                  <a:gd name="T0" fmla="*/ 1 w 3"/>
                  <a:gd name="T1" fmla="*/ 4 h 4"/>
                  <a:gd name="T2" fmla="*/ 3 w 3"/>
                  <a:gd name="T3" fmla="*/ 4 h 4"/>
                  <a:gd name="T4" fmla="*/ 1 w 3"/>
                  <a:gd name="T5" fmla="*/ 2 h 4"/>
                  <a:gd name="T6" fmla="*/ 0 w 3"/>
                  <a:gd name="T7" fmla="*/ 0 h 4"/>
                  <a:gd name="T8" fmla="*/ 0 w 3"/>
                  <a:gd name="T9" fmla="*/ 0 h 4"/>
                  <a:gd name="T10" fmla="*/ 0 w 3"/>
                  <a:gd name="T11" fmla="*/ 1 h 4"/>
                  <a:gd name="T12" fmla="*/ 1 w 3"/>
                  <a:gd name="T13" fmla="*/ 4 h 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" h="4">
                    <a:moveTo>
                      <a:pt x="1" y="4"/>
                    </a:moveTo>
                    <a:cubicBezTo>
                      <a:pt x="1" y="4"/>
                      <a:pt x="1" y="4"/>
                      <a:pt x="3" y="4"/>
                    </a:cubicBezTo>
                    <a:cubicBezTo>
                      <a:pt x="2" y="4"/>
                      <a:pt x="1" y="2"/>
                      <a:pt x="1" y="2"/>
                    </a:cubicBezTo>
                    <a:cubicBezTo>
                      <a:pt x="1" y="2"/>
                      <a:pt x="1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"/>
                      <a:pt x="1" y="3"/>
                      <a:pt x="1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0" name="íṩľíḍè-Oval 31"/>
              <p:cNvSpPr>
                <a:spLocks noChangeAspect="1"/>
              </p:cNvSpPr>
              <p:nvPr/>
            </p:nvSpPr>
            <p:spPr>
              <a:xfrm>
                <a:off x="4359424" y="4920678"/>
                <a:ext cx="152400" cy="152400"/>
              </a:xfrm>
              <a:prstGeom prst="ellipse">
                <a:avLst/>
              </a:prstGeom>
              <a:solidFill>
                <a:srgbClr val="DDEEED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1" name="íṩľíḍè-Oval 32"/>
              <p:cNvSpPr>
                <a:spLocks noChangeAspect="1"/>
              </p:cNvSpPr>
              <p:nvPr/>
            </p:nvSpPr>
            <p:spPr>
              <a:xfrm>
                <a:off x="4875327" y="3692215"/>
                <a:ext cx="152400" cy="152400"/>
              </a:xfrm>
              <a:prstGeom prst="ellipse">
                <a:avLst/>
              </a:prstGeom>
              <a:solidFill>
                <a:srgbClr val="3CBAFE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  <p:sp>
            <p:nvSpPr>
              <p:cNvPr id="162" name="íṩľíḍè-Oval 34"/>
              <p:cNvSpPr>
                <a:spLocks noChangeAspect="1"/>
              </p:cNvSpPr>
              <p:nvPr/>
            </p:nvSpPr>
            <p:spPr>
              <a:xfrm>
                <a:off x="7183969" y="3692215"/>
                <a:ext cx="152400" cy="152400"/>
              </a:xfrm>
              <a:prstGeom prst="ellipse">
                <a:avLst/>
              </a:prstGeom>
              <a:solidFill>
                <a:schemeClr val="accent4">
                  <a:lumMod val="10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82" name="íṩľíḍè-Oval 35"/>
          <p:cNvSpPr>
            <a:spLocks noChangeAspect="1"/>
          </p:cNvSpPr>
          <p:nvPr/>
        </p:nvSpPr>
        <p:spPr>
          <a:xfrm>
            <a:off x="7680176" y="5077052"/>
            <a:ext cx="152400" cy="152400"/>
          </a:xfrm>
          <a:prstGeom prst="ellipse">
            <a:avLst/>
          </a:prstGeom>
          <a:solidFill>
            <a:schemeClr val="accent5">
              <a:lumMod val="100000"/>
            </a:schemeClr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6">
                    <a:lumMod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83" name="íṩľíḍè-Oval 38"/>
          <p:cNvSpPr>
            <a:spLocks/>
          </p:cNvSpPr>
          <p:nvPr/>
        </p:nvSpPr>
        <p:spPr bwMode="auto">
          <a:xfrm>
            <a:off x="8068871" y="4646843"/>
            <a:ext cx="969171" cy="968376"/>
          </a:xfrm>
          <a:prstGeom prst="ellipse">
            <a:avLst/>
          </a:prstGeom>
          <a:solidFill>
            <a:schemeClr val="accent5">
              <a:lumMod val="10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5">
                    <a:lumMod val="100000"/>
                  </a:schemeClr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21" name="íṩľíḍè-Oval 45"/>
          <p:cNvSpPr>
            <a:spLocks/>
          </p:cNvSpPr>
          <p:nvPr/>
        </p:nvSpPr>
        <p:spPr bwMode="auto">
          <a:xfrm>
            <a:off x="7417211" y="2965611"/>
            <a:ext cx="969171" cy="971549"/>
          </a:xfrm>
          <a:prstGeom prst="ellipse">
            <a:avLst/>
          </a:prstGeom>
          <a:solidFill>
            <a:schemeClr val="accent4">
              <a:lumMod val="100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12" name="íṩľíḍè-Oval 53"/>
          <p:cNvSpPr>
            <a:spLocks/>
          </p:cNvSpPr>
          <p:nvPr/>
        </p:nvSpPr>
        <p:spPr bwMode="auto">
          <a:xfrm>
            <a:off x="5617397" y="2239080"/>
            <a:ext cx="966792" cy="971549"/>
          </a:xfrm>
          <a:prstGeom prst="ellipse">
            <a:avLst/>
          </a:prstGeom>
          <a:solidFill>
            <a:schemeClr val="accent1">
              <a:lumMod val="10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solidFill>
                <a:schemeClr val="lt1"/>
              </a:solidFill>
            </a:endParaRPr>
          </a:p>
        </p:txBody>
      </p:sp>
      <p:sp>
        <p:nvSpPr>
          <p:cNvPr id="107" name="íṩľíḍè-Oval 63"/>
          <p:cNvSpPr>
            <a:spLocks/>
          </p:cNvSpPr>
          <p:nvPr/>
        </p:nvSpPr>
        <p:spPr bwMode="auto">
          <a:xfrm rot="21540000">
            <a:off x="3822789" y="2967197"/>
            <a:ext cx="966789" cy="968376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04" name="íṩľíḍè-Oval 71"/>
          <p:cNvSpPr>
            <a:spLocks/>
          </p:cNvSpPr>
          <p:nvPr/>
        </p:nvSpPr>
        <p:spPr bwMode="auto">
          <a:xfrm>
            <a:off x="3222150" y="4680182"/>
            <a:ext cx="901699" cy="9017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64" name="hall-of-supreme-harmony_741"/>
          <p:cNvSpPr>
            <a:spLocks noChangeAspect="1"/>
          </p:cNvSpPr>
          <p:nvPr/>
        </p:nvSpPr>
        <p:spPr bwMode="auto">
          <a:xfrm>
            <a:off x="3276425" y="4906065"/>
            <a:ext cx="763526" cy="354942"/>
          </a:xfrm>
          <a:custGeom>
            <a:avLst/>
            <a:gdLst>
              <a:gd name="T0" fmla="*/ 225185 h 604667"/>
              <a:gd name="T1" fmla="*/ 225185 h 604667"/>
              <a:gd name="T2" fmla="*/ 225185 h 604667"/>
              <a:gd name="T3" fmla="*/ 225185 h 604667"/>
              <a:gd name="T4" fmla="*/ 225185 h 604667"/>
              <a:gd name="T5" fmla="*/ 225185 h 604667"/>
              <a:gd name="T6" fmla="*/ 225185 h 604667"/>
              <a:gd name="T7" fmla="*/ 225185 h 604667"/>
              <a:gd name="T8" fmla="*/ 225185 h 604667"/>
              <a:gd name="T9" fmla="*/ 225185 h 604667"/>
              <a:gd name="T10" fmla="*/ 225185 h 604667"/>
              <a:gd name="T11" fmla="*/ 225185 h 604667"/>
              <a:gd name="T12" fmla="*/ 225185 h 604667"/>
              <a:gd name="T13" fmla="*/ 225185 h 604667"/>
              <a:gd name="T14" fmla="*/ 225185 h 604667"/>
              <a:gd name="T15" fmla="*/ 225185 h 604667"/>
              <a:gd name="T16" fmla="*/ 225185 h 604667"/>
              <a:gd name="T17" fmla="*/ 225185 h 604667"/>
              <a:gd name="T18" fmla="*/ 225185 h 604667"/>
              <a:gd name="T19" fmla="*/ 225185 h 604667"/>
              <a:gd name="T20" fmla="*/ 225185 h 604667"/>
              <a:gd name="T21" fmla="*/ 225185 h 604667"/>
              <a:gd name="T22" fmla="*/ 225185 h 604667"/>
              <a:gd name="T23" fmla="*/ 225185 h 604667"/>
              <a:gd name="T24" fmla="*/ 225185 h 604667"/>
              <a:gd name="T25" fmla="*/ 225185 h 604667"/>
              <a:gd name="T26" fmla="*/ 225185 h 604667"/>
              <a:gd name="T27" fmla="*/ 225185 h 604667"/>
              <a:gd name="T28" fmla="*/ 225185 h 604667"/>
              <a:gd name="T29" fmla="*/ 225185 h 604667"/>
              <a:gd name="T30" fmla="*/ 225185 h 604667"/>
              <a:gd name="T31" fmla="*/ 225185 h 604667"/>
              <a:gd name="T32" fmla="*/ 225185 h 604667"/>
              <a:gd name="T33" fmla="*/ 225185 h 604667"/>
              <a:gd name="T34" fmla="*/ 225185 h 604667"/>
              <a:gd name="T35" fmla="*/ 225185 h 604667"/>
              <a:gd name="T36" fmla="*/ 225185 h 604667"/>
              <a:gd name="T37" fmla="*/ 225185 h 604667"/>
              <a:gd name="T38" fmla="*/ 225185 h 604667"/>
              <a:gd name="T39" fmla="*/ 225185 h 604667"/>
              <a:gd name="T40" fmla="*/ 225185 h 604667"/>
              <a:gd name="T41" fmla="*/ 225185 h 604667"/>
              <a:gd name="T42" fmla="*/ 225185 h 604667"/>
              <a:gd name="T43" fmla="*/ 225185 h 604667"/>
              <a:gd name="T44" fmla="*/ 225185 h 604667"/>
              <a:gd name="T45" fmla="*/ 225185 h 604667"/>
              <a:gd name="T46" fmla="*/ 225185 h 604667"/>
              <a:gd name="T47" fmla="*/ 225185 h 604667"/>
              <a:gd name="T48" fmla="*/ 225185 h 604667"/>
              <a:gd name="T49" fmla="*/ 225185 h 604667"/>
              <a:gd name="T50" fmla="*/ 225185 h 604667"/>
              <a:gd name="T51" fmla="*/ 225185 h 604667"/>
              <a:gd name="T52" fmla="*/ 225185 h 604667"/>
              <a:gd name="T53" fmla="*/ 225185 h 604667"/>
              <a:gd name="T54" fmla="*/ 225185 h 604667"/>
              <a:gd name="T55" fmla="*/ 225185 h 604667"/>
              <a:gd name="T56" fmla="*/ 225185 h 604667"/>
              <a:gd name="T57" fmla="*/ 225185 h 604667"/>
              <a:gd name="T58" fmla="*/ 225185 h 604667"/>
              <a:gd name="T59" fmla="*/ 225185 h 604667"/>
              <a:gd name="T60" fmla="*/ 225185 h 604667"/>
              <a:gd name="T61" fmla="*/ 225185 h 604667"/>
              <a:gd name="T62" fmla="*/ 225185 h 604667"/>
              <a:gd name="T63" fmla="*/ 225185 h 604667"/>
              <a:gd name="T64" fmla="*/ 225185 h 604667"/>
              <a:gd name="T65" fmla="*/ 225185 h 604667"/>
              <a:gd name="T66" fmla="*/ 225185 h 604667"/>
              <a:gd name="T67" fmla="*/ 225185 h 604667"/>
              <a:gd name="T68" fmla="*/ 225185 h 604667"/>
              <a:gd name="T69" fmla="*/ 225185 h 604667"/>
              <a:gd name="T70" fmla="*/ 225185 h 604667"/>
              <a:gd name="T71" fmla="*/ 225185 h 604667"/>
              <a:gd name="T72" fmla="*/ 225185 h 604667"/>
              <a:gd name="T73" fmla="*/ 225185 h 604667"/>
              <a:gd name="T74" fmla="*/ 225185 h 604667"/>
              <a:gd name="T75" fmla="*/ 225185 h 604667"/>
              <a:gd name="T76" fmla="*/ 225185 h 604667"/>
              <a:gd name="T77" fmla="*/ 225185 h 604667"/>
              <a:gd name="T78" fmla="*/ 225185 h 604667"/>
              <a:gd name="T79" fmla="*/ 225185 h 604667"/>
              <a:gd name="T80" fmla="*/ 225185 h 604667"/>
              <a:gd name="T81" fmla="*/ 225185 h 604667"/>
              <a:gd name="T82" fmla="*/ 225185 h 604667"/>
              <a:gd name="T83" fmla="*/ 225185 h 604667"/>
              <a:gd name="T84" fmla="*/ 225185 h 604667"/>
              <a:gd name="T85" fmla="*/ 225185 h 604667"/>
              <a:gd name="T86" fmla="*/ 225185 h 604667"/>
              <a:gd name="T87" fmla="*/ 225185 h 604667"/>
              <a:gd name="T88" fmla="*/ 225185 h 604667"/>
              <a:gd name="T89" fmla="*/ 225185 h 604667"/>
              <a:gd name="T90" fmla="*/ 225185 h 604667"/>
              <a:gd name="T91" fmla="*/ 225185 h 604667"/>
              <a:gd name="T92" fmla="*/ 225185 h 604667"/>
              <a:gd name="T93" fmla="*/ 225185 h 604667"/>
              <a:gd name="T94" fmla="*/ 225185 h 604667"/>
              <a:gd name="T95" fmla="*/ 225185 h 604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62" h="122">
                <a:moveTo>
                  <a:pt x="250" y="106"/>
                </a:moveTo>
                <a:lnTo>
                  <a:pt x="250" y="95"/>
                </a:lnTo>
                <a:lnTo>
                  <a:pt x="239" y="95"/>
                </a:lnTo>
                <a:lnTo>
                  <a:pt x="239" y="85"/>
                </a:lnTo>
                <a:lnTo>
                  <a:pt x="230" y="85"/>
                </a:lnTo>
                <a:lnTo>
                  <a:pt x="230" y="60"/>
                </a:lnTo>
                <a:lnTo>
                  <a:pt x="231" y="60"/>
                </a:lnTo>
                <a:cubicBezTo>
                  <a:pt x="234" y="60"/>
                  <a:pt x="237" y="60"/>
                  <a:pt x="239" y="58"/>
                </a:cubicBezTo>
                <a:cubicBezTo>
                  <a:pt x="241" y="56"/>
                  <a:pt x="242" y="53"/>
                  <a:pt x="242" y="53"/>
                </a:cubicBezTo>
                <a:cubicBezTo>
                  <a:pt x="242" y="53"/>
                  <a:pt x="239" y="54"/>
                  <a:pt x="233" y="53"/>
                </a:cubicBezTo>
                <a:cubicBezTo>
                  <a:pt x="228" y="53"/>
                  <a:pt x="219" y="49"/>
                  <a:pt x="219" y="49"/>
                </a:cubicBezTo>
                <a:lnTo>
                  <a:pt x="219" y="41"/>
                </a:lnTo>
                <a:cubicBezTo>
                  <a:pt x="226" y="41"/>
                  <a:pt x="228" y="39"/>
                  <a:pt x="230" y="36"/>
                </a:cubicBezTo>
                <a:cubicBezTo>
                  <a:pt x="232" y="34"/>
                  <a:pt x="232" y="30"/>
                  <a:pt x="232" y="30"/>
                </a:cubicBezTo>
                <a:cubicBezTo>
                  <a:pt x="232" y="30"/>
                  <a:pt x="222" y="34"/>
                  <a:pt x="204" y="26"/>
                </a:cubicBezTo>
                <a:cubicBezTo>
                  <a:pt x="188" y="20"/>
                  <a:pt x="180" y="5"/>
                  <a:pt x="180" y="5"/>
                </a:cubicBezTo>
                <a:cubicBezTo>
                  <a:pt x="180" y="5"/>
                  <a:pt x="180" y="4"/>
                  <a:pt x="180" y="2"/>
                </a:cubicBezTo>
                <a:cubicBezTo>
                  <a:pt x="180" y="0"/>
                  <a:pt x="178" y="0"/>
                  <a:pt x="177" y="1"/>
                </a:cubicBezTo>
                <a:cubicBezTo>
                  <a:pt x="176" y="1"/>
                  <a:pt x="173" y="4"/>
                  <a:pt x="173" y="4"/>
                </a:cubicBezTo>
                <a:lnTo>
                  <a:pt x="89" y="4"/>
                </a:lnTo>
                <a:cubicBezTo>
                  <a:pt x="89" y="4"/>
                  <a:pt x="86" y="1"/>
                  <a:pt x="85" y="1"/>
                </a:cubicBezTo>
                <a:cubicBezTo>
                  <a:pt x="85" y="0"/>
                  <a:pt x="82" y="0"/>
                  <a:pt x="82" y="2"/>
                </a:cubicBezTo>
                <a:cubicBezTo>
                  <a:pt x="82" y="4"/>
                  <a:pt x="82" y="5"/>
                  <a:pt x="82" y="5"/>
                </a:cubicBezTo>
                <a:cubicBezTo>
                  <a:pt x="82" y="5"/>
                  <a:pt x="74" y="20"/>
                  <a:pt x="59" y="26"/>
                </a:cubicBezTo>
                <a:cubicBezTo>
                  <a:pt x="40" y="34"/>
                  <a:pt x="30" y="30"/>
                  <a:pt x="30" y="30"/>
                </a:cubicBezTo>
                <a:cubicBezTo>
                  <a:pt x="30" y="30"/>
                  <a:pt x="30" y="34"/>
                  <a:pt x="32" y="36"/>
                </a:cubicBezTo>
                <a:cubicBezTo>
                  <a:pt x="35" y="39"/>
                  <a:pt x="36" y="41"/>
                  <a:pt x="43" y="41"/>
                </a:cubicBezTo>
                <a:lnTo>
                  <a:pt x="43" y="49"/>
                </a:lnTo>
                <a:cubicBezTo>
                  <a:pt x="43" y="49"/>
                  <a:pt x="35" y="53"/>
                  <a:pt x="29" y="53"/>
                </a:cubicBezTo>
                <a:cubicBezTo>
                  <a:pt x="23" y="54"/>
                  <a:pt x="21" y="53"/>
                  <a:pt x="21" y="53"/>
                </a:cubicBezTo>
                <a:cubicBezTo>
                  <a:pt x="21" y="53"/>
                  <a:pt x="21" y="56"/>
                  <a:pt x="23" y="58"/>
                </a:cubicBezTo>
                <a:cubicBezTo>
                  <a:pt x="25" y="60"/>
                  <a:pt x="28" y="60"/>
                  <a:pt x="31" y="60"/>
                </a:cubicBezTo>
                <a:lnTo>
                  <a:pt x="33" y="60"/>
                </a:lnTo>
                <a:lnTo>
                  <a:pt x="33" y="85"/>
                </a:lnTo>
                <a:lnTo>
                  <a:pt x="23" y="85"/>
                </a:lnTo>
                <a:lnTo>
                  <a:pt x="23" y="95"/>
                </a:lnTo>
                <a:lnTo>
                  <a:pt x="13" y="95"/>
                </a:lnTo>
                <a:lnTo>
                  <a:pt x="13" y="106"/>
                </a:lnTo>
                <a:lnTo>
                  <a:pt x="0" y="106"/>
                </a:lnTo>
                <a:lnTo>
                  <a:pt x="0" y="122"/>
                </a:lnTo>
                <a:lnTo>
                  <a:pt x="262" y="122"/>
                </a:lnTo>
                <a:lnTo>
                  <a:pt x="262" y="106"/>
                </a:lnTo>
                <a:lnTo>
                  <a:pt x="250" y="106"/>
                </a:lnTo>
                <a:lnTo>
                  <a:pt x="250" y="106"/>
                </a:lnTo>
                <a:close/>
                <a:moveTo>
                  <a:pt x="126" y="40"/>
                </a:moveTo>
                <a:lnTo>
                  <a:pt x="136" y="40"/>
                </a:lnTo>
                <a:lnTo>
                  <a:pt x="136" y="49"/>
                </a:lnTo>
                <a:lnTo>
                  <a:pt x="131" y="49"/>
                </a:lnTo>
                <a:lnTo>
                  <a:pt x="131" y="49"/>
                </a:lnTo>
                <a:lnTo>
                  <a:pt x="126" y="49"/>
                </a:lnTo>
                <a:lnTo>
                  <a:pt x="126" y="40"/>
                </a:lnTo>
                <a:close/>
                <a:moveTo>
                  <a:pt x="60" y="82"/>
                </a:moveTo>
                <a:lnTo>
                  <a:pt x="42" y="82"/>
                </a:lnTo>
                <a:lnTo>
                  <a:pt x="42" y="66"/>
                </a:lnTo>
                <a:lnTo>
                  <a:pt x="45" y="62"/>
                </a:lnTo>
                <a:lnTo>
                  <a:pt x="55" y="62"/>
                </a:lnTo>
                <a:lnTo>
                  <a:pt x="60" y="67"/>
                </a:lnTo>
                <a:lnTo>
                  <a:pt x="60" y="82"/>
                </a:lnTo>
                <a:close/>
                <a:moveTo>
                  <a:pt x="61" y="49"/>
                </a:moveTo>
                <a:lnTo>
                  <a:pt x="48" y="49"/>
                </a:lnTo>
                <a:lnTo>
                  <a:pt x="48" y="40"/>
                </a:lnTo>
                <a:lnTo>
                  <a:pt x="61" y="40"/>
                </a:lnTo>
                <a:lnTo>
                  <a:pt x="61" y="49"/>
                </a:lnTo>
                <a:close/>
                <a:moveTo>
                  <a:pt x="67" y="40"/>
                </a:moveTo>
                <a:lnTo>
                  <a:pt x="80" y="40"/>
                </a:lnTo>
                <a:lnTo>
                  <a:pt x="80" y="49"/>
                </a:lnTo>
                <a:lnTo>
                  <a:pt x="67" y="49"/>
                </a:lnTo>
                <a:lnTo>
                  <a:pt x="67" y="40"/>
                </a:lnTo>
                <a:close/>
                <a:moveTo>
                  <a:pt x="86" y="82"/>
                </a:moveTo>
                <a:lnTo>
                  <a:pt x="68" y="82"/>
                </a:lnTo>
                <a:lnTo>
                  <a:pt x="68" y="66"/>
                </a:lnTo>
                <a:lnTo>
                  <a:pt x="71" y="62"/>
                </a:lnTo>
                <a:lnTo>
                  <a:pt x="81" y="62"/>
                </a:lnTo>
                <a:lnTo>
                  <a:pt x="86" y="67"/>
                </a:lnTo>
                <a:lnTo>
                  <a:pt x="86" y="82"/>
                </a:lnTo>
                <a:lnTo>
                  <a:pt x="86" y="82"/>
                </a:lnTo>
                <a:close/>
                <a:moveTo>
                  <a:pt x="87" y="40"/>
                </a:moveTo>
                <a:lnTo>
                  <a:pt x="100" y="40"/>
                </a:lnTo>
                <a:lnTo>
                  <a:pt x="100" y="49"/>
                </a:lnTo>
                <a:lnTo>
                  <a:pt x="87" y="49"/>
                </a:lnTo>
                <a:lnTo>
                  <a:pt x="87" y="40"/>
                </a:lnTo>
                <a:close/>
                <a:moveTo>
                  <a:pt x="112" y="82"/>
                </a:moveTo>
                <a:lnTo>
                  <a:pt x="94" y="82"/>
                </a:lnTo>
                <a:lnTo>
                  <a:pt x="94" y="66"/>
                </a:lnTo>
                <a:lnTo>
                  <a:pt x="97" y="62"/>
                </a:lnTo>
                <a:lnTo>
                  <a:pt x="107" y="62"/>
                </a:lnTo>
                <a:lnTo>
                  <a:pt x="112" y="67"/>
                </a:lnTo>
                <a:lnTo>
                  <a:pt x="112" y="82"/>
                </a:lnTo>
                <a:lnTo>
                  <a:pt x="112" y="82"/>
                </a:lnTo>
                <a:close/>
                <a:moveTo>
                  <a:pt x="120" y="49"/>
                </a:moveTo>
                <a:lnTo>
                  <a:pt x="107" y="49"/>
                </a:lnTo>
                <a:lnTo>
                  <a:pt x="107" y="40"/>
                </a:lnTo>
                <a:lnTo>
                  <a:pt x="120" y="40"/>
                </a:lnTo>
                <a:lnTo>
                  <a:pt x="120" y="49"/>
                </a:lnTo>
                <a:close/>
                <a:moveTo>
                  <a:pt x="142" y="82"/>
                </a:moveTo>
                <a:lnTo>
                  <a:pt x="120" y="82"/>
                </a:lnTo>
                <a:lnTo>
                  <a:pt x="120" y="63"/>
                </a:lnTo>
                <a:lnTo>
                  <a:pt x="142" y="63"/>
                </a:lnTo>
                <a:lnTo>
                  <a:pt x="142" y="82"/>
                </a:lnTo>
                <a:lnTo>
                  <a:pt x="142" y="82"/>
                </a:lnTo>
                <a:close/>
                <a:moveTo>
                  <a:pt x="143" y="40"/>
                </a:moveTo>
                <a:lnTo>
                  <a:pt x="156" y="40"/>
                </a:lnTo>
                <a:lnTo>
                  <a:pt x="156" y="49"/>
                </a:lnTo>
                <a:lnTo>
                  <a:pt x="143" y="49"/>
                </a:lnTo>
                <a:lnTo>
                  <a:pt x="143" y="40"/>
                </a:lnTo>
                <a:close/>
                <a:moveTo>
                  <a:pt x="169" y="82"/>
                </a:moveTo>
                <a:lnTo>
                  <a:pt x="151" y="82"/>
                </a:lnTo>
                <a:lnTo>
                  <a:pt x="151" y="67"/>
                </a:lnTo>
                <a:lnTo>
                  <a:pt x="155" y="62"/>
                </a:lnTo>
                <a:lnTo>
                  <a:pt x="165" y="62"/>
                </a:lnTo>
                <a:lnTo>
                  <a:pt x="169" y="66"/>
                </a:lnTo>
                <a:lnTo>
                  <a:pt x="169" y="82"/>
                </a:lnTo>
                <a:lnTo>
                  <a:pt x="169" y="82"/>
                </a:lnTo>
                <a:close/>
                <a:moveTo>
                  <a:pt x="175" y="49"/>
                </a:moveTo>
                <a:lnTo>
                  <a:pt x="162" y="49"/>
                </a:lnTo>
                <a:lnTo>
                  <a:pt x="162" y="40"/>
                </a:lnTo>
                <a:lnTo>
                  <a:pt x="175" y="40"/>
                </a:lnTo>
                <a:lnTo>
                  <a:pt x="175" y="49"/>
                </a:lnTo>
                <a:close/>
                <a:moveTo>
                  <a:pt x="195" y="82"/>
                </a:moveTo>
                <a:lnTo>
                  <a:pt x="177" y="82"/>
                </a:lnTo>
                <a:lnTo>
                  <a:pt x="177" y="67"/>
                </a:lnTo>
                <a:lnTo>
                  <a:pt x="181" y="62"/>
                </a:lnTo>
                <a:lnTo>
                  <a:pt x="191" y="62"/>
                </a:lnTo>
                <a:lnTo>
                  <a:pt x="195" y="66"/>
                </a:lnTo>
                <a:lnTo>
                  <a:pt x="195" y="82"/>
                </a:lnTo>
                <a:lnTo>
                  <a:pt x="195" y="82"/>
                </a:lnTo>
                <a:close/>
                <a:moveTo>
                  <a:pt x="195" y="49"/>
                </a:moveTo>
                <a:lnTo>
                  <a:pt x="182" y="49"/>
                </a:lnTo>
                <a:lnTo>
                  <a:pt x="182" y="40"/>
                </a:lnTo>
                <a:lnTo>
                  <a:pt x="195" y="40"/>
                </a:lnTo>
                <a:lnTo>
                  <a:pt x="195" y="49"/>
                </a:lnTo>
                <a:close/>
                <a:moveTo>
                  <a:pt x="202" y="40"/>
                </a:moveTo>
                <a:lnTo>
                  <a:pt x="214" y="40"/>
                </a:lnTo>
                <a:lnTo>
                  <a:pt x="214" y="49"/>
                </a:lnTo>
                <a:lnTo>
                  <a:pt x="202" y="49"/>
                </a:lnTo>
                <a:lnTo>
                  <a:pt x="202" y="40"/>
                </a:lnTo>
                <a:close/>
                <a:moveTo>
                  <a:pt x="221" y="82"/>
                </a:moveTo>
                <a:lnTo>
                  <a:pt x="203" y="82"/>
                </a:lnTo>
                <a:lnTo>
                  <a:pt x="203" y="67"/>
                </a:lnTo>
                <a:lnTo>
                  <a:pt x="207" y="62"/>
                </a:lnTo>
                <a:lnTo>
                  <a:pt x="217" y="62"/>
                </a:lnTo>
                <a:lnTo>
                  <a:pt x="221" y="66"/>
                </a:lnTo>
                <a:lnTo>
                  <a:pt x="221" y="82"/>
                </a:lnTo>
                <a:lnTo>
                  <a:pt x="221" y="82"/>
                </a:lnTo>
                <a:lnTo>
                  <a:pt x="221" y="8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165" name="oriental-pearl-tower_273663"/>
          <p:cNvSpPr>
            <a:spLocks noChangeAspect="1"/>
          </p:cNvSpPr>
          <p:nvPr/>
        </p:nvSpPr>
        <p:spPr bwMode="auto">
          <a:xfrm>
            <a:off x="4132516" y="3061163"/>
            <a:ext cx="350507" cy="720714"/>
          </a:xfrm>
          <a:custGeom>
            <a:avLst/>
            <a:gdLst>
              <a:gd name="T0" fmla="*/ 225185 h 604667"/>
              <a:gd name="T1" fmla="*/ 225185 h 604667"/>
              <a:gd name="T2" fmla="*/ 225185 h 604667"/>
              <a:gd name="T3" fmla="*/ 225185 h 604667"/>
              <a:gd name="T4" fmla="*/ 225185 h 604667"/>
              <a:gd name="T5" fmla="*/ 225185 h 604667"/>
              <a:gd name="T6" fmla="*/ 225185 h 604667"/>
              <a:gd name="T7" fmla="*/ 225185 h 604667"/>
              <a:gd name="T8" fmla="*/ 225185 h 604667"/>
              <a:gd name="T9" fmla="*/ 225185 h 604667"/>
              <a:gd name="T10" fmla="*/ 225185 h 604667"/>
              <a:gd name="T11" fmla="*/ 225185 h 604667"/>
              <a:gd name="T12" fmla="*/ 225185 h 604667"/>
              <a:gd name="T13" fmla="*/ 225185 h 604667"/>
              <a:gd name="T14" fmla="*/ 225185 h 604667"/>
              <a:gd name="T15" fmla="*/ 225185 h 604667"/>
              <a:gd name="T16" fmla="*/ 225185 h 604667"/>
              <a:gd name="T17" fmla="*/ 225185 h 604667"/>
              <a:gd name="T18" fmla="*/ 225185 h 604667"/>
              <a:gd name="T19" fmla="*/ 225185 h 604667"/>
              <a:gd name="T20" fmla="*/ 225185 h 604667"/>
              <a:gd name="T21" fmla="*/ 225185 h 604667"/>
              <a:gd name="T22" fmla="*/ 225185 h 604667"/>
              <a:gd name="T23" fmla="*/ 225185 h 604667"/>
              <a:gd name="T24" fmla="*/ 225185 h 604667"/>
              <a:gd name="T25" fmla="*/ 225185 h 604667"/>
              <a:gd name="T26" fmla="*/ 225185 h 604667"/>
              <a:gd name="T27" fmla="*/ 225185 h 604667"/>
              <a:gd name="T28" fmla="*/ 225185 h 604667"/>
              <a:gd name="T29" fmla="*/ 225185 h 604667"/>
              <a:gd name="T30" fmla="*/ 225185 h 604667"/>
              <a:gd name="T31" fmla="*/ 225185 h 604667"/>
              <a:gd name="T32" fmla="*/ 225185 h 604667"/>
              <a:gd name="T33" fmla="*/ 225185 h 604667"/>
              <a:gd name="T34" fmla="*/ 225185 h 604667"/>
              <a:gd name="T35" fmla="*/ 225185 h 604667"/>
              <a:gd name="T36" fmla="*/ 225185 h 604667"/>
              <a:gd name="T37" fmla="*/ 225185 h 604667"/>
              <a:gd name="T38" fmla="*/ 225185 h 604667"/>
              <a:gd name="T39" fmla="*/ 225185 h 604667"/>
              <a:gd name="T40" fmla="*/ 225185 h 604667"/>
              <a:gd name="T41" fmla="*/ 225185 h 604667"/>
              <a:gd name="T42" fmla="*/ 225185 h 604667"/>
              <a:gd name="T43" fmla="*/ 225185 h 604667"/>
              <a:gd name="T44" fmla="*/ 225185 h 604667"/>
              <a:gd name="T45" fmla="*/ 225185 h 604667"/>
              <a:gd name="T46" fmla="*/ 225185 h 604667"/>
              <a:gd name="T47" fmla="*/ 225185 h 604667"/>
              <a:gd name="T48" fmla="*/ 225185 h 604667"/>
              <a:gd name="T49" fmla="*/ 225185 h 604667"/>
              <a:gd name="T50" fmla="*/ 225185 h 604667"/>
              <a:gd name="T51" fmla="*/ 225185 h 604667"/>
              <a:gd name="T52" fmla="*/ 225185 h 604667"/>
              <a:gd name="T53" fmla="*/ 225185 h 604667"/>
              <a:gd name="T54" fmla="*/ 225185 h 604667"/>
              <a:gd name="T55" fmla="*/ 225185 h 604667"/>
              <a:gd name="T56" fmla="*/ 225185 h 604667"/>
              <a:gd name="T57" fmla="*/ 225185 h 604667"/>
              <a:gd name="T58" fmla="*/ 225185 h 604667"/>
              <a:gd name="T59" fmla="*/ 225185 h 604667"/>
              <a:gd name="T60" fmla="*/ 225185 h 604667"/>
              <a:gd name="T61" fmla="*/ 225185 h 604667"/>
              <a:gd name="T62" fmla="*/ 225185 h 604667"/>
              <a:gd name="T63" fmla="*/ 225185 h 604667"/>
              <a:gd name="T64" fmla="*/ 225185 h 604667"/>
              <a:gd name="T65" fmla="*/ 225185 h 604667"/>
              <a:gd name="T66" fmla="*/ 225185 h 604667"/>
              <a:gd name="T67" fmla="*/ 225185 h 604667"/>
              <a:gd name="T68" fmla="*/ 225185 h 604667"/>
              <a:gd name="T69" fmla="*/ 225185 h 604667"/>
              <a:gd name="T70" fmla="*/ 225185 h 604667"/>
              <a:gd name="T71" fmla="*/ 225185 h 604667"/>
              <a:gd name="T72" fmla="*/ 225185 h 604667"/>
              <a:gd name="T73" fmla="*/ 225185 h 604667"/>
              <a:gd name="T74" fmla="*/ 225185 h 604667"/>
              <a:gd name="T75" fmla="*/ 225185 h 604667"/>
              <a:gd name="T76" fmla="*/ 225185 h 604667"/>
              <a:gd name="T77" fmla="*/ 225185 h 604667"/>
              <a:gd name="T78" fmla="*/ 225185 h 604667"/>
              <a:gd name="T79" fmla="*/ 225185 h 604667"/>
              <a:gd name="T80" fmla="*/ 225185 h 604667"/>
              <a:gd name="T81" fmla="*/ 225185 h 604667"/>
              <a:gd name="T82" fmla="*/ 225185 h 604667"/>
              <a:gd name="T83" fmla="*/ 225185 h 604667"/>
              <a:gd name="T84" fmla="*/ 225185 h 604667"/>
              <a:gd name="T85" fmla="*/ 225185 h 604667"/>
              <a:gd name="T86" fmla="*/ 225185 h 604667"/>
              <a:gd name="T87" fmla="*/ 225185 h 604667"/>
              <a:gd name="T88" fmla="*/ 225185 h 604667"/>
              <a:gd name="T89" fmla="*/ 225185 h 604667"/>
              <a:gd name="T90" fmla="*/ 225185 h 604667"/>
              <a:gd name="T91" fmla="*/ 225185 h 604667"/>
              <a:gd name="T92" fmla="*/ 225185 h 604667"/>
              <a:gd name="T93" fmla="*/ 225185 h 6046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019" h="6840">
                <a:moveTo>
                  <a:pt x="1963" y="6584"/>
                </a:moveTo>
                <a:lnTo>
                  <a:pt x="1293" y="5913"/>
                </a:lnTo>
                <a:cubicBezTo>
                  <a:pt x="1544" y="5804"/>
                  <a:pt x="1720" y="5553"/>
                  <a:pt x="1720" y="5262"/>
                </a:cubicBezTo>
                <a:cubicBezTo>
                  <a:pt x="1720" y="5030"/>
                  <a:pt x="1608" y="4826"/>
                  <a:pt x="1436" y="4697"/>
                </a:cubicBezTo>
                <a:lnTo>
                  <a:pt x="1436" y="2699"/>
                </a:lnTo>
                <a:cubicBezTo>
                  <a:pt x="1608" y="2569"/>
                  <a:pt x="1720" y="2365"/>
                  <a:pt x="1720" y="2133"/>
                </a:cubicBezTo>
                <a:cubicBezTo>
                  <a:pt x="1720" y="1873"/>
                  <a:pt x="1579" y="1648"/>
                  <a:pt x="1370" y="1524"/>
                </a:cubicBezTo>
                <a:cubicBezTo>
                  <a:pt x="1163" y="1046"/>
                  <a:pt x="1152" y="815"/>
                  <a:pt x="1152" y="250"/>
                </a:cubicBezTo>
                <a:lnTo>
                  <a:pt x="1152" y="142"/>
                </a:lnTo>
                <a:cubicBezTo>
                  <a:pt x="1152" y="64"/>
                  <a:pt x="1088" y="0"/>
                  <a:pt x="1009" y="0"/>
                </a:cubicBezTo>
                <a:cubicBezTo>
                  <a:pt x="931" y="0"/>
                  <a:pt x="867" y="64"/>
                  <a:pt x="867" y="142"/>
                </a:cubicBezTo>
                <a:lnTo>
                  <a:pt x="867" y="250"/>
                </a:lnTo>
                <a:cubicBezTo>
                  <a:pt x="867" y="814"/>
                  <a:pt x="854" y="1047"/>
                  <a:pt x="648" y="1524"/>
                </a:cubicBezTo>
                <a:cubicBezTo>
                  <a:pt x="440" y="1648"/>
                  <a:pt x="298" y="1874"/>
                  <a:pt x="298" y="2133"/>
                </a:cubicBezTo>
                <a:cubicBezTo>
                  <a:pt x="298" y="2365"/>
                  <a:pt x="411" y="2569"/>
                  <a:pt x="583" y="2699"/>
                </a:cubicBezTo>
                <a:lnTo>
                  <a:pt x="583" y="4697"/>
                </a:lnTo>
                <a:cubicBezTo>
                  <a:pt x="411" y="4827"/>
                  <a:pt x="298" y="5031"/>
                  <a:pt x="298" y="5262"/>
                </a:cubicBezTo>
                <a:cubicBezTo>
                  <a:pt x="298" y="5553"/>
                  <a:pt x="475" y="5804"/>
                  <a:pt x="726" y="5913"/>
                </a:cubicBezTo>
                <a:lnTo>
                  <a:pt x="55" y="6584"/>
                </a:lnTo>
                <a:cubicBezTo>
                  <a:pt x="0" y="6639"/>
                  <a:pt x="0" y="6729"/>
                  <a:pt x="55" y="6785"/>
                </a:cubicBezTo>
                <a:cubicBezTo>
                  <a:pt x="111" y="6840"/>
                  <a:pt x="201" y="6840"/>
                  <a:pt x="256" y="6785"/>
                </a:cubicBezTo>
                <a:lnTo>
                  <a:pt x="867" y="6174"/>
                </a:lnTo>
                <a:lnTo>
                  <a:pt x="867" y="6684"/>
                </a:lnTo>
                <a:cubicBezTo>
                  <a:pt x="867" y="6763"/>
                  <a:pt x="931" y="6827"/>
                  <a:pt x="1009" y="6827"/>
                </a:cubicBezTo>
                <a:cubicBezTo>
                  <a:pt x="1088" y="6827"/>
                  <a:pt x="1151" y="6763"/>
                  <a:pt x="1151" y="6684"/>
                </a:cubicBezTo>
                <a:lnTo>
                  <a:pt x="1151" y="6174"/>
                </a:lnTo>
                <a:lnTo>
                  <a:pt x="1762" y="6785"/>
                </a:lnTo>
                <a:cubicBezTo>
                  <a:pt x="1790" y="6813"/>
                  <a:pt x="1826" y="6826"/>
                  <a:pt x="1862" y="6826"/>
                </a:cubicBezTo>
                <a:cubicBezTo>
                  <a:pt x="1899" y="6826"/>
                  <a:pt x="1935" y="6812"/>
                  <a:pt x="1963" y="6785"/>
                </a:cubicBezTo>
                <a:cubicBezTo>
                  <a:pt x="2019" y="6729"/>
                  <a:pt x="2019" y="6640"/>
                  <a:pt x="1963" y="6584"/>
                </a:cubicBezTo>
                <a:close/>
                <a:moveTo>
                  <a:pt x="1152" y="4566"/>
                </a:moveTo>
                <a:cubicBezTo>
                  <a:pt x="1105" y="4556"/>
                  <a:pt x="1058" y="4551"/>
                  <a:pt x="1009" y="4551"/>
                </a:cubicBezTo>
                <a:cubicBezTo>
                  <a:pt x="961" y="4551"/>
                  <a:pt x="913" y="4556"/>
                  <a:pt x="867" y="4566"/>
                </a:cubicBezTo>
                <a:lnTo>
                  <a:pt x="867" y="4267"/>
                </a:lnTo>
                <a:lnTo>
                  <a:pt x="1152" y="4267"/>
                </a:lnTo>
                <a:lnTo>
                  <a:pt x="1152" y="4566"/>
                </a:lnTo>
                <a:close/>
                <a:moveTo>
                  <a:pt x="1152" y="3982"/>
                </a:moveTo>
                <a:lnTo>
                  <a:pt x="867" y="3982"/>
                </a:lnTo>
                <a:lnTo>
                  <a:pt x="867" y="3413"/>
                </a:lnTo>
                <a:lnTo>
                  <a:pt x="1152" y="3413"/>
                </a:lnTo>
                <a:lnTo>
                  <a:pt x="1152" y="3982"/>
                </a:lnTo>
                <a:close/>
                <a:moveTo>
                  <a:pt x="1152" y="3129"/>
                </a:moveTo>
                <a:lnTo>
                  <a:pt x="867" y="3129"/>
                </a:lnTo>
                <a:lnTo>
                  <a:pt x="867" y="2830"/>
                </a:lnTo>
                <a:cubicBezTo>
                  <a:pt x="913" y="2839"/>
                  <a:pt x="961" y="2844"/>
                  <a:pt x="1009" y="2844"/>
                </a:cubicBezTo>
                <a:cubicBezTo>
                  <a:pt x="1058" y="2844"/>
                  <a:pt x="1106" y="2839"/>
                  <a:pt x="1152" y="2830"/>
                </a:cubicBezTo>
                <a:lnTo>
                  <a:pt x="1152" y="31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66" name="fish_172363"/>
          <p:cNvSpPr>
            <a:spLocks noChangeAspect="1"/>
          </p:cNvSpPr>
          <p:nvPr/>
        </p:nvSpPr>
        <p:spPr bwMode="auto">
          <a:xfrm>
            <a:off x="5777921" y="2511863"/>
            <a:ext cx="609685" cy="419180"/>
          </a:xfrm>
          <a:custGeom>
            <a:avLst/>
            <a:gdLst>
              <a:gd name="connsiteX0" fmla="*/ 463779 w 605239"/>
              <a:gd name="connsiteY0" fmla="*/ 187942 h 416124"/>
              <a:gd name="connsiteX1" fmla="*/ 463779 w 605239"/>
              <a:gd name="connsiteY1" fmla="*/ 228212 h 416124"/>
              <a:gd name="connsiteX2" fmla="*/ 504110 w 605239"/>
              <a:gd name="connsiteY2" fmla="*/ 228212 h 416124"/>
              <a:gd name="connsiteX3" fmla="*/ 504110 w 605239"/>
              <a:gd name="connsiteY3" fmla="*/ 187942 h 416124"/>
              <a:gd name="connsiteX4" fmla="*/ 40328 w 605239"/>
              <a:gd name="connsiteY4" fmla="*/ 176196 h 416124"/>
              <a:gd name="connsiteX5" fmla="*/ 40328 w 605239"/>
              <a:gd name="connsiteY5" fmla="*/ 240029 h 416124"/>
              <a:gd name="connsiteX6" fmla="*/ 72288 w 605239"/>
              <a:gd name="connsiteY6" fmla="*/ 208112 h 416124"/>
              <a:gd name="connsiteX7" fmla="*/ 438370 w 605239"/>
              <a:gd name="connsiteY7" fmla="*/ 22228 h 416124"/>
              <a:gd name="connsiteX8" fmla="*/ 600904 w 605239"/>
              <a:gd name="connsiteY8" fmla="*/ 199117 h 416124"/>
              <a:gd name="connsiteX9" fmla="*/ 605239 w 605239"/>
              <a:gd name="connsiteY9" fmla="*/ 208077 h 416124"/>
              <a:gd name="connsiteX10" fmla="*/ 600904 w 605239"/>
              <a:gd name="connsiteY10" fmla="*/ 216937 h 416124"/>
              <a:gd name="connsiteX11" fmla="*/ 438370 w 605239"/>
              <a:gd name="connsiteY11" fmla="*/ 393825 h 416124"/>
              <a:gd name="connsiteX12" fmla="*/ 397636 w 605239"/>
              <a:gd name="connsiteY12" fmla="*/ 208077 h 416124"/>
              <a:gd name="connsiteX13" fmla="*/ 438370 w 605239"/>
              <a:gd name="connsiteY13" fmla="*/ 22228 h 416124"/>
              <a:gd name="connsiteX14" fmla="*/ 342789 w 605239"/>
              <a:gd name="connsiteY14" fmla="*/ 0 h 416124"/>
              <a:gd name="connsiteX15" fmla="*/ 400458 w 605239"/>
              <a:gd name="connsiteY15" fmla="*/ 7954 h 416124"/>
              <a:gd name="connsiteX16" fmla="*/ 357307 w 605239"/>
              <a:gd name="connsiteY16" fmla="*/ 208112 h 416124"/>
              <a:gd name="connsiteX17" fmla="*/ 400458 w 605239"/>
              <a:gd name="connsiteY17" fmla="*/ 408170 h 416124"/>
              <a:gd name="connsiteX18" fmla="*/ 342789 w 605239"/>
              <a:gd name="connsiteY18" fmla="*/ 416124 h 416124"/>
              <a:gd name="connsiteX19" fmla="*/ 96989 w 605239"/>
              <a:gd name="connsiteY19" fmla="*/ 240432 h 416124"/>
              <a:gd name="connsiteX20" fmla="*/ 0 w 605239"/>
              <a:gd name="connsiteY20" fmla="*/ 337289 h 416124"/>
              <a:gd name="connsiteX21" fmla="*/ 0 w 605239"/>
              <a:gd name="connsiteY21" fmla="*/ 78936 h 416124"/>
              <a:gd name="connsiteX22" fmla="*/ 96989 w 605239"/>
              <a:gd name="connsiteY22" fmla="*/ 175793 h 416124"/>
              <a:gd name="connsiteX23" fmla="*/ 342789 w 605239"/>
              <a:gd name="connsiteY23" fmla="*/ 0 h 4161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05239" h="416124">
                <a:moveTo>
                  <a:pt x="463779" y="187942"/>
                </a:moveTo>
                <a:lnTo>
                  <a:pt x="463779" y="228212"/>
                </a:lnTo>
                <a:lnTo>
                  <a:pt x="504110" y="228212"/>
                </a:lnTo>
                <a:lnTo>
                  <a:pt x="504110" y="187942"/>
                </a:lnTo>
                <a:close/>
                <a:moveTo>
                  <a:pt x="40328" y="176196"/>
                </a:moveTo>
                <a:lnTo>
                  <a:pt x="40328" y="240029"/>
                </a:lnTo>
                <a:lnTo>
                  <a:pt x="72288" y="208112"/>
                </a:lnTo>
                <a:close/>
                <a:moveTo>
                  <a:pt x="438370" y="22228"/>
                </a:moveTo>
                <a:cubicBezTo>
                  <a:pt x="501891" y="52733"/>
                  <a:pt x="558556" y="113642"/>
                  <a:pt x="600904" y="199117"/>
                </a:cubicBezTo>
                <a:lnTo>
                  <a:pt x="605239" y="208077"/>
                </a:lnTo>
                <a:lnTo>
                  <a:pt x="600904" y="216937"/>
                </a:lnTo>
                <a:cubicBezTo>
                  <a:pt x="558556" y="302512"/>
                  <a:pt x="501891" y="363320"/>
                  <a:pt x="438370" y="393825"/>
                </a:cubicBezTo>
                <a:cubicBezTo>
                  <a:pt x="412055" y="340366"/>
                  <a:pt x="397636" y="275228"/>
                  <a:pt x="397636" y="208077"/>
                </a:cubicBezTo>
                <a:cubicBezTo>
                  <a:pt x="397636" y="140825"/>
                  <a:pt x="412055" y="75788"/>
                  <a:pt x="438370" y="22228"/>
                </a:cubicBezTo>
                <a:close/>
                <a:moveTo>
                  <a:pt x="342789" y="0"/>
                </a:moveTo>
                <a:cubicBezTo>
                  <a:pt x="362348" y="0"/>
                  <a:pt x="381604" y="2718"/>
                  <a:pt x="400458" y="7954"/>
                </a:cubicBezTo>
                <a:cubicBezTo>
                  <a:pt x="372531" y="66250"/>
                  <a:pt x="357307" y="136225"/>
                  <a:pt x="357307" y="208112"/>
                </a:cubicBezTo>
                <a:cubicBezTo>
                  <a:pt x="357307" y="279900"/>
                  <a:pt x="372531" y="349875"/>
                  <a:pt x="400458" y="408170"/>
                </a:cubicBezTo>
                <a:cubicBezTo>
                  <a:pt x="381604" y="413406"/>
                  <a:pt x="362348" y="416124"/>
                  <a:pt x="342789" y="416124"/>
                </a:cubicBezTo>
                <a:cubicBezTo>
                  <a:pt x="247816" y="416124"/>
                  <a:pt x="159195" y="352492"/>
                  <a:pt x="96989" y="240432"/>
                </a:cubicBezTo>
                <a:lnTo>
                  <a:pt x="0" y="337289"/>
                </a:lnTo>
                <a:lnTo>
                  <a:pt x="0" y="78936"/>
                </a:lnTo>
                <a:lnTo>
                  <a:pt x="96989" y="175793"/>
                </a:lnTo>
                <a:cubicBezTo>
                  <a:pt x="159195" y="63733"/>
                  <a:pt x="247816" y="0"/>
                  <a:pt x="34278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67" name="cityscape_153956"/>
          <p:cNvSpPr>
            <a:spLocks noChangeAspect="1"/>
          </p:cNvSpPr>
          <p:nvPr/>
        </p:nvSpPr>
        <p:spPr bwMode="auto">
          <a:xfrm>
            <a:off x="7646782" y="3184625"/>
            <a:ext cx="497570" cy="496698"/>
          </a:xfrm>
          <a:custGeom>
            <a:avLst/>
            <a:gdLst>
              <a:gd name="connsiteX0" fmla="*/ 494240 w 604110"/>
              <a:gd name="connsiteY0" fmla="*/ 200547 h 603052"/>
              <a:gd name="connsiteX1" fmla="*/ 591063 w 604110"/>
              <a:gd name="connsiteY1" fmla="*/ 259888 h 603052"/>
              <a:gd name="connsiteX2" fmla="*/ 604110 w 604110"/>
              <a:gd name="connsiteY2" fmla="*/ 283323 h 603052"/>
              <a:gd name="connsiteX3" fmla="*/ 604110 w 604110"/>
              <a:gd name="connsiteY3" fmla="*/ 575643 h 603052"/>
              <a:gd name="connsiteX4" fmla="*/ 576643 w 604110"/>
              <a:gd name="connsiteY4" fmla="*/ 603052 h 603052"/>
              <a:gd name="connsiteX5" fmla="*/ 494240 w 604110"/>
              <a:gd name="connsiteY5" fmla="*/ 603052 h 603052"/>
              <a:gd name="connsiteX6" fmla="*/ 109870 w 604110"/>
              <a:gd name="connsiteY6" fmla="*/ 146282 h 603052"/>
              <a:gd name="connsiteX7" fmla="*/ 109870 w 604110"/>
              <a:gd name="connsiteY7" fmla="*/ 603052 h 603052"/>
              <a:gd name="connsiteX8" fmla="*/ 27467 w 604110"/>
              <a:gd name="connsiteY8" fmla="*/ 603052 h 603052"/>
              <a:gd name="connsiteX9" fmla="*/ 0 w 604110"/>
              <a:gd name="connsiteY9" fmla="*/ 575643 h 603052"/>
              <a:gd name="connsiteX10" fmla="*/ 0 w 604110"/>
              <a:gd name="connsiteY10" fmla="*/ 228509 h 603052"/>
              <a:gd name="connsiteX11" fmla="*/ 12223 w 604110"/>
              <a:gd name="connsiteY11" fmla="*/ 205622 h 603052"/>
              <a:gd name="connsiteX12" fmla="*/ 94625 w 604110"/>
              <a:gd name="connsiteY12" fmla="*/ 150804 h 603052"/>
              <a:gd name="connsiteX13" fmla="*/ 109870 w 604110"/>
              <a:gd name="connsiteY13" fmla="*/ 146282 h 603052"/>
              <a:gd name="connsiteX14" fmla="*/ 302055 w 604110"/>
              <a:gd name="connsiteY14" fmla="*/ 0 h 603052"/>
              <a:gd name="connsiteX15" fmla="*/ 329512 w 604110"/>
              <a:gd name="connsiteY15" fmla="*/ 27411 h 603052"/>
              <a:gd name="connsiteX16" fmla="*/ 329512 w 604110"/>
              <a:gd name="connsiteY16" fmla="*/ 73052 h 603052"/>
              <a:gd name="connsiteX17" fmla="*/ 411883 w 604110"/>
              <a:gd name="connsiteY17" fmla="*/ 73052 h 603052"/>
              <a:gd name="connsiteX18" fmla="*/ 439340 w 604110"/>
              <a:gd name="connsiteY18" fmla="*/ 100463 h 603052"/>
              <a:gd name="connsiteX19" fmla="*/ 439340 w 604110"/>
              <a:gd name="connsiteY19" fmla="*/ 111976 h 603052"/>
              <a:gd name="connsiteX20" fmla="*/ 439340 w 604110"/>
              <a:gd name="connsiteY20" fmla="*/ 166799 h 603052"/>
              <a:gd name="connsiteX21" fmla="*/ 439340 w 604110"/>
              <a:gd name="connsiteY21" fmla="*/ 603052 h 603052"/>
              <a:gd name="connsiteX22" fmla="*/ 411883 w 604110"/>
              <a:gd name="connsiteY22" fmla="*/ 603052 h 603052"/>
              <a:gd name="connsiteX23" fmla="*/ 329512 w 604110"/>
              <a:gd name="connsiteY23" fmla="*/ 603052 h 603052"/>
              <a:gd name="connsiteX24" fmla="*/ 329512 w 604110"/>
              <a:gd name="connsiteY24" fmla="*/ 548229 h 603052"/>
              <a:gd name="connsiteX25" fmla="*/ 329512 w 604110"/>
              <a:gd name="connsiteY25" fmla="*/ 520818 h 603052"/>
              <a:gd name="connsiteX26" fmla="*/ 302055 w 604110"/>
              <a:gd name="connsiteY26" fmla="*/ 493406 h 603052"/>
              <a:gd name="connsiteX27" fmla="*/ 274598 w 604110"/>
              <a:gd name="connsiteY27" fmla="*/ 520818 h 603052"/>
              <a:gd name="connsiteX28" fmla="*/ 274598 w 604110"/>
              <a:gd name="connsiteY28" fmla="*/ 548229 h 603052"/>
              <a:gd name="connsiteX29" fmla="*/ 274598 w 604110"/>
              <a:gd name="connsiteY29" fmla="*/ 603052 h 603052"/>
              <a:gd name="connsiteX30" fmla="*/ 192227 w 604110"/>
              <a:gd name="connsiteY30" fmla="*/ 603052 h 603052"/>
              <a:gd name="connsiteX31" fmla="*/ 164770 w 604110"/>
              <a:gd name="connsiteY31" fmla="*/ 603052 h 603052"/>
              <a:gd name="connsiteX32" fmla="*/ 164770 w 604110"/>
              <a:gd name="connsiteY32" fmla="*/ 177215 h 603052"/>
              <a:gd name="connsiteX33" fmla="*/ 164770 w 604110"/>
              <a:gd name="connsiteY33" fmla="*/ 100463 h 603052"/>
              <a:gd name="connsiteX34" fmla="*/ 172870 w 604110"/>
              <a:gd name="connsiteY34" fmla="*/ 81138 h 603052"/>
              <a:gd name="connsiteX35" fmla="*/ 192227 w 604110"/>
              <a:gd name="connsiteY35" fmla="*/ 73052 h 603052"/>
              <a:gd name="connsiteX36" fmla="*/ 274598 w 604110"/>
              <a:gd name="connsiteY36" fmla="*/ 73052 h 603052"/>
              <a:gd name="connsiteX37" fmla="*/ 274598 w 604110"/>
              <a:gd name="connsiteY37" fmla="*/ 27411 h 603052"/>
              <a:gd name="connsiteX38" fmla="*/ 302055 w 604110"/>
              <a:gd name="connsiteY38" fmla="*/ 0 h 603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604110" h="603052">
                <a:moveTo>
                  <a:pt x="494240" y="200547"/>
                </a:moveTo>
                <a:lnTo>
                  <a:pt x="591063" y="259888"/>
                </a:lnTo>
                <a:cubicBezTo>
                  <a:pt x="599166" y="264959"/>
                  <a:pt x="604110" y="273730"/>
                  <a:pt x="604110" y="283323"/>
                </a:cubicBezTo>
                <a:lnTo>
                  <a:pt x="604110" y="575643"/>
                </a:lnTo>
                <a:cubicBezTo>
                  <a:pt x="604110" y="590718"/>
                  <a:pt x="591750" y="603052"/>
                  <a:pt x="576643" y="603052"/>
                </a:cubicBezTo>
                <a:lnTo>
                  <a:pt x="494240" y="603052"/>
                </a:lnTo>
                <a:close/>
                <a:moveTo>
                  <a:pt x="109870" y="146282"/>
                </a:moveTo>
                <a:lnTo>
                  <a:pt x="109870" y="603052"/>
                </a:lnTo>
                <a:lnTo>
                  <a:pt x="27467" y="603052"/>
                </a:lnTo>
                <a:cubicBezTo>
                  <a:pt x="12360" y="603052"/>
                  <a:pt x="0" y="590718"/>
                  <a:pt x="0" y="575643"/>
                </a:cubicBezTo>
                <a:lnTo>
                  <a:pt x="0" y="228509"/>
                </a:lnTo>
                <a:cubicBezTo>
                  <a:pt x="0" y="219327"/>
                  <a:pt x="4532" y="210693"/>
                  <a:pt x="12223" y="205622"/>
                </a:cubicBezTo>
                <a:lnTo>
                  <a:pt x="94625" y="150804"/>
                </a:lnTo>
                <a:cubicBezTo>
                  <a:pt x="99295" y="147789"/>
                  <a:pt x="104514" y="146282"/>
                  <a:pt x="109870" y="146282"/>
                </a:cubicBezTo>
                <a:close/>
                <a:moveTo>
                  <a:pt x="302055" y="0"/>
                </a:moveTo>
                <a:cubicBezTo>
                  <a:pt x="317156" y="0"/>
                  <a:pt x="329512" y="12335"/>
                  <a:pt x="329512" y="27411"/>
                </a:cubicBezTo>
                <a:lnTo>
                  <a:pt x="329512" y="73052"/>
                </a:lnTo>
                <a:lnTo>
                  <a:pt x="411883" y="73052"/>
                </a:lnTo>
                <a:cubicBezTo>
                  <a:pt x="426984" y="73052"/>
                  <a:pt x="439340" y="85387"/>
                  <a:pt x="439340" y="100463"/>
                </a:cubicBezTo>
                <a:lnTo>
                  <a:pt x="439340" y="111976"/>
                </a:lnTo>
                <a:lnTo>
                  <a:pt x="439340" y="166799"/>
                </a:lnTo>
                <a:lnTo>
                  <a:pt x="439340" y="603052"/>
                </a:lnTo>
                <a:lnTo>
                  <a:pt x="411883" y="603052"/>
                </a:lnTo>
                <a:lnTo>
                  <a:pt x="329512" y="603052"/>
                </a:lnTo>
                <a:lnTo>
                  <a:pt x="329512" y="548229"/>
                </a:lnTo>
                <a:lnTo>
                  <a:pt x="329512" y="520818"/>
                </a:lnTo>
                <a:cubicBezTo>
                  <a:pt x="329512" y="505604"/>
                  <a:pt x="317156" y="493406"/>
                  <a:pt x="302055" y="493406"/>
                </a:cubicBezTo>
                <a:cubicBezTo>
                  <a:pt x="286816" y="493406"/>
                  <a:pt x="274598" y="505604"/>
                  <a:pt x="274598" y="520818"/>
                </a:cubicBezTo>
                <a:lnTo>
                  <a:pt x="274598" y="548229"/>
                </a:lnTo>
                <a:lnTo>
                  <a:pt x="274598" y="603052"/>
                </a:lnTo>
                <a:lnTo>
                  <a:pt x="192227" y="603052"/>
                </a:lnTo>
                <a:lnTo>
                  <a:pt x="164770" y="603052"/>
                </a:lnTo>
                <a:lnTo>
                  <a:pt x="164770" y="177215"/>
                </a:lnTo>
                <a:lnTo>
                  <a:pt x="164770" y="100463"/>
                </a:lnTo>
                <a:cubicBezTo>
                  <a:pt x="164770" y="93199"/>
                  <a:pt x="167653" y="86209"/>
                  <a:pt x="172870" y="81138"/>
                </a:cubicBezTo>
                <a:cubicBezTo>
                  <a:pt x="177949" y="75930"/>
                  <a:pt x="184951" y="73052"/>
                  <a:pt x="192227" y="73052"/>
                </a:cubicBezTo>
                <a:lnTo>
                  <a:pt x="274598" y="73052"/>
                </a:lnTo>
                <a:lnTo>
                  <a:pt x="274598" y="27411"/>
                </a:lnTo>
                <a:cubicBezTo>
                  <a:pt x="274598" y="12335"/>
                  <a:pt x="286816" y="0"/>
                  <a:pt x="30205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</p:sp>
      <p:sp>
        <p:nvSpPr>
          <p:cNvPr id="170" name="Freeform 5"/>
          <p:cNvSpPr>
            <a:spLocks noEditPoints="1"/>
          </p:cNvSpPr>
          <p:nvPr/>
        </p:nvSpPr>
        <p:spPr bwMode="auto">
          <a:xfrm>
            <a:off x="8200905" y="4811908"/>
            <a:ext cx="770889" cy="596048"/>
          </a:xfrm>
          <a:custGeom>
            <a:avLst/>
            <a:gdLst>
              <a:gd name="T0" fmla="*/ 3065 w 3089"/>
              <a:gd name="T1" fmla="*/ 1531 h 2392"/>
              <a:gd name="T2" fmla="*/ 2843 w 3089"/>
              <a:gd name="T3" fmla="*/ 1234 h 2392"/>
              <a:gd name="T4" fmla="*/ 2506 w 3089"/>
              <a:gd name="T5" fmla="*/ 786 h 2392"/>
              <a:gd name="T6" fmla="*/ 2433 w 3089"/>
              <a:gd name="T7" fmla="*/ 751 h 2392"/>
              <a:gd name="T8" fmla="*/ 2360 w 3089"/>
              <a:gd name="T9" fmla="*/ 786 h 2392"/>
              <a:gd name="T10" fmla="*/ 1971 w 3089"/>
              <a:gd name="T11" fmla="*/ 1253 h 2392"/>
              <a:gd name="T12" fmla="*/ 1108 w 3089"/>
              <a:gd name="T13" fmla="*/ 39 h 2392"/>
              <a:gd name="T14" fmla="*/ 1033 w 3089"/>
              <a:gd name="T15" fmla="*/ 0 h 2392"/>
              <a:gd name="T16" fmla="*/ 957 w 3089"/>
              <a:gd name="T17" fmla="*/ 44 h 2392"/>
              <a:gd name="T18" fmla="*/ 19 w 3089"/>
              <a:gd name="T19" fmla="*/ 1537 h 2392"/>
              <a:gd name="T20" fmla="*/ 17 w 3089"/>
              <a:gd name="T21" fmla="*/ 1631 h 2392"/>
              <a:gd name="T22" fmla="*/ 98 w 3089"/>
              <a:gd name="T23" fmla="*/ 1679 h 2392"/>
              <a:gd name="T24" fmla="*/ 111 w 3089"/>
              <a:gd name="T25" fmla="*/ 1679 h 2392"/>
              <a:gd name="T26" fmla="*/ 111 w 3089"/>
              <a:gd name="T27" fmla="*/ 1687 h 2392"/>
              <a:gd name="T28" fmla="*/ 3018 w 3089"/>
              <a:gd name="T29" fmla="*/ 1687 h 2392"/>
              <a:gd name="T30" fmla="*/ 3012 w 3089"/>
              <a:gd name="T31" fmla="*/ 1679 h 2392"/>
              <a:gd name="T32" fmla="*/ 3078 w 3089"/>
              <a:gd name="T33" fmla="*/ 1621 h 2392"/>
              <a:gd name="T34" fmla="*/ 3065 w 3089"/>
              <a:gd name="T35" fmla="*/ 1533 h 2392"/>
              <a:gd name="T36" fmla="*/ 3065 w 3089"/>
              <a:gd name="T37" fmla="*/ 1531 h 2392"/>
              <a:gd name="T38" fmla="*/ 514 w 3089"/>
              <a:gd name="T39" fmla="*/ 2206 h 2392"/>
              <a:gd name="T40" fmla="*/ 420 w 3089"/>
              <a:gd name="T41" fmla="*/ 2299 h 2392"/>
              <a:gd name="T42" fmla="*/ 514 w 3089"/>
              <a:gd name="T43" fmla="*/ 2392 h 2392"/>
              <a:gd name="T44" fmla="*/ 2569 w 3089"/>
              <a:gd name="T45" fmla="*/ 2392 h 2392"/>
              <a:gd name="T46" fmla="*/ 2662 w 3089"/>
              <a:gd name="T47" fmla="*/ 2299 h 2392"/>
              <a:gd name="T48" fmla="*/ 2569 w 3089"/>
              <a:gd name="T49" fmla="*/ 2206 h 2392"/>
              <a:gd name="T50" fmla="*/ 514 w 3089"/>
              <a:gd name="T51" fmla="*/ 2206 h 2392"/>
              <a:gd name="T52" fmla="*/ 2940 w 3089"/>
              <a:gd name="T53" fmla="*/ 1925 h 2392"/>
              <a:gd name="T54" fmla="*/ 2913 w 3089"/>
              <a:gd name="T55" fmla="*/ 1859 h 2392"/>
              <a:gd name="T56" fmla="*/ 2847 w 3089"/>
              <a:gd name="T57" fmla="*/ 1832 h 2392"/>
              <a:gd name="T58" fmla="*/ 234 w 3089"/>
              <a:gd name="T59" fmla="*/ 1832 h 2392"/>
              <a:gd name="T60" fmla="*/ 139 w 3089"/>
              <a:gd name="T61" fmla="*/ 1872 h 2392"/>
              <a:gd name="T62" fmla="*/ 139 w 3089"/>
              <a:gd name="T63" fmla="*/ 1975 h 2392"/>
              <a:gd name="T64" fmla="*/ 234 w 3089"/>
              <a:gd name="T65" fmla="*/ 2015 h 2392"/>
              <a:gd name="T66" fmla="*/ 2847 w 3089"/>
              <a:gd name="T67" fmla="*/ 2015 h 2392"/>
              <a:gd name="T68" fmla="*/ 2940 w 3089"/>
              <a:gd name="T69" fmla="*/ 1925 h 2392"/>
              <a:gd name="T70" fmla="*/ 2940 w 3089"/>
              <a:gd name="T71" fmla="*/ 1925 h 2392"/>
              <a:gd name="T72" fmla="*/ 2940 w 3089"/>
              <a:gd name="T73" fmla="*/ 1925 h 23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3089" h="2392">
                <a:moveTo>
                  <a:pt x="3065" y="1531"/>
                </a:moveTo>
                <a:cubicBezTo>
                  <a:pt x="2843" y="1234"/>
                  <a:pt x="2843" y="1234"/>
                  <a:pt x="2843" y="1234"/>
                </a:cubicBezTo>
                <a:cubicBezTo>
                  <a:pt x="2506" y="786"/>
                  <a:pt x="2506" y="786"/>
                  <a:pt x="2506" y="786"/>
                </a:cubicBezTo>
                <a:cubicBezTo>
                  <a:pt x="2489" y="764"/>
                  <a:pt x="2462" y="751"/>
                  <a:pt x="2433" y="751"/>
                </a:cubicBezTo>
                <a:cubicBezTo>
                  <a:pt x="2405" y="751"/>
                  <a:pt x="2378" y="764"/>
                  <a:pt x="2360" y="786"/>
                </a:cubicBezTo>
                <a:cubicBezTo>
                  <a:pt x="1971" y="1253"/>
                  <a:pt x="1971" y="1253"/>
                  <a:pt x="1971" y="1253"/>
                </a:cubicBezTo>
                <a:cubicBezTo>
                  <a:pt x="1108" y="39"/>
                  <a:pt x="1108" y="39"/>
                  <a:pt x="1108" y="39"/>
                </a:cubicBezTo>
                <a:cubicBezTo>
                  <a:pt x="1090" y="15"/>
                  <a:pt x="1063" y="0"/>
                  <a:pt x="1033" y="0"/>
                </a:cubicBezTo>
                <a:cubicBezTo>
                  <a:pt x="1002" y="1"/>
                  <a:pt x="973" y="18"/>
                  <a:pt x="957" y="44"/>
                </a:cubicBezTo>
                <a:cubicBezTo>
                  <a:pt x="19" y="1537"/>
                  <a:pt x="19" y="1537"/>
                  <a:pt x="19" y="1537"/>
                </a:cubicBezTo>
                <a:cubicBezTo>
                  <a:pt x="1" y="1566"/>
                  <a:pt x="0" y="1602"/>
                  <a:pt x="17" y="1631"/>
                </a:cubicBezTo>
                <a:cubicBezTo>
                  <a:pt x="33" y="1661"/>
                  <a:pt x="64" y="1679"/>
                  <a:pt x="98" y="1679"/>
                </a:cubicBezTo>
                <a:cubicBezTo>
                  <a:pt x="111" y="1679"/>
                  <a:pt x="111" y="1679"/>
                  <a:pt x="111" y="1679"/>
                </a:cubicBezTo>
                <a:cubicBezTo>
                  <a:pt x="111" y="1687"/>
                  <a:pt x="111" y="1687"/>
                  <a:pt x="111" y="1687"/>
                </a:cubicBezTo>
                <a:cubicBezTo>
                  <a:pt x="3018" y="1687"/>
                  <a:pt x="3018" y="1687"/>
                  <a:pt x="3018" y="1687"/>
                </a:cubicBezTo>
                <a:cubicBezTo>
                  <a:pt x="3012" y="1679"/>
                  <a:pt x="3012" y="1679"/>
                  <a:pt x="3012" y="1679"/>
                </a:cubicBezTo>
                <a:cubicBezTo>
                  <a:pt x="3043" y="1672"/>
                  <a:pt x="3068" y="1650"/>
                  <a:pt x="3078" y="1621"/>
                </a:cubicBezTo>
                <a:cubicBezTo>
                  <a:pt x="3089" y="1591"/>
                  <a:pt x="3084" y="1558"/>
                  <a:pt x="3065" y="1533"/>
                </a:cubicBezTo>
                <a:lnTo>
                  <a:pt x="3065" y="1531"/>
                </a:lnTo>
                <a:close/>
                <a:moveTo>
                  <a:pt x="514" y="2206"/>
                </a:moveTo>
                <a:cubicBezTo>
                  <a:pt x="462" y="2206"/>
                  <a:pt x="420" y="2247"/>
                  <a:pt x="420" y="2299"/>
                </a:cubicBezTo>
                <a:cubicBezTo>
                  <a:pt x="420" y="2350"/>
                  <a:pt x="462" y="2392"/>
                  <a:pt x="514" y="2392"/>
                </a:cubicBezTo>
                <a:cubicBezTo>
                  <a:pt x="2569" y="2392"/>
                  <a:pt x="2569" y="2392"/>
                  <a:pt x="2569" y="2392"/>
                </a:cubicBezTo>
                <a:cubicBezTo>
                  <a:pt x="2620" y="2392"/>
                  <a:pt x="2662" y="2350"/>
                  <a:pt x="2662" y="2299"/>
                </a:cubicBezTo>
                <a:cubicBezTo>
                  <a:pt x="2662" y="2247"/>
                  <a:pt x="2620" y="2206"/>
                  <a:pt x="2569" y="2206"/>
                </a:cubicBezTo>
                <a:lnTo>
                  <a:pt x="514" y="2206"/>
                </a:lnTo>
                <a:close/>
                <a:moveTo>
                  <a:pt x="2940" y="1925"/>
                </a:moveTo>
                <a:cubicBezTo>
                  <a:pt x="2940" y="1900"/>
                  <a:pt x="2931" y="1877"/>
                  <a:pt x="2913" y="1859"/>
                </a:cubicBezTo>
                <a:cubicBezTo>
                  <a:pt x="2896" y="1842"/>
                  <a:pt x="2872" y="1832"/>
                  <a:pt x="2847" y="1832"/>
                </a:cubicBezTo>
                <a:cubicBezTo>
                  <a:pt x="234" y="1832"/>
                  <a:pt x="234" y="1832"/>
                  <a:pt x="234" y="1832"/>
                </a:cubicBezTo>
                <a:cubicBezTo>
                  <a:pt x="197" y="1825"/>
                  <a:pt x="160" y="1841"/>
                  <a:pt x="139" y="1872"/>
                </a:cubicBezTo>
                <a:cubicBezTo>
                  <a:pt x="119" y="1903"/>
                  <a:pt x="119" y="1944"/>
                  <a:pt x="139" y="1975"/>
                </a:cubicBezTo>
                <a:cubicBezTo>
                  <a:pt x="160" y="2006"/>
                  <a:pt x="197" y="2022"/>
                  <a:pt x="234" y="2015"/>
                </a:cubicBezTo>
                <a:cubicBezTo>
                  <a:pt x="2847" y="2015"/>
                  <a:pt x="2847" y="2015"/>
                  <a:pt x="2847" y="2015"/>
                </a:cubicBezTo>
                <a:cubicBezTo>
                  <a:pt x="2898" y="2015"/>
                  <a:pt x="2939" y="1975"/>
                  <a:pt x="2940" y="1925"/>
                </a:cubicBezTo>
                <a:close/>
                <a:moveTo>
                  <a:pt x="2940" y="1925"/>
                </a:moveTo>
                <a:cubicBezTo>
                  <a:pt x="2940" y="1925"/>
                  <a:pt x="2940" y="1925"/>
                  <a:pt x="2940" y="1925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1" name="Freeform 5"/>
          <p:cNvSpPr>
            <a:spLocks noEditPoints="1"/>
          </p:cNvSpPr>
          <p:nvPr/>
        </p:nvSpPr>
        <p:spPr bwMode="auto">
          <a:xfrm rot="20206504">
            <a:off x="5374933" y="1994179"/>
            <a:ext cx="681653" cy="489800"/>
          </a:xfrm>
          <a:custGeom>
            <a:avLst/>
            <a:gdLst>
              <a:gd name="T0" fmla="*/ 2346 w 4562"/>
              <a:gd name="T1" fmla="*/ 673 h 3277"/>
              <a:gd name="T2" fmla="*/ 2622 w 4562"/>
              <a:gd name="T3" fmla="*/ 341 h 3277"/>
              <a:gd name="T4" fmla="*/ 2523 w 4562"/>
              <a:gd name="T5" fmla="*/ 100 h 3277"/>
              <a:gd name="T6" fmla="*/ 2281 w 4562"/>
              <a:gd name="T7" fmla="*/ 0 h 3277"/>
              <a:gd name="T8" fmla="*/ 2040 w 4562"/>
              <a:gd name="T9" fmla="*/ 100 h 3277"/>
              <a:gd name="T10" fmla="*/ 1940 w 4562"/>
              <a:gd name="T11" fmla="*/ 341 h 3277"/>
              <a:gd name="T12" fmla="*/ 2189 w 4562"/>
              <a:gd name="T13" fmla="*/ 668 h 3277"/>
              <a:gd name="T14" fmla="*/ 1360 w 4562"/>
              <a:gd name="T15" fmla="*/ 2125 h 3277"/>
              <a:gd name="T16" fmla="*/ 433 w 4562"/>
              <a:gd name="T17" fmla="*/ 1313 h 3277"/>
              <a:gd name="T18" fmla="*/ 571 w 4562"/>
              <a:gd name="T19" fmla="*/ 1074 h 3277"/>
              <a:gd name="T20" fmla="*/ 286 w 4562"/>
              <a:gd name="T21" fmla="*/ 793 h 3277"/>
              <a:gd name="T22" fmla="*/ 0 w 4562"/>
              <a:gd name="T23" fmla="*/ 1074 h 3277"/>
              <a:gd name="T24" fmla="*/ 286 w 4562"/>
              <a:gd name="T25" fmla="*/ 1355 h 3277"/>
              <a:gd name="T26" fmla="*/ 401 w 4562"/>
              <a:gd name="T27" fmla="*/ 1332 h 3277"/>
              <a:gd name="T28" fmla="*/ 719 w 4562"/>
              <a:gd name="T29" fmla="*/ 2917 h 3277"/>
              <a:gd name="T30" fmla="*/ 2281 w 4562"/>
              <a:gd name="T31" fmla="*/ 3277 h 3277"/>
              <a:gd name="T32" fmla="*/ 3834 w 4562"/>
              <a:gd name="T33" fmla="*/ 2917 h 3277"/>
              <a:gd name="T34" fmla="*/ 4222 w 4562"/>
              <a:gd name="T35" fmla="*/ 1355 h 3277"/>
              <a:gd name="T36" fmla="*/ 3304 w 4562"/>
              <a:gd name="T37" fmla="*/ 2138 h 3277"/>
              <a:gd name="T38" fmla="*/ 2346 w 4562"/>
              <a:gd name="T39" fmla="*/ 673 h 3277"/>
              <a:gd name="T40" fmla="*/ 4277 w 4562"/>
              <a:gd name="T41" fmla="*/ 793 h 3277"/>
              <a:gd name="T42" fmla="*/ 3991 w 4562"/>
              <a:gd name="T43" fmla="*/ 1074 h 3277"/>
              <a:gd name="T44" fmla="*/ 4277 w 4562"/>
              <a:gd name="T45" fmla="*/ 1355 h 3277"/>
              <a:gd name="T46" fmla="*/ 4562 w 4562"/>
              <a:gd name="T47" fmla="*/ 1074 h 3277"/>
              <a:gd name="T48" fmla="*/ 4277 w 4562"/>
              <a:gd name="T49" fmla="*/ 793 h 3277"/>
              <a:gd name="T50" fmla="*/ 4277 w 4562"/>
              <a:gd name="T51" fmla="*/ 793 h 3277"/>
              <a:gd name="T52" fmla="*/ 4277 w 4562"/>
              <a:gd name="T53" fmla="*/ 793 h 3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562" h="3277">
                <a:moveTo>
                  <a:pt x="2346" y="673"/>
                </a:moveTo>
                <a:cubicBezTo>
                  <a:pt x="2503" y="641"/>
                  <a:pt x="2622" y="507"/>
                  <a:pt x="2622" y="341"/>
                </a:cubicBezTo>
                <a:cubicBezTo>
                  <a:pt x="2622" y="251"/>
                  <a:pt x="2587" y="164"/>
                  <a:pt x="2523" y="100"/>
                </a:cubicBezTo>
                <a:cubicBezTo>
                  <a:pt x="2459" y="36"/>
                  <a:pt x="2372" y="0"/>
                  <a:pt x="2281" y="0"/>
                </a:cubicBezTo>
                <a:cubicBezTo>
                  <a:pt x="2191" y="0"/>
                  <a:pt x="2104" y="36"/>
                  <a:pt x="2040" y="100"/>
                </a:cubicBezTo>
                <a:cubicBezTo>
                  <a:pt x="1976" y="164"/>
                  <a:pt x="1940" y="251"/>
                  <a:pt x="1940" y="341"/>
                </a:cubicBezTo>
                <a:cubicBezTo>
                  <a:pt x="1940" y="498"/>
                  <a:pt x="2046" y="627"/>
                  <a:pt x="2189" y="668"/>
                </a:cubicBezTo>
                <a:cubicBezTo>
                  <a:pt x="1360" y="2125"/>
                  <a:pt x="1360" y="2125"/>
                  <a:pt x="1360" y="2125"/>
                </a:cubicBezTo>
                <a:cubicBezTo>
                  <a:pt x="433" y="1313"/>
                  <a:pt x="433" y="1313"/>
                  <a:pt x="433" y="1313"/>
                </a:cubicBezTo>
                <a:cubicBezTo>
                  <a:pt x="516" y="1263"/>
                  <a:pt x="571" y="1175"/>
                  <a:pt x="571" y="1074"/>
                </a:cubicBezTo>
                <a:cubicBezTo>
                  <a:pt x="571" y="917"/>
                  <a:pt x="442" y="793"/>
                  <a:pt x="286" y="793"/>
                </a:cubicBezTo>
                <a:cubicBezTo>
                  <a:pt x="129" y="793"/>
                  <a:pt x="0" y="917"/>
                  <a:pt x="0" y="1074"/>
                </a:cubicBezTo>
                <a:cubicBezTo>
                  <a:pt x="0" y="1231"/>
                  <a:pt x="129" y="1355"/>
                  <a:pt x="286" y="1355"/>
                </a:cubicBezTo>
                <a:cubicBezTo>
                  <a:pt x="327" y="1355"/>
                  <a:pt x="364" y="1346"/>
                  <a:pt x="401" y="1332"/>
                </a:cubicBezTo>
                <a:cubicBezTo>
                  <a:pt x="719" y="2917"/>
                  <a:pt x="719" y="2917"/>
                  <a:pt x="719" y="2917"/>
                </a:cubicBezTo>
                <a:cubicBezTo>
                  <a:pt x="871" y="3125"/>
                  <a:pt x="1512" y="3277"/>
                  <a:pt x="2281" y="3277"/>
                </a:cubicBezTo>
                <a:cubicBezTo>
                  <a:pt x="3032" y="3277"/>
                  <a:pt x="3664" y="3116"/>
                  <a:pt x="3834" y="2917"/>
                </a:cubicBezTo>
                <a:cubicBezTo>
                  <a:pt x="4222" y="1355"/>
                  <a:pt x="4222" y="1355"/>
                  <a:pt x="4222" y="1355"/>
                </a:cubicBezTo>
                <a:cubicBezTo>
                  <a:pt x="3304" y="2138"/>
                  <a:pt x="3304" y="2138"/>
                  <a:pt x="3304" y="2138"/>
                </a:cubicBezTo>
                <a:lnTo>
                  <a:pt x="2346" y="673"/>
                </a:lnTo>
                <a:close/>
                <a:moveTo>
                  <a:pt x="4277" y="793"/>
                </a:moveTo>
                <a:cubicBezTo>
                  <a:pt x="4120" y="793"/>
                  <a:pt x="3991" y="917"/>
                  <a:pt x="3991" y="1074"/>
                </a:cubicBezTo>
                <a:cubicBezTo>
                  <a:pt x="3991" y="1231"/>
                  <a:pt x="4120" y="1355"/>
                  <a:pt x="4277" y="1355"/>
                </a:cubicBezTo>
                <a:cubicBezTo>
                  <a:pt x="4433" y="1355"/>
                  <a:pt x="4562" y="1231"/>
                  <a:pt x="4562" y="1074"/>
                </a:cubicBezTo>
                <a:cubicBezTo>
                  <a:pt x="4562" y="917"/>
                  <a:pt x="4433" y="793"/>
                  <a:pt x="4277" y="793"/>
                </a:cubicBezTo>
                <a:close/>
                <a:moveTo>
                  <a:pt x="4277" y="793"/>
                </a:moveTo>
                <a:cubicBezTo>
                  <a:pt x="4277" y="793"/>
                  <a:pt x="4277" y="793"/>
                  <a:pt x="4277" y="793"/>
                </a:cubicBezTo>
              </a:path>
            </a:pathLst>
          </a:custGeom>
          <a:solidFill>
            <a:srgbClr val="FFC0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2" name="文本框 171"/>
          <p:cNvSpPr txBox="1"/>
          <p:nvPr/>
        </p:nvSpPr>
        <p:spPr>
          <a:xfrm>
            <a:off x="2620763" y="3061827"/>
            <a:ext cx="1168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2"/>
                </a:solidFill>
              </a:rPr>
              <a:t>上海</a:t>
            </a:r>
            <a:endParaRPr lang="zh-CN" altLang="zh-CN" sz="3200" b="1" dirty="0">
              <a:solidFill>
                <a:schemeClr val="accent2"/>
              </a:solidFill>
            </a:endParaRPr>
          </a:p>
        </p:txBody>
      </p:sp>
      <p:sp>
        <p:nvSpPr>
          <p:cNvPr id="173" name="文本框 172"/>
          <p:cNvSpPr txBox="1"/>
          <p:nvPr/>
        </p:nvSpPr>
        <p:spPr>
          <a:xfrm>
            <a:off x="1792943" y="4846250"/>
            <a:ext cx="1168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2"/>
                </a:solidFill>
              </a:rPr>
              <a:t>北京</a:t>
            </a:r>
            <a:endParaRPr lang="zh-CN" altLang="zh-CN" sz="3200" b="1" dirty="0">
              <a:solidFill>
                <a:schemeClr val="accent2"/>
              </a:solidFill>
            </a:endParaRPr>
          </a:p>
        </p:txBody>
      </p:sp>
      <p:sp>
        <p:nvSpPr>
          <p:cNvPr id="175" name="文本框 174"/>
          <p:cNvSpPr txBox="1"/>
          <p:nvPr/>
        </p:nvSpPr>
        <p:spPr>
          <a:xfrm>
            <a:off x="8469421" y="3061827"/>
            <a:ext cx="1168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2"/>
                </a:solidFill>
              </a:rPr>
              <a:t>广东</a:t>
            </a:r>
            <a:endParaRPr lang="zh-CN" altLang="zh-CN" sz="3200" b="1" dirty="0">
              <a:solidFill>
                <a:schemeClr val="accent2"/>
              </a:solidFill>
            </a:endParaRPr>
          </a:p>
        </p:txBody>
      </p:sp>
      <p:sp>
        <p:nvSpPr>
          <p:cNvPr id="176" name="文本框 175"/>
          <p:cNvSpPr txBox="1"/>
          <p:nvPr/>
        </p:nvSpPr>
        <p:spPr>
          <a:xfrm>
            <a:off x="9089267" y="4846250"/>
            <a:ext cx="11686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accent2"/>
                </a:solidFill>
              </a:rPr>
              <a:t>广西</a:t>
            </a:r>
            <a:endParaRPr lang="zh-CN" altLang="zh-CN" sz="3200" b="1" dirty="0">
              <a:solidFill>
                <a:schemeClr val="accent2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728686" y="5695361"/>
            <a:ext cx="6734628" cy="52322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800" b="1" dirty="0">
                <a:solidFill>
                  <a:schemeClr val="bg1"/>
                </a:solidFill>
              </a:rPr>
              <a:t>人均支出排名前五的省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79438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100918" y="668631"/>
            <a:ext cx="9990164" cy="950167"/>
            <a:chOff x="696686" y="245157"/>
            <a:chExt cx="10591093" cy="950167"/>
          </a:xfrm>
        </p:grpSpPr>
        <p:sp>
          <p:nvSpPr>
            <p:cNvPr id="9" name="矩形 8"/>
            <p:cNvSpPr/>
            <p:nvPr/>
          </p:nvSpPr>
          <p:spPr>
            <a:xfrm>
              <a:off x="696686" y="397636"/>
              <a:ext cx="10591093" cy="797688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chemeClr val="bg1"/>
                  </a:solidFill>
                </a:rPr>
                <a:t>年轻人的财务行为特点</a:t>
              </a:r>
            </a:p>
          </p:txBody>
        </p:sp>
        <p:sp>
          <p:nvSpPr>
            <p:cNvPr id="10" name="矩形 93"/>
            <p:cNvSpPr/>
            <p:nvPr/>
          </p:nvSpPr>
          <p:spPr>
            <a:xfrm flipV="1">
              <a:off x="696686" y="245157"/>
              <a:ext cx="10591093" cy="152479"/>
            </a:xfrm>
            <a:custGeom>
              <a:avLst/>
              <a:gdLst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591093 w 10591093"/>
                <a:gd name="connsiteY2" fmla="*/ 460340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246743 w 10591093"/>
                <a:gd name="connsiteY3" fmla="*/ 460340 h 460340"/>
                <a:gd name="connsiteX4" fmla="*/ 0 w 10591093"/>
                <a:gd name="connsiteY4" fmla="*/ 0 h 460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1093" h="460340">
                  <a:moveTo>
                    <a:pt x="0" y="0"/>
                  </a:moveTo>
                  <a:lnTo>
                    <a:pt x="10591093" y="0"/>
                  </a:lnTo>
                  <a:lnTo>
                    <a:pt x="10271778" y="445826"/>
                  </a:lnTo>
                  <a:lnTo>
                    <a:pt x="246743" y="460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3561" y="1239729"/>
            <a:ext cx="3881869" cy="5322563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7977671" y="2673785"/>
            <a:ext cx="1353648" cy="523220"/>
          </a:xfrm>
          <a:prstGeom prst="rect">
            <a:avLst/>
          </a:prstGeom>
          <a:noFill/>
          <a:effectLst>
            <a:outerShdw blurRad="152400" dist="317500" dir="5400000" sx="129000" sy="12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accent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Impact" panose="020B0806030902050204" pitchFamily="34" charset="0"/>
              </a:defRPr>
            </a:lvl1pPr>
          </a:lstStyle>
          <a:p>
            <a:r>
              <a:rPr lang="zh-CN" altLang="en-US" b="1" dirty="0"/>
              <a:t>￥</a:t>
            </a:r>
            <a:r>
              <a:rPr lang="en-US" altLang="zh-CN" b="1" dirty="0"/>
              <a:t>2030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095622" y="1322542"/>
            <a:ext cx="1353648" cy="523220"/>
          </a:xfrm>
          <a:prstGeom prst="rect">
            <a:avLst/>
          </a:prstGeom>
          <a:noFill/>
          <a:effectLst>
            <a:outerShdw blurRad="152400" dist="317500" dir="5400000" sx="129000" sy="12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chemeClr val="accent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Impact" panose="020B0806030902050204" pitchFamily="34" charset="0"/>
              </a:rPr>
              <a:t>￥</a:t>
            </a:r>
            <a:r>
              <a:rPr lang="en-US" altLang="zh-CN" sz="2800" b="1" dirty="0">
                <a:solidFill>
                  <a:schemeClr val="accent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Impact" panose="020B0806030902050204" pitchFamily="34" charset="0"/>
              </a:rPr>
              <a:t>2304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6817985" y="3929097"/>
            <a:ext cx="1353648" cy="523220"/>
          </a:xfrm>
          <a:prstGeom prst="rect">
            <a:avLst/>
          </a:prstGeom>
          <a:noFill/>
          <a:effectLst>
            <a:outerShdw blurRad="152400" dist="317500" dir="5400000" sx="129000" sy="129000" rotWithShape="0">
              <a:prstClr val="black">
                <a:alpha val="15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sz="2800">
                <a:solidFill>
                  <a:schemeClr val="accent1"/>
                </a:soli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  <a:latin typeface="Impact" panose="020B0806030902050204" pitchFamily="34" charset="0"/>
              </a:defRPr>
            </a:lvl1pPr>
          </a:lstStyle>
          <a:p>
            <a:r>
              <a:rPr lang="zh-CN" altLang="en-US" b="1" dirty="0"/>
              <a:t>￥</a:t>
            </a:r>
            <a:r>
              <a:rPr lang="en-US" altLang="zh-CN" b="1" dirty="0"/>
              <a:t>2002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795916" y="2404289"/>
            <a:ext cx="460899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accent2"/>
                </a:solidFill>
              </a:defRPr>
            </a:lvl1pPr>
          </a:lstStyle>
          <a:p>
            <a:pPr algn="l">
              <a:lnSpc>
                <a:spcPct val="150000"/>
              </a:lnSpc>
            </a:pPr>
            <a:r>
              <a:rPr lang="en-US" altLang="zh-CN" b="1" dirty="0">
                <a:solidFill>
                  <a:schemeClr val="accent4"/>
                </a:solidFill>
              </a:rPr>
              <a:t>9</a:t>
            </a:r>
            <a:r>
              <a:rPr lang="zh-CN" altLang="en-US" b="1" dirty="0">
                <a:solidFill>
                  <a:schemeClr val="accent4"/>
                </a:solidFill>
              </a:rPr>
              <a:t>月份记账用户数最多，</a:t>
            </a:r>
            <a:r>
              <a:rPr lang="zh-CN" altLang="en-US" dirty="0">
                <a:solidFill>
                  <a:schemeClr val="accent4"/>
                </a:solidFill>
              </a:rPr>
              <a:t>与部分学生群体开学后开销多，开始记账有关系。</a:t>
            </a:r>
            <a:endParaRPr lang="zh-CN" altLang="zh-CN" dirty="0">
              <a:solidFill>
                <a:schemeClr val="accent4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795916" y="3944486"/>
            <a:ext cx="4608990" cy="1015663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2000" b="1">
                <a:solidFill>
                  <a:schemeClr val="accent4"/>
                </a:solidFill>
              </a:defRPr>
            </a:lvl1pPr>
          </a:lstStyle>
          <a:p>
            <a:r>
              <a:rPr lang="zh-CN" altLang="en-US" b="0" dirty="0"/>
              <a:t>每天记账高峰期发生在晚上</a:t>
            </a:r>
            <a:r>
              <a:rPr lang="en-US" altLang="zh-CN" dirty="0"/>
              <a:t>10</a:t>
            </a:r>
            <a:r>
              <a:rPr lang="zh-CN" altLang="en-US" dirty="0"/>
              <a:t>点前后</a:t>
            </a:r>
            <a:r>
              <a:rPr lang="zh-CN" altLang="en-US" b="0" dirty="0"/>
              <a:t>，用户对今天一天的开销作总结。</a:t>
            </a:r>
            <a:endParaRPr lang="zh-CN" altLang="zh-CN" b="0" dirty="0"/>
          </a:p>
        </p:txBody>
      </p:sp>
      <p:sp>
        <p:nvSpPr>
          <p:cNvPr id="18" name="文本框 17"/>
          <p:cNvSpPr txBox="1"/>
          <p:nvPr/>
        </p:nvSpPr>
        <p:spPr>
          <a:xfrm>
            <a:off x="1795916" y="5389384"/>
            <a:ext cx="4608990" cy="55399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50000"/>
              </a:lnSpc>
              <a:defRPr sz="2000" b="1">
                <a:solidFill>
                  <a:schemeClr val="accent4"/>
                </a:solidFill>
              </a:defRPr>
            </a:lvl1pPr>
          </a:lstStyle>
          <a:p>
            <a:r>
              <a:rPr lang="zh-CN" altLang="en-US" b="0" dirty="0"/>
              <a:t>每月平均记账次数在</a:t>
            </a:r>
            <a:r>
              <a:rPr lang="en-US" altLang="zh-CN" dirty="0"/>
              <a:t>41</a:t>
            </a:r>
            <a:r>
              <a:rPr lang="zh-CN" altLang="en-US" dirty="0"/>
              <a:t>笔</a:t>
            </a:r>
            <a:r>
              <a:rPr lang="zh-CN" altLang="en-US" b="0" dirty="0"/>
              <a:t>左右。</a:t>
            </a:r>
            <a:endParaRPr lang="zh-CN" altLang="zh-CN" b="0" dirty="0"/>
          </a:p>
        </p:txBody>
      </p:sp>
      <p:cxnSp>
        <p:nvCxnSpPr>
          <p:cNvPr id="20" name="直接连接符 19"/>
          <p:cNvCxnSpPr/>
          <p:nvPr/>
        </p:nvCxnSpPr>
        <p:spPr>
          <a:xfrm>
            <a:off x="1038223" y="3643086"/>
            <a:ext cx="528345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1038223" y="5261548"/>
            <a:ext cx="5283453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5"/>
          <p:cNvSpPr>
            <a:spLocks noEditPoints="1"/>
          </p:cNvSpPr>
          <p:nvPr/>
        </p:nvSpPr>
        <p:spPr bwMode="auto">
          <a:xfrm rot="1170075">
            <a:off x="6793712" y="1859120"/>
            <a:ext cx="839585" cy="1331799"/>
          </a:xfrm>
          <a:custGeom>
            <a:avLst/>
            <a:gdLst>
              <a:gd name="T0" fmla="*/ 1181 w 2061"/>
              <a:gd name="T1" fmla="*/ 0 h 3265"/>
              <a:gd name="T2" fmla="*/ 1146 w 2061"/>
              <a:gd name="T3" fmla="*/ 12 h 3265"/>
              <a:gd name="T4" fmla="*/ 313 w 2061"/>
              <a:gd name="T5" fmla="*/ 1088 h 3265"/>
              <a:gd name="T6" fmla="*/ 301 w 2061"/>
              <a:gd name="T7" fmla="*/ 1112 h 3265"/>
              <a:gd name="T8" fmla="*/ 313 w 2061"/>
              <a:gd name="T9" fmla="*/ 1135 h 3265"/>
              <a:gd name="T10" fmla="*/ 359 w 2061"/>
              <a:gd name="T11" fmla="*/ 1146 h 3265"/>
              <a:gd name="T12" fmla="*/ 625 w 2061"/>
              <a:gd name="T13" fmla="*/ 1031 h 3265"/>
              <a:gd name="T14" fmla="*/ 1169 w 2061"/>
              <a:gd name="T15" fmla="*/ 347 h 3265"/>
              <a:gd name="T16" fmla="*/ 1204 w 2061"/>
              <a:gd name="T17" fmla="*/ 347 h 3265"/>
              <a:gd name="T18" fmla="*/ 1772 w 2061"/>
              <a:gd name="T19" fmla="*/ 1088 h 3265"/>
              <a:gd name="T20" fmla="*/ 1992 w 2061"/>
              <a:gd name="T21" fmla="*/ 1146 h 3265"/>
              <a:gd name="T22" fmla="*/ 2038 w 2061"/>
              <a:gd name="T23" fmla="*/ 1135 h 3265"/>
              <a:gd name="T24" fmla="*/ 2038 w 2061"/>
              <a:gd name="T25" fmla="*/ 1077 h 3265"/>
              <a:gd name="T26" fmla="*/ 1204 w 2061"/>
              <a:gd name="T27" fmla="*/ 0 h 3265"/>
              <a:gd name="T28" fmla="*/ 1181 w 2061"/>
              <a:gd name="T29" fmla="*/ 0 h 3265"/>
              <a:gd name="T30" fmla="*/ 1181 w 2061"/>
              <a:gd name="T31" fmla="*/ 591 h 3265"/>
              <a:gd name="T32" fmla="*/ 1146 w 2061"/>
              <a:gd name="T33" fmla="*/ 602 h 3265"/>
              <a:gd name="T34" fmla="*/ 313 w 2061"/>
              <a:gd name="T35" fmla="*/ 1679 h 3265"/>
              <a:gd name="T36" fmla="*/ 301 w 2061"/>
              <a:gd name="T37" fmla="*/ 1702 h 3265"/>
              <a:gd name="T38" fmla="*/ 313 w 2061"/>
              <a:gd name="T39" fmla="*/ 1725 h 3265"/>
              <a:gd name="T40" fmla="*/ 359 w 2061"/>
              <a:gd name="T41" fmla="*/ 1737 h 3265"/>
              <a:gd name="T42" fmla="*/ 915 w 2061"/>
              <a:gd name="T43" fmla="*/ 1517 h 3265"/>
              <a:gd name="T44" fmla="*/ 0 w 2061"/>
              <a:gd name="T45" fmla="*/ 3265 h 3265"/>
              <a:gd name="T46" fmla="*/ 1447 w 2061"/>
              <a:gd name="T47" fmla="*/ 1517 h 3265"/>
              <a:gd name="T48" fmla="*/ 2003 w 2061"/>
              <a:gd name="T49" fmla="*/ 1737 h 3265"/>
              <a:gd name="T50" fmla="*/ 2049 w 2061"/>
              <a:gd name="T51" fmla="*/ 1725 h 3265"/>
              <a:gd name="T52" fmla="*/ 2049 w 2061"/>
              <a:gd name="T53" fmla="*/ 1667 h 3265"/>
              <a:gd name="T54" fmla="*/ 1216 w 2061"/>
              <a:gd name="T55" fmla="*/ 591 h 3265"/>
              <a:gd name="T56" fmla="*/ 1181 w 2061"/>
              <a:gd name="T57" fmla="*/ 591 h 3265"/>
              <a:gd name="T58" fmla="*/ 1181 w 2061"/>
              <a:gd name="T59" fmla="*/ 591 h 3265"/>
              <a:gd name="T60" fmla="*/ 1181 w 2061"/>
              <a:gd name="T61" fmla="*/ 591 h 3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061" h="3265">
                <a:moveTo>
                  <a:pt x="1181" y="0"/>
                </a:moveTo>
                <a:cubicBezTo>
                  <a:pt x="1169" y="0"/>
                  <a:pt x="1158" y="12"/>
                  <a:pt x="1146" y="12"/>
                </a:cubicBezTo>
                <a:cubicBezTo>
                  <a:pt x="313" y="1088"/>
                  <a:pt x="313" y="1088"/>
                  <a:pt x="313" y="1088"/>
                </a:cubicBezTo>
                <a:cubicBezTo>
                  <a:pt x="301" y="1100"/>
                  <a:pt x="301" y="1112"/>
                  <a:pt x="301" y="1112"/>
                </a:cubicBezTo>
                <a:cubicBezTo>
                  <a:pt x="301" y="1123"/>
                  <a:pt x="301" y="1135"/>
                  <a:pt x="313" y="1135"/>
                </a:cubicBezTo>
                <a:cubicBezTo>
                  <a:pt x="324" y="1146"/>
                  <a:pt x="347" y="1158"/>
                  <a:pt x="359" y="1146"/>
                </a:cubicBezTo>
                <a:cubicBezTo>
                  <a:pt x="625" y="1031"/>
                  <a:pt x="625" y="1031"/>
                  <a:pt x="625" y="1031"/>
                </a:cubicBezTo>
                <a:cubicBezTo>
                  <a:pt x="1169" y="347"/>
                  <a:pt x="1169" y="347"/>
                  <a:pt x="1169" y="347"/>
                </a:cubicBezTo>
                <a:cubicBezTo>
                  <a:pt x="1181" y="336"/>
                  <a:pt x="1193" y="336"/>
                  <a:pt x="1204" y="347"/>
                </a:cubicBezTo>
                <a:cubicBezTo>
                  <a:pt x="1772" y="1088"/>
                  <a:pt x="1772" y="1088"/>
                  <a:pt x="1772" y="1088"/>
                </a:cubicBezTo>
                <a:cubicBezTo>
                  <a:pt x="1992" y="1146"/>
                  <a:pt x="1992" y="1146"/>
                  <a:pt x="1992" y="1146"/>
                </a:cubicBezTo>
                <a:cubicBezTo>
                  <a:pt x="2015" y="1158"/>
                  <a:pt x="2026" y="1146"/>
                  <a:pt x="2038" y="1135"/>
                </a:cubicBezTo>
                <a:cubicBezTo>
                  <a:pt x="2049" y="1123"/>
                  <a:pt x="2049" y="1100"/>
                  <a:pt x="2038" y="1077"/>
                </a:cubicBezTo>
                <a:cubicBezTo>
                  <a:pt x="1204" y="0"/>
                  <a:pt x="1204" y="0"/>
                  <a:pt x="1204" y="0"/>
                </a:cubicBezTo>
                <a:cubicBezTo>
                  <a:pt x="1216" y="12"/>
                  <a:pt x="1204" y="0"/>
                  <a:pt x="1181" y="0"/>
                </a:cubicBezTo>
                <a:close/>
                <a:moveTo>
                  <a:pt x="1181" y="591"/>
                </a:moveTo>
                <a:cubicBezTo>
                  <a:pt x="1169" y="591"/>
                  <a:pt x="1158" y="602"/>
                  <a:pt x="1146" y="602"/>
                </a:cubicBezTo>
                <a:cubicBezTo>
                  <a:pt x="313" y="1679"/>
                  <a:pt x="313" y="1679"/>
                  <a:pt x="313" y="1679"/>
                </a:cubicBezTo>
                <a:cubicBezTo>
                  <a:pt x="301" y="1691"/>
                  <a:pt x="301" y="1702"/>
                  <a:pt x="301" y="1702"/>
                </a:cubicBezTo>
                <a:cubicBezTo>
                  <a:pt x="301" y="1714"/>
                  <a:pt x="301" y="1725"/>
                  <a:pt x="313" y="1725"/>
                </a:cubicBezTo>
                <a:cubicBezTo>
                  <a:pt x="324" y="1737"/>
                  <a:pt x="347" y="1748"/>
                  <a:pt x="359" y="1737"/>
                </a:cubicBezTo>
                <a:cubicBezTo>
                  <a:pt x="915" y="1517"/>
                  <a:pt x="915" y="1517"/>
                  <a:pt x="915" y="1517"/>
                </a:cubicBezTo>
                <a:cubicBezTo>
                  <a:pt x="938" y="2362"/>
                  <a:pt x="822" y="2756"/>
                  <a:pt x="0" y="3265"/>
                </a:cubicBezTo>
                <a:cubicBezTo>
                  <a:pt x="706" y="3126"/>
                  <a:pt x="1355" y="2848"/>
                  <a:pt x="1447" y="1517"/>
                </a:cubicBezTo>
                <a:cubicBezTo>
                  <a:pt x="2003" y="1737"/>
                  <a:pt x="2003" y="1737"/>
                  <a:pt x="2003" y="1737"/>
                </a:cubicBezTo>
                <a:cubicBezTo>
                  <a:pt x="2026" y="1748"/>
                  <a:pt x="2038" y="1737"/>
                  <a:pt x="2049" y="1725"/>
                </a:cubicBezTo>
                <a:cubicBezTo>
                  <a:pt x="2061" y="1714"/>
                  <a:pt x="2061" y="1691"/>
                  <a:pt x="2049" y="1667"/>
                </a:cubicBezTo>
                <a:cubicBezTo>
                  <a:pt x="1216" y="591"/>
                  <a:pt x="1216" y="591"/>
                  <a:pt x="1216" y="591"/>
                </a:cubicBezTo>
                <a:lnTo>
                  <a:pt x="1181" y="591"/>
                </a:lnTo>
                <a:close/>
                <a:moveTo>
                  <a:pt x="1181" y="591"/>
                </a:moveTo>
                <a:cubicBezTo>
                  <a:pt x="1181" y="591"/>
                  <a:pt x="1181" y="591"/>
                  <a:pt x="1181" y="591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 rot="21140978">
            <a:off x="9019422" y="5127038"/>
            <a:ext cx="2592968" cy="119451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txBody>
          <a:bodyPr wrap="square" lIns="216000" tIns="180000" rIns="252000" bIns="180000" rtlCol="0">
            <a:spAutoFit/>
          </a:bodyPr>
          <a:lstStyle/>
          <a:p>
            <a:r>
              <a:rPr lang="zh-CN" altLang="zh-CN" dirty="0">
                <a:solidFill>
                  <a:schemeClr val="accent2"/>
                </a:solidFill>
              </a:rPr>
              <a:t>年轻人月均存款从</a:t>
            </a:r>
            <a:r>
              <a:rPr lang="en-US" altLang="zh-CN" dirty="0">
                <a:solidFill>
                  <a:schemeClr val="accent2"/>
                </a:solidFill>
              </a:rPr>
              <a:t>15</a:t>
            </a:r>
            <a:r>
              <a:rPr lang="zh-CN" altLang="zh-CN" dirty="0">
                <a:solidFill>
                  <a:schemeClr val="accent2"/>
                </a:solidFill>
              </a:rPr>
              <a:t>年</a:t>
            </a:r>
            <a:r>
              <a:rPr lang="en-US" altLang="zh-CN" dirty="0">
                <a:solidFill>
                  <a:schemeClr val="accent2"/>
                </a:solidFill>
              </a:rPr>
              <a:t>2030</a:t>
            </a:r>
            <a:r>
              <a:rPr lang="zh-CN" altLang="zh-CN" dirty="0">
                <a:solidFill>
                  <a:schemeClr val="accent2"/>
                </a:solidFill>
              </a:rPr>
              <a:t>元增加到</a:t>
            </a:r>
            <a:r>
              <a:rPr lang="en-US" altLang="zh-CN" b="1" dirty="0">
                <a:solidFill>
                  <a:schemeClr val="accent2"/>
                </a:solidFill>
              </a:rPr>
              <a:t>16</a:t>
            </a:r>
            <a:r>
              <a:rPr lang="zh-CN" altLang="zh-CN" b="1" dirty="0">
                <a:solidFill>
                  <a:schemeClr val="accent2"/>
                </a:solidFill>
              </a:rPr>
              <a:t>年</a:t>
            </a:r>
            <a:r>
              <a:rPr lang="en-US" altLang="zh-CN" b="1" dirty="0">
                <a:solidFill>
                  <a:schemeClr val="accent2"/>
                </a:solidFill>
              </a:rPr>
              <a:t>2340</a:t>
            </a:r>
            <a:r>
              <a:rPr lang="zh-CN" altLang="zh-CN" b="1" dirty="0">
                <a:solidFill>
                  <a:schemeClr val="accent2"/>
                </a:solidFill>
              </a:rPr>
              <a:t>元。</a:t>
            </a:r>
            <a:endParaRPr lang="en-US" altLang="zh-CN" b="1" dirty="0">
              <a:solidFill>
                <a:schemeClr val="accent2"/>
              </a:solidFill>
            </a:endParaRPr>
          </a:p>
        </p:txBody>
      </p:sp>
      <p:sp>
        <p:nvSpPr>
          <p:cNvPr id="15" name="弧形 14"/>
          <p:cNvSpPr/>
          <p:nvPr/>
        </p:nvSpPr>
        <p:spPr>
          <a:xfrm>
            <a:off x="9095622" y="4026741"/>
            <a:ext cx="1968500" cy="1968500"/>
          </a:xfrm>
          <a:prstGeom prst="arc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9893301" y="3925141"/>
            <a:ext cx="203200" cy="2032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calendar-with-spring-silhouette_37222"/>
          <p:cNvSpPr>
            <a:spLocks noChangeAspect="1"/>
          </p:cNvSpPr>
          <p:nvPr/>
        </p:nvSpPr>
        <p:spPr bwMode="auto">
          <a:xfrm>
            <a:off x="1173537" y="2614975"/>
            <a:ext cx="609685" cy="593575"/>
          </a:xfrm>
          <a:custGeom>
            <a:avLst/>
            <a:gdLst>
              <a:gd name="T0" fmla="*/ 313 w 400"/>
              <a:gd name="T1" fmla="*/ 60 h 390"/>
              <a:gd name="T2" fmla="*/ 287 w 400"/>
              <a:gd name="T3" fmla="*/ 0 h 390"/>
              <a:gd name="T4" fmla="*/ 260 w 400"/>
              <a:gd name="T5" fmla="*/ 60 h 390"/>
              <a:gd name="T6" fmla="*/ 140 w 400"/>
              <a:gd name="T7" fmla="*/ 27 h 390"/>
              <a:gd name="T8" fmla="*/ 87 w 400"/>
              <a:gd name="T9" fmla="*/ 27 h 390"/>
              <a:gd name="T10" fmla="*/ 20 w 400"/>
              <a:gd name="T11" fmla="*/ 60 h 390"/>
              <a:gd name="T12" fmla="*/ 0 w 400"/>
              <a:gd name="T13" fmla="*/ 370 h 390"/>
              <a:gd name="T14" fmla="*/ 380 w 400"/>
              <a:gd name="T15" fmla="*/ 390 h 390"/>
              <a:gd name="T16" fmla="*/ 400 w 400"/>
              <a:gd name="T17" fmla="*/ 80 h 390"/>
              <a:gd name="T18" fmla="*/ 187 w 400"/>
              <a:gd name="T19" fmla="*/ 149 h 390"/>
              <a:gd name="T20" fmla="*/ 123 w 400"/>
              <a:gd name="T21" fmla="*/ 202 h 390"/>
              <a:gd name="T22" fmla="*/ 187 w 400"/>
              <a:gd name="T23" fmla="*/ 149 h 390"/>
              <a:gd name="T24" fmla="*/ 277 w 400"/>
              <a:gd name="T25" fmla="*/ 149 h 390"/>
              <a:gd name="T26" fmla="*/ 213 w 400"/>
              <a:gd name="T27" fmla="*/ 202 h 390"/>
              <a:gd name="T28" fmla="*/ 97 w 400"/>
              <a:gd name="T29" fmla="*/ 149 h 390"/>
              <a:gd name="T30" fmla="*/ 40 w 400"/>
              <a:gd name="T31" fmla="*/ 202 h 390"/>
              <a:gd name="T32" fmla="*/ 97 w 400"/>
              <a:gd name="T33" fmla="*/ 149 h 390"/>
              <a:gd name="T34" fmla="*/ 97 w 400"/>
              <a:gd name="T35" fmla="*/ 269 h 390"/>
              <a:gd name="T36" fmla="*/ 40 w 400"/>
              <a:gd name="T37" fmla="*/ 229 h 390"/>
              <a:gd name="T38" fmla="*/ 123 w 400"/>
              <a:gd name="T39" fmla="*/ 229 h 390"/>
              <a:gd name="T40" fmla="*/ 187 w 400"/>
              <a:gd name="T41" fmla="*/ 269 h 390"/>
              <a:gd name="T42" fmla="*/ 123 w 400"/>
              <a:gd name="T43" fmla="*/ 229 h 390"/>
              <a:gd name="T44" fmla="*/ 187 w 400"/>
              <a:gd name="T45" fmla="*/ 350 h 390"/>
              <a:gd name="T46" fmla="*/ 123 w 400"/>
              <a:gd name="T47" fmla="*/ 296 h 390"/>
              <a:gd name="T48" fmla="*/ 213 w 400"/>
              <a:gd name="T49" fmla="*/ 296 h 390"/>
              <a:gd name="T50" fmla="*/ 277 w 400"/>
              <a:gd name="T51" fmla="*/ 350 h 390"/>
              <a:gd name="T52" fmla="*/ 213 w 400"/>
              <a:gd name="T53" fmla="*/ 296 h 390"/>
              <a:gd name="T54" fmla="*/ 213 w 400"/>
              <a:gd name="T55" fmla="*/ 229 h 390"/>
              <a:gd name="T56" fmla="*/ 277 w 400"/>
              <a:gd name="T57" fmla="*/ 269 h 390"/>
              <a:gd name="T58" fmla="*/ 303 w 400"/>
              <a:gd name="T59" fmla="*/ 229 h 390"/>
              <a:gd name="T60" fmla="*/ 360 w 400"/>
              <a:gd name="T61" fmla="*/ 269 h 390"/>
              <a:gd name="T62" fmla="*/ 303 w 400"/>
              <a:gd name="T63" fmla="*/ 229 h 390"/>
              <a:gd name="T64" fmla="*/ 303 w 400"/>
              <a:gd name="T65" fmla="*/ 149 h 390"/>
              <a:gd name="T66" fmla="*/ 360 w 400"/>
              <a:gd name="T67" fmla="*/ 202 h 390"/>
              <a:gd name="T68" fmla="*/ 40 w 400"/>
              <a:gd name="T69" fmla="*/ 296 h 390"/>
              <a:gd name="T70" fmla="*/ 97 w 400"/>
              <a:gd name="T71" fmla="*/ 350 h 390"/>
              <a:gd name="T72" fmla="*/ 40 w 400"/>
              <a:gd name="T73" fmla="*/ 296 h 390"/>
              <a:gd name="T74" fmla="*/ 303 w 400"/>
              <a:gd name="T75" fmla="*/ 296 h 390"/>
              <a:gd name="T76" fmla="*/ 360 w 400"/>
              <a:gd name="T77" fmla="*/ 350 h 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400" h="390">
                <a:moveTo>
                  <a:pt x="380" y="60"/>
                </a:moveTo>
                <a:lnTo>
                  <a:pt x="313" y="60"/>
                </a:lnTo>
                <a:lnTo>
                  <a:pt x="313" y="27"/>
                </a:lnTo>
                <a:cubicBezTo>
                  <a:pt x="313" y="12"/>
                  <a:pt x="301" y="0"/>
                  <a:pt x="287" y="0"/>
                </a:cubicBezTo>
                <a:cubicBezTo>
                  <a:pt x="272" y="0"/>
                  <a:pt x="260" y="12"/>
                  <a:pt x="260" y="27"/>
                </a:cubicBezTo>
                <a:lnTo>
                  <a:pt x="260" y="60"/>
                </a:lnTo>
                <a:lnTo>
                  <a:pt x="140" y="60"/>
                </a:lnTo>
                <a:lnTo>
                  <a:pt x="140" y="27"/>
                </a:lnTo>
                <a:cubicBezTo>
                  <a:pt x="140" y="12"/>
                  <a:pt x="128" y="0"/>
                  <a:pt x="113" y="0"/>
                </a:cubicBezTo>
                <a:cubicBezTo>
                  <a:pt x="99" y="0"/>
                  <a:pt x="87" y="12"/>
                  <a:pt x="87" y="27"/>
                </a:cubicBezTo>
                <a:lnTo>
                  <a:pt x="87" y="60"/>
                </a:lnTo>
                <a:lnTo>
                  <a:pt x="20" y="60"/>
                </a:lnTo>
                <a:cubicBezTo>
                  <a:pt x="9" y="60"/>
                  <a:pt x="0" y="69"/>
                  <a:pt x="0" y="80"/>
                </a:cubicBezTo>
                <a:lnTo>
                  <a:pt x="0" y="370"/>
                </a:lnTo>
                <a:cubicBezTo>
                  <a:pt x="0" y="381"/>
                  <a:pt x="9" y="390"/>
                  <a:pt x="20" y="390"/>
                </a:cubicBezTo>
                <a:lnTo>
                  <a:pt x="380" y="390"/>
                </a:lnTo>
                <a:cubicBezTo>
                  <a:pt x="391" y="390"/>
                  <a:pt x="400" y="381"/>
                  <a:pt x="400" y="370"/>
                </a:cubicBezTo>
                <a:lnTo>
                  <a:pt x="400" y="80"/>
                </a:lnTo>
                <a:cubicBezTo>
                  <a:pt x="400" y="69"/>
                  <a:pt x="391" y="60"/>
                  <a:pt x="380" y="60"/>
                </a:cubicBezTo>
                <a:close/>
                <a:moveTo>
                  <a:pt x="187" y="149"/>
                </a:moveTo>
                <a:lnTo>
                  <a:pt x="187" y="202"/>
                </a:lnTo>
                <a:lnTo>
                  <a:pt x="123" y="202"/>
                </a:lnTo>
                <a:lnTo>
                  <a:pt x="123" y="149"/>
                </a:lnTo>
                <a:lnTo>
                  <a:pt x="187" y="149"/>
                </a:lnTo>
                <a:close/>
                <a:moveTo>
                  <a:pt x="213" y="149"/>
                </a:moveTo>
                <a:lnTo>
                  <a:pt x="277" y="149"/>
                </a:lnTo>
                <a:lnTo>
                  <a:pt x="277" y="202"/>
                </a:lnTo>
                <a:lnTo>
                  <a:pt x="213" y="202"/>
                </a:lnTo>
                <a:lnTo>
                  <a:pt x="213" y="149"/>
                </a:lnTo>
                <a:close/>
                <a:moveTo>
                  <a:pt x="97" y="149"/>
                </a:moveTo>
                <a:lnTo>
                  <a:pt x="97" y="202"/>
                </a:lnTo>
                <a:lnTo>
                  <a:pt x="40" y="202"/>
                </a:lnTo>
                <a:lnTo>
                  <a:pt x="40" y="149"/>
                </a:lnTo>
                <a:lnTo>
                  <a:pt x="97" y="149"/>
                </a:lnTo>
                <a:close/>
                <a:moveTo>
                  <a:pt x="97" y="229"/>
                </a:moveTo>
                <a:lnTo>
                  <a:pt x="97" y="269"/>
                </a:lnTo>
                <a:lnTo>
                  <a:pt x="40" y="269"/>
                </a:lnTo>
                <a:lnTo>
                  <a:pt x="40" y="229"/>
                </a:lnTo>
                <a:lnTo>
                  <a:pt x="97" y="229"/>
                </a:lnTo>
                <a:close/>
                <a:moveTo>
                  <a:pt x="123" y="229"/>
                </a:moveTo>
                <a:lnTo>
                  <a:pt x="187" y="229"/>
                </a:lnTo>
                <a:lnTo>
                  <a:pt x="187" y="269"/>
                </a:lnTo>
                <a:lnTo>
                  <a:pt x="123" y="269"/>
                </a:lnTo>
                <a:lnTo>
                  <a:pt x="123" y="229"/>
                </a:lnTo>
                <a:close/>
                <a:moveTo>
                  <a:pt x="187" y="296"/>
                </a:moveTo>
                <a:lnTo>
                  <a:pt x="187" y="350"/>
                </a:lnTo>
                <a:lnTo>
                  <a:pt x="123" y="350"/>
                </a:lnTo>
                <a:lnTo>
                  <a:pt x="123" y="296"/>
                </a:lnTo>
                <a:lnTo>
                  <a:pt x="187" y="296"/>
                </a:lnTo>
                <a:close/>
                <a:moveTo>
                  <a:pt x="213" y="296"/>
                </a:moveTo>
                <a:lnTo>
                  <a:pt x="277" y="296"/>
                </a:lnTo>
                <a:lnTo>
                  <a:pt x="277" y="350"/>
                </a:lnTo>
                <a:lnTo>
                  <a:pt x="213" y="350"/>
                </a:lnTo>
                <a:lnTo>
                  <a:pt x="213" y="296"/>
                </a:lnTo>
                <a:close/>
                <a:moveTo>
                  <a:pt x="213" y="269"/>
                </a:moveTo>
                <a:lnTo>
                  <a:pt x="213" y="229"/>
                </a:lnTo>
                <a:lnTo>
                  <a:pt x="277" y="229"/>
                </a:lnTo>
                <a:lnTo>
                  <a:pt x="277" y="269"/>
                </a:lnTo>
                <a:lnTo>
                  <a:pt x="213" y="269"/>
                </a:lnTo>
                <a:close/>
                <a:moveTo>
                  <a:pt x="303" y="229"/>
                </a:moveTo>
                <a:lnTo>
                  <a:pt x="360" y="229"/>
                </a:lnTo>
                <a:lnTo>
                  <a:pt x="360" y="269"/>
                </a:lnTo>
                <a:lnTo>
                  <a:pt x="303" y="269"/>
                </a:lnTo>
                <a:lnTo>
                  <a:pt x="303" y="229"/>
                </a:lnTo>
                <a:close/>
                <a:moveTo>
                  <a:pt x="303" y="202"/>
                </a:moveTo>
                <a:lnTo>
                  <a:pt x="303" y="149"/>
                </a:lnTo>
                <a:lnTo>
                  <a:pt x="360" y="149"/>
                </a:lnTo>
                <a:lnTo>
                  <a:pt x="360" y="202"/>
                </a:lnTo>
                <a:lnTo>
                  <a:pt x="303" y="202"/>
                </a:lnTo>
                <a:close/>
                <a:moveTo>
                  <a:pt x="40" y="296"/>
                </a:moveTo>
                <a:lnTo>
                  <a:pt x="97" y="296"/>
                </a:lnTo>
                <a:lnTo>
                  <a:pt x="97" y="350"/>
                </a:lnTo>
                <a:lnTo>
                  <a:pt x="40" y="350"/>
                </a:lnTo>
                <a:lnTo>
                  <a:pt x="40" y="296"/>
                </a:lnTo>
                <a:close/>
                <a:moveTo>
                  <a:pt x="303" y="350"/>
                </a:moveTo>
                <a:lnTo>
                  <a:pt x="303" y="296"/>
                </a:lnTo>
                <a:lnTo>
                  <a:pt x="360" y="296"/>
                </a:lnTo>
                <a:lnTo>
                  <a:pt x="360" y="350"/>
                </a:lnTo>
                <a:lnTo>
                  <a:pt x="303" y="35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23" name="alarm-clock_366218"/>
          <p:cNvSpPr>
            <a:spLocks noChangeAspect="1"/>
          </p:cNvSpPr>
          <p:nvPr/>
        </p:nvSpPr>
        <p:spPr bwMode="auto">
          <a:xfrm>
            <a:off x="1087202" y="4191545"/>
            <a:ext cx="608269" cy="609685"/>
          </a:xfrm>
          <a:custGeom>
            <a:avLst/>
            <a:gdLst>
              <a:gd name="connsiteX0" fmla="*/ 282863 w 605310"/>
              <a:gd name="connsiteY0" fmla="*/ 187984 h 606719"/>
              <a:gd name="connsiteX1" fmla="*/ 307617 w 605310"/>
              <a:gd name="connsiteY1" fmla="*/ 212693 h 606719"/>
              <a:gd name="connsiteX2" fmla="*/ 307617 w 605310"/>
              <a:gd name="connsiteY2" fmla="*/ 308593 h 606719"/>
              <a:gd name="connsiteX3" fmla="*/ 379828 w 605310"/>
              <a:gd name="connsiteY3" fmla="*/ 341655 h 606719"/>
              <a:gd name="connsiteX4" fmla="*/ 392027 w 605310"/>
              <a:gd name="connsiteY4" fmla="*/ 374274 h 606719"/>
              <a:gd name="connsiteX5" fmla="*/ 369500 w 605310"/>
              <a:gd name="connsiteY5" fmla="*/ 388672 h 606719"/>
              <a:gd name="connsiteX6" fmla="*/ 359260 w 605310"/>
              <a:gd name="connsiteY6" fmla="*/ 386450 h 606719"/>
              <a:gd name="connsiteX7" fmla="*/ 272624 w 605310"/>
              <a:gd name="connsiteY7" fmla="*/ 346899 h 606719"/>
              <a:gd name="connsiteX8" fmla="*/ 258199 w 605310"/>
              <a:gd name="connsiteY8" fmla="*/ 324413 h 606719"/>
              <a:gd name="connsiteX9" fmla="*/ 258199 w 605310"/>
              <a:gd name="connsiteY9" fmla="*/ 212693 h 606719"/>
              <a:gd name="connsiteX10" fmla="*/ 282863 w 605310"/>
              <a:gd name="connsiteY10" fmla="*/ 187984 h 606719"/>
              <a:gd name="connsiteX11" fmla="*/ 302611 w 605310"/>
              <a:gd name="connsiteY11" fmla="*/ 97326 h 606719"/>
              <a:gd name="connsiteX12" fmla="*/ 95144 w 605310"/>
              <a:gd name="connsiteY12" fmla="*/ 304478 h 606719"/>
              <a:gd name="connsiteX13" fmla="*/ 302611 w 605310"/>
              <a:gd name="connsiteY13" fmla="*/ 511719 h 606719"/>
              <a:gd name="connsiteX14" fmla="*/ 510166 w 605310"/>
              <a:gd name="connsiteY14" fmla="*/ 304478 h 606719"/>
              <a:gd name="connsiteX15" fmla="*/ 302611 w 605310"/>
              <a:gd name="connsiteY15" fmla="*/ 97326 h 606719"/>
              <a:gd name="connsiteX16" fmla="*/ 302611 w 605310"/>
              <a:gd name="connsiteY16" fmla="*/ 2326 h 606719"/>
              <a:gd name="connsiteX17" fmla="*/ 605310 w 605310"/>
              <a:gd name="connsiteY17" fmla="*/ 304478 h 606719"/>
              <a:gd name="connsiteX18" fmla="*/ 302611 w 605310"/>
              <a:gd name="connsiteY18" fmla="*/ 606719 h 606719"/>
              <a:gd name="connsiteX19" fmla="*/ 0 w 605310"/>
              <a:gd name="connsiteY19" fmla="*/ 304478 h 606719"/>
              <a:gd name="connsiteX20" fmla="*/ 302611 w 605310"/>
              <a:gd name="connsiteY20" fmla="*/ 2326 h 606719"/>
              <a:gd name="connsiteX21" fmla="*/ 514995 w 605310"/>
              <a:gd name="connsiteY21" fmla="*/ 18 h 606719"/>
              <a:gd name="connsiteX22" fmla="*/ 569449 w 605310"/>
              <a:gd name="connsiteY22" fmla="*/ 21166 h 606719"/>
              <a:gd name="connsiteX23" fmla="*/ 593028 w 605310"/>
              <a:gd name="connsiteY23" fmla="*/ 74570 h 606719"/>
              <a:gd name="connsiteX24" fmla="*/ 580927 w 605310"/>
              <a:gd name="connsiteY24" fmla="*/ 117489 h 606719"/>
              <a:gd name="connsiteX25" fmla="*/ 471306 w 605310"/>
              <a:gd name="connsiteY25" fmla="*/ 14946 h 606719"/>
              <a:gd name="connsiteX26" fmla="*/ 514995 w 605310"/>
              <a:gd name="connsiteY26" fmla="*/ 18 h 606719"/>
              <a:gd name="connsiteX27" fmla="*/ 89996 w 605310"/>
              <a:gd name="connsiteY27" fmla="*/ 18 h 606719"/>
              <a:gd name="connsiteX28" fmla="*/ 133792 w 605310"/>
              <a:gd name="connsiteY28" fmla="*/ 15037 h 606719"/>
              <a:gd name="connsiteX29" fmla="*/ 24213 w 605310"/>
              <a:gd name="connsiteY29" fmla="*/ 117771 h 606719"/>
              <a:gd name="connsiteX30" fmla="*/ 11929 w 605310"/>
              <a:gd name="connsiteY30" fmla="*/ 74580 h 606719"/>
              <a:gd name="connsiteX31" fmla="*/ 35518 w 605310"/>
              <a:gd name="connsiteY31" fmla="*/ 21169 h 606719"/>
              <a:gd name="connsiteX32" fmla="*/ 89996 w 605310"/>
              <a:gd name="connsiteY32" fmla="*/ 18 h 6067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605310" h="606719">
                <a:moveTo>
                  <a:pt x="282863" y="187984"/>
                </a:moveTo>
                <a:cubicBezTo>
                  <a:pt x="296576" y="187984"/>
                  <a:pt x="307617" y="199094"/>
                  <a:pt x="307617" y="212693"/>
                </a:cubicBezTo>
                <a:lnTo>
                  <a:pt x="307617" y="308593"/>
                </a:lnTo>
                <a:lnTo>
                  <a:pt x="379828" y="341655"/>
                </a:lnTo>
                <a:cubicBezTo>
                  <a:pt x="392205" y="347344"/>
                  <a:pt x="397636" y="361920"/>
                  <a:pt x="392027" y="374274"/>
                </a:cubicBezTo>
                <a:cubicBezTo>
                  <a:pt x="387842" y="383340"/>
                  <a:pt x="378849" y="388672"/>
                  <a:pt x="369500" y="388672"/>
                </a:cubicBezTo>
                <a:cubicBezTo>
                  <a:pt x="366116" y="388672"/>
                  <a:pt x="362554" y="387961"/>
                  <a:pt x="359260" y="386450"/>
                </a:cubicBezTo>
                <a:lnTo>
                  <a:pt x="272624" y="346899"/>
                </a:lnTo>
                <a:cubicBezTo>
                  <a:pt x="263809" y="342811"/>
                  <a:pt x="258199" y="334101"/>
                  <a:pt x="258199" y="324413"/>
                </a:cubicBezTo>
                <a:lnTo>
                  <a:pt x="258199" y="212693"/>
                </a:lnTo>
                <a:cubicBezTo>
                  <a:pt x="258199" y="199094"/>
                  <a:pt x="269240" y="187984"/>
                  <a:pt x="282863" y="187984"/>
                </a:cubicBezTo>
                <a:close/>
                <a:moveTo>
                  <a:pt x="302611" y="97326"/>
                </a:moveTo>
                <a:cubicBezTo>
                  <a:pt x="188241" y="97326"/>
                  <a:pt x="95144" y="190283"/>
                  <a:pt x="95144" y="304478"/>
                </a:cubicBezTo>
                <a:cubicBezTo>
                  <a:pt x="95144" y="418763"/>
                  <a:pt x="188241" y="511719"/>
                  <a:pt x="302611" y="511719"/>
                </a:cubicBezTo>
                <a:cubicBezTo>
                  <a:pt x="417069" y="511719"/>
                  <a:pt x="510166" y="418763"/>
                  <a:pt x="510166" y="304478"/>
                </a:cubicBezTo>
                <a:cubicBezTo>
                  <a:pt x="510166" y="190283"/>
                  <a:pt x="417069" y="97326"/>
                  <a:pt x="302611" y="97326"/>
                </a:cubicBezTo>
                <a:close/>
                <a:moveTo>
                  <a:pt x="302611" y="2326"/>
                </a:moveTo>
                <a:cubicBezTo>
                  <a:pt x="469492" y="2326"/>
                  <a:pt x="605310" y="137850"/>
                  <a:pt x="605310" y="304478"/>
                </a:cubicBezTo>
                <a:cubicBezTo>
                  <a:pt x="605310" y="471106"/>
                  <a:pt x="469492" y="606719"/>
                  <a:pt x="302611" y="606719"/>
                </a:cubicBezTo>
                <a:cubicBezTo>
                  <a:pt x="135729" y="606719"/>
                  <a:pt x="0" y="471106"/>
                  <a:pt x="0" y="304478"/>
                </a:cubicBezTo>
                <a:cubicBezTo>
                  <a:pt x="0" y="137850"/>
                  <a:pt x="135729" y="2326"/>
                  <a:pt x="302611" y="2326"/>
                </a:cubicBezTo>
                <a:close/>
                <a:moveTo>
                  <a:pt x="514995" y="18"/>
                </a:moveTo>
                <a:cubicBezTo>
                  <a:pt x="535371" y="-426"/>
                  <a:pt x="554768" y="7127"/>
                  <a:pt x="569449" y="21166"/>
                </a:cubicBezTo>
                <a:cubicBezTo>
                  <a:pt x="584219" y="35206"/>
                  <a:pt x="592583" y="54222"/>
                  <a:pt x="593028" y="74570"/>
                </a:cubicBezTo>
                <a:cubicBezTo>
                  <a:pt x="593384" y="89943"/>
                  <a:pt x="589113" y="104782"/>
                  <a:pt x="580927" y="117489"/>
                </a:cubicBezTo>
                <a:cubicBezTo>
                  <a:pt x="552632" y="75636"/>
                  <a:pt x="515083" y="40449"/>
                  <a:pt x="471306" y="14946"/>
                </a:cubicBezTo>
                <a:cubicBezTo>
                  <a:pt x="483941" y="5616"/>
                  <a:pt x="499067" y="373"/>
                  <a:pt x="514995" y="18"/>
                </a:cubicBezTo>
                <a:close/>
                <a:moveTo>
                  <a:pt x="89996" y="18"/>
                </a:moveTo>
                <a:cubicBezTo>
                  <a:pt x="106019" y="374"/>
                  <a:pt x="121240" y="5706"/>
                  <a:pt x="133792" y="15037"/>
                </a:cubicBezTo>
                <a:cubicBezTo>
                  <a:pt x="89996" y="40632"/>
                  <a:pt x="52520" y="75824"/>
                  <a:pt x="24213" y="117771"/>
                </a:cubicBezTo>
                <a:cubicBezTo>
                  <a:pt x="15935" y="104973"/>
                  <a:pt x="11573" y="90132"/>
                  <a:pt x="11929" y="74580"/>
                </a:cubicBezTo>
                <a:cubicBezTo>
                  <a:pt x="12374" y="54229"/>
                  <a:pt x="20741" y="35211"/>
                  <a:pt x="35518" y="21169"/>
                </a:cubicBezTo>
                <a:cubicBezTo>
                  <a:pt x="50206" y="7128"/>
                  <a:pt x="69611" y="-426"/>
                  <a:pt x="89996" y="1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</p:sp>
      <p:sp>
        <p:nvSpPr>
          <p:cNvPr id="27" name="alarm-clock_366218"/>
          <p:cNvSpPr>
            <a:spLocks noChangeAspect="1"/>
          </p:cNvSpPr>
          <p:nvPr/>
        </p:nvSpPr>
        <p:spPr bwMode="auto">
          <a:xfrm>
            <a:off x="1086494" y="5491064"/>
            <a:ext cx="609685" cy="608764"/>
          </a:xfrm>
          <a:custGeom>
            <a:avLst/>
            <a:gdLst>
              <a:gd name="T0" fmla="*/ 5689 w 6827"/>
              <a:gd name="T1" fmla="*/ 1707 h 6827"/>
              <a:gd name="T2" fmla="*/ 5404 w 6827"/>
              <a:gd name="T3" fmla="*/ 569 h 6827"/>
              <a:gd name="T4" fmla="*/ 3129 w 6827"/>
              <a:gd name="T5" fmla="*/ 284 h 6827"/>
              <a:gd name="T6" fmla="*/ 2560 w 6827"/>
              <a:gd name="T7" fmla="*/ 284 h 6827"/>
              <a:gd name="T8" fmla="*/ 284 w 6827"/>
              <a:gd name="T9" fmla="*/ 569 h 6827"/>
              <a:gd name="T10" fmla="*/ 0 w 6827"/>
              <a:gd name="T11" fmla="*/ 5404 h 6827"/>
              <a:gd name="T12" fmla="*/ 1138 w 6827"/>
              <a:gd name="T13" fmla="*/ 5689 h 6827"/>
              <a:gd name="T14" fmla="*/ 1422 w 6827"/>
              <a:gd name="T15" fmla="*/ 6827 h 6827"/>
              <a:gd name="T16" fmla="*/ 6827 w 6827"/>
              <a:gd name="T17" fmla="*/ 6542 h 6827"/>
              <a:gd name="T18" fmla="*/ 6542 w 6827"/>
              <a:gd name="T19" fmla="*/ 1707 h 6827"/>
              <a:gd name="T20" fmla="*/ 4267 w 6827"/>
              <a:gd name="T21" fmla="*/ 1707 h 6827"/>
              <a:gd name="T22" fmla="*/ 4267 w 6827"/>
              <a:gd name="T23" fmla="*/ 2276 h 6827"/>
              <a:gd name="T24" fmla="*/ 3413 w 6827"/>
              <a:gd name="T25" fmla="*/ 1991 h 6827"/>
              <a:gd name="T26" fmla="*/ 4267 w 6827"/>
              <a:gd name="T27" fmla="*/ 2844 h 6827"/>
              <a:gd name="T28" fmla="*/ 4267 w 6827"/>
              <a:gd name="T29" fmla="*/ 3413 h 6827"/>
              <a:gd name="T30" fmla="*/ 2844 w 6827"/>
              <a:gd name="T31" fmla="*/ 3129 h 6827"/>
              <a:gd name="T32" fmla="*/ 4267 w 6827"/>
              <a:gd name="T33" fmla="*/ 2844 h 6827"/>
              <a:gd name="T34" fmla="*/ 4267 w 6827"/>
              <a:gd name="T35" fmla="*/ 4551 h 6827"/>
              <a:gd name="T36" fmla="*/ 3698 w 6827"/>
              <a:gd name="T37" fmla="*/ 4267 h 6827"/>
              <a:gd name="T38" fmla="*/ 4267 w 6827"/>
              <a:gd name="T39" fmla="*/ 3982 h 6827"/>
              <a:gd name="T40" fmla="*/ 1422 w 6827"/>
              <a:gd name="T41" fmla="*/ 1707 h 6827"/>
              <a:gd name="T42" fmla="*/ 3129 w 6827"/>
              <a:gd name="T43" fmla="*/ 1991 h 6827"/>
              <a:gd name="T44" fmla="*/ 1422 w 6827"/>
              <a:gd name="T45" fmla="*/ 2276 h 6827"/>
              <a:gd name="T46" fmla="*/ 1422 w 6827"/>
              <a:gd name="T47" fmla="*/ 1707 h 6827"/>
              <a:gd name="T48" fmla="*/ 2276 w 6827"/>
              <a:gd name="T49" fmla="*/ 2844 h 6827"/>
              <a:gd name="T50" fmla="*/ 2276 w 6827"/>
              <a:gd name="T51" fmla="*/ 3413 h 6827"/>
              <a:gd name="T52" fmla="*/ 1138 w 6827"/>
              <a:gd name="T53" fmla="*/ 3129 h 6827"/>
              <a:gd name="T54" fmla="*/ 1138 w 6827"/>
              <a:gd name="T55" fmla="*/ 4267 h 6827"/>
              <a:gd name="T56" fmla="*/ 3129 w 6827"/>
              <a:gd name="T57" fmla="*/ 3982 h 6827"/>
              <a:gd name="T58" fmla="*/ 3129 w 6827"/>
              <a:gd name="T59" fmla="*/ 4551 h 6827"/>
              <a:gd name="T60" fmla="*/ 1138 w 6827"/>
              <a:gd name="T61" fmla="*/ 4267 h 6827"/>
              <a:gd name="T62" fmla="*/ 1707 w 6827"/>
              <a:gd name="T63" fmla="*/ 6258 h 6827"/>
              <a:gd name="T64" fmla="*/ 5404 w 6827"/>
              <a:gd name="T65" fmla="*/ 5689 h 6827"/>
              <a:gd name="T66" fmla="*/ 5689 w 6827"/>
              <a:gd name="T67" fmla="*/ 2276 h 6827"/>
              <a:gd name="T68" fmla="*/ 6258 w 6827"/>
              <a:gd name="T69" fmla="*/ 6258 h 68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6827" h="6827">
                <a:moveTo>
                  <a:pt x="6542" y="1707"/>
                </a:moveTo>
                <a:lnTo>
                  <a:pt x="5689" y="1707"/>
                </a:lnTo>
                <a:lnTo>
                  <a:pt x="5689" y="853"/>
                </a:lnTo>
                <a:cubicBezTo>
                  <a:pt x="5689" y="696"/>
                  <a:pt x="5562" y="569"/>
                  <a:pt x="5404" y="569"/>
                </a:cubicBezTo>
                <a:lnTo>
                  <a:pt x="3129" y="569"/>
                </a:lnTo>
                <a:lnTo>
                  <a:pt x="3129" y="284"/>
                </a:lnTo>
                <a:cubicBezTo>
                  <a:pt x="3129" y="127"/>
                  <a:pt x="3002" y="0"/>
                  <a:pt x="2844" y="0"/>
                </a:cubicBezTo>
                <a:cubicBezTo>
                  <a:pt x="2687" y="0"/>
                  <a:pt x="2560" y="127"/>
                  <a:pt x="2560" y="284"/>
                </a:cubicBezTo>
                <a:lnTo>
                  <a:pt x="2560" y="569"/>
                </a:lnTo>
                <a:lnTo>
                  <a:pt x="284" y="569"/>
                </a:lnTo>
                <a:cubicBezTo>
                  <a:pt x="127" y="569"/>
                  <a:pt x="0" y="696"/>
                  <a:pt x="0" y="853"/>
                </a:cubicBezTo>
                <a:lnTo>
                  <a:pt x="0" y="5404"/>
                </a:lnTo>
                <a:cubicBezTo>
                  <a:pt x="0" y="5561"/>
                  <a:pt x="127" y="5689"/>
                  <a:pt x="284" y="5689"/>
                </a:cubicBezTo>
                <a:lnTo>
                  <a:pt x="1138" y="5689"/>
                </a:lnTo>
                <a:lnTo>
                  <a:pt x="1138" y="6542"/>
                </a:lnTo>
                <a:cubicBezTo>
                  <a:pt x="1138" y="6699"/>
                  <a:pt x="1265" y="6827"/>
                  <a:pt x="1422" y="6827"/>
                </a:cubicBezTo>
                <a:lnTo>
                  <a:pt x="6542" y="6827"/>
                </a:lnTo>
                <a:cubicBezTo>
                  <a:pt x="6700" y="6827"/>
                  <a:pt x="6827" y="6699"/>
                  <a:pt x="6827" y="6542"/>
                </a:cubicBezTo>
                <a:lnTo>
                  <a:pt x="6827" y="1991"/>
                </a:lnTo>
                <a:cubicBezTo>
                  <a:pt x="6827" y="1834"/>
                  <a:pt x="6700" y="1707"/>
                  <a:pt x="6542" y="1707"/>
                </a:cubicBezTo>
                <a:close/>
                <a:moveTo>
                  <a:pt x="3698" y="1707"/>
                </a:moveTo>
                <a:lnTo>
                  <a:pt x="4267" y="1707"/>
                </a:lnTo>
                <a:cubicBezTo>
                  <a:pt x="4424" y="1707"/>
                  <a:pt x="4551" y="1834"/>
                  <a:pt x="4551" y="1991"/>
                </a:cubicBezTo>
                <a:cubicBezTo>
                  <a:pt x="4551" y="2148"/>
                  <a:pt x="4424" y="2276"/>
                  <a:pt x="4267" y="2276"/>
                </a:cubicBezTo>
                <a:lnTo>
                  <a:pt x="3698" y="2276"/>
                </a:lnTo>
                <a:cubicBezTo>
                  <a:pt x="3540" y="2276"/>
                  <a:pt x="3413" y="2148"/>
                  <a:pt x="3413" y="1991"/>
                </a:cubicBezTo>
                <a:cubicBezTo>
                  <a:pt x="3413" y="1834"/>
                  <a:pt x="3540" y="1707"/>
                  <a:pt x="3698" y="1707"/>
                </a:cubicBezTo>
                <a:close/>
                <a:moveTo>
                  <a:pt x="4267" y="2844"/>
                </a:moveTo>
                <a:cubicBezTo>
                  <a:pt x="4424" y="2844"/>
                  <a:pt x="4551" y="2972"/>
                  <a:pt x="4551" y="3129"/>
                </a:cubicBezTo>
                <a:cubicBezTo>
                  <a:pt x="4551" y="3286"/>
                  <a:pt x="4424" y="3413"/>
                  <a:pt x="4267" y="3413"/>
                </a:cubicBezTo>
                <a:lnTo>
                  <a:pt x="3129" y="3413"/>
                </a:lnTo>
                <a:cubicBezTo>
                  <a:pt x="2972" y="3413"/>
                  <a:pt x="2844" y="3286"/>
                  <a:pt x="2844" y="3129"/>
                </a:cubicBezTo>
                <a:cubicBezTo>
                  <a:pt x="2844" y="2972"/>
                  <a:pt x="2972" y="2844"/>
                  <a:pt x="3129" y="2844"/>
                </a:cubicBezTo>
                <a:lnTo>
                  <a:pt x="4267" y="2844"/>
                </a:lnTo>
                <a:close/>
                <a:moveTo>
                  <a:pt x="4551" y="4267"/>
                </a:moveTo>
                <a:cubicBezTo>
                  <a:pt x="4551" y="4424"/>
                  <a:pt x="4424" y="4551"/>
                  <a:pt x="4267" y="4551"/>
                </a:cubicBezTo>
                <a:lnTo>
                  <a:pt x="3982" y="4551"/>
                </a:lnTo>
                <a:cubicBezTo>
                  <a:pt x="3825" y="4551"/>
                  <a:pt x="3698" y="4424"/>
                  <a:pt x="3698" y="4267"/>
                </a:cubicBezTo>
                <a:cubicBezTo>
                  <a:pt x="3698" y="4110"/>
                  <a:pt x="3825" y="3982"/>
                  <a:pt x="3982" y="3982"/>
                </a:cubicBezTo>
                <a:lnTo>
                  <a:pt x="4267" y="3982"/>
                </a:lnTo>
                <a:cubicBezTo>
                  <a:pt x="4424" y="3982"/>
                  <a:pt x="4551" y="4110"/>
                  <a:pt x="4551" y="4267"/>
                </a:cubicBezTo>
                <a:close/>
                <a:moveTo>
                  <a:pt x="1422" y="1707"/>
                </a:moveTo>
                <a:lnTo>
                  <a:pt x="2844" y="1707"/>
                </a:lnTo>
                <a:cubicBezTo>
                  <a:pt x="3002" y="1707"/>
                  <a:pt x="3129" y="1834"/>
                  <a:pt x="3129" y="1991"/>
                </a:cubicBezTo>
                <a:cubicBezTo>
                  <a:pt x="3129" y="2148"/>
                  <a:pt x="3002" y="2276"/>
                  <a:pt x="2844" y="2276"/>
                </a:cubicBezTo>
                <a:lnTo>
                  <a:pt x="1422" y="2276"/>
                </a:lnTo>
                <a:cubicBezTo>
                  <a:pt x="1265" y="2276"/>
                  <a:pt x="1138" y="2148"/>
                  <a:pt x="1138" y="1991"/>
                </a:cubicBezTo>
                <a:cubicBezTo>
                  <a:pt x="1138" y="1834"/>
                  <a:pt x="1265" y="1707"/>
                  <a:pt x="1422" y="1707"/>
                </a:cubicBezTo>
                <a:close/>
                <a:moveTo>
                  <a:pt x="1422" y="2844"/>
                </a:moveTo>
                <a:lnTo>
                  <a:pt x="2276" y="2844"/>
                </a:lnTo>
                <a:cubicBezTo>
                  <a:pt x="2433" y="2844"/>
                  <a:pt x="2560" y="2972"/>
                  <a:pt x="2560" y="3129"/>
                </a:cubicBezTo>
                <a:cubicBezTo>
                  <a:pt x="2560" y="3286"/>
                  <a:pt x="2433" y="3413"/>
                  <a:pt x="2276" y="3413"/>
                </a:cubicBezTo>
                <a:lnTo>
                  <a:pt x="1422" y="3413"/>
                </a:lnTo>
                <a:cubicBezTo>
                  <a:pt x="1265" y="3413"/>
                  <a:pt x="1138" y="3286"/>
                  <a:pt x="1138" y="3129"/>
                </a:cubicBezTo>
                <a:cubicBezTo>
                  <a:pt x="1138" y="2972"/>
                  <a:pt x="1265" y="2844"/>
                  <a:pt x="1422" y="2844"/>
                </a:cubicBezTo>
                <a:close/>
                <a:moveTo>
                  <a:pt x="1138" y="4267"/>
                </a:moveTo>
                <a:cubicBezTo>
                  <a:pt x="1138" y="4110"/>
                  <a:pt x="1265" y="3982"/>
                  <a:pt x="1422" y="3982"/>
                </a:cubicBezTo>
                <a:lnTo>
                  <a:pt x="3129" y="3982"/>
                </a:lnTo>
                <a:cubicBezTo>
                  <a:pt x="3286" y="3982"/>
                  <a:pt x="3413" y="4110"/>
                  <a:pt x="3413" y="4267"/>
                </a:cubicBezTo>
                <a:cubicBezTo>
                  <a:pt x="3413" y="4424"/>
                  <a:pt x="3286" y="4551"/>
                  <a:pt x="3129" y="4551"/>
                </a:cubicBezTo>
                <a:lnTo>
                  <a:pt x="1422" y="4551"/>
                </a:lnTo>
                <a:cubicBezTo>
                  <a:pt x="1265" y="4551"/>
                  <a:pt x="1138" y="4424"/>
                  <a:pt x="1138" y="4267"/>
                </a:cubicBezTo>
                <a:close/>
                <a:moveTo>
                  <a:pt x="6258" y="6258"/>
                </a:moveTo>
                <a:lnTo>
                  <a:pt x="1707" y="6258"/>
                </a:lnTo>
                <a:lnTo>
                  <a:pt x="1707" y="5689"/>
                </a:lnTo>
                <a:lnTo>
                  <a:pt x="5404" y="5689"/>
                </a:lnTo>
                <a:cubicBezTo>
                  <a:pt x="5562" y="5689"/>
                  <a:pt x="5689" y="5561"/>
                  <a:pt x="5689" y="5404"/>
                </a:cubicBezTo>
                <a:lnTo>
                  <a:pt x="5689" y="2276"/>
                </a:lnTo>
                <a:lnTo>
                  <a:pt x="6258" y="2276"/>
                </a:lnTo>
                <a:lnTo>
                  <a:pt x="6258" y="625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1923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组合 97"/>
          <p:cNvGrpSpPr/>
          <p:nvPr/>
        </p:nvGrpSpPr>
        <p:grpSpPr>
          <a:xfrm>
            <a:off x="1100918" y="577729"/>
            <a:ext cx="9990164" cy="950167"/>
            <a:chOff x="696686" y="245157"/>
            <a:chExt cx="10591093" cy="950167"/>
          </a:xfrm>
        </p:grpSpPr>
        <p:sp>
          <p:nvSpPr>
            <p:cNvPr id="93" name="矩形 92"/>
            <p:cNvSpPr/>
            <p:nvPr/>
          </p:nvSpPr>
          <p:spPr>
            <a:xfrm>
              <a:off x="696686" y="397636"/>
              <a:ext cx="10591093" cy="797688"/>
            </a:xfrm>
            <a:prstGeom prst="rect">
              <a:avLst/>
            </a:prstGeom>
            <a:solidFill>
              <a:schemeClr val="accent3">
                <a:lumMod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zh-CN" sz="4400" b="1">
                  <a:solidFill>
                    <a:schemeClr val="bg1"/>
                  </a:solidFill>
                </a:rPr>
                <a:t>新消费能力的</a:t>
              </a:r>
              <a:r>
                <a:rPr lang="zh-CN" altLang="en-US" sz="4400" b="1">
                  <a:solidFill>
                    <a:schemeClr val="bg1"/>
                  </a:solidFill>
                </a:rPr>
                <a:t>崛起</a:t>
              </a:r>
              <a:endParaRPr lang="zh-CN" altLang="en-US" sz="4400" b="1" dirty="0">
                <a:solidFill>
                  <a:schemeClr val="bg1"/>
                </a:solidFill>
              </a:endParaRPr>
            </a:p>
          </p:txBody>
        </p:sp>
        <p:sp>
          <p:nvSpPr>
            <p:cNvPr id="94" name="矩形 93"/>
            <p:cNvSpPr/>
            <p:nvPr/>
          </p:nvSpPr>
          <p:spPr>
            <a:xfrm flipV="1">
              <a:off x="696686" y="245157"/>
              <a:ext cx="10591093" cy="152479"/>
            </a:xfrm>
            <a:custGeom>
              <a:avLst/>
              <a:gdLst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591093 w 10591093"/>
                <a:gd name="connsiteY2" fmla="*/ 460340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246743 w 10591093"/>
                <a:gd name="connsiteY3" fmla="*/ 460340 h 460340"/>
                <a:gd name="connsiteX4" fmla="*/ 0 w 10591093"/>
                <a:gd name="connsiteY4" fmla="*/ 0 h 460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1093" h="460340">
                  <a:moveTo>
                    <a:pt x="0" y="0"/>
                  </a:moveTo>
                  <a:lnTo>
                    <a:pt x="10591093" y="0"/>
                  </a:lnTo>
                  <a:lnTo>
                    <a:pt x="10271778" y="445826"/>
                  </a:lnTo>
                  <a:lnTo>
                    <a:pt x="246743" y="460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矩形 2"/>
          <p:cNvSpPr/>
          <p:nvPr/>
        </p:nvSpPr>
        <p:spPr>
          <a:xfrm>
            <a:off x="997151" y="1597822"/>
            <a:ext cx="99838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2400" dirty="0">
                <a:solidFill>
                  <a:schemeClr val="accent2"/>
                </a:solidFill>
              </a:rPr>
              <a:t>去</a:t>
            </a:r>
            <a:r>
              <a:rPr lang="zh-CN" altLang="zh-CN" sz="2400" dirty="0">
                <a:solidFill>
                  <a:schemeClr val="accent2"/>
                </a:solidFill>
              </a:rPr>
              <a:t>年全国年轻人收入支出</a:t>
            </a:r>
            <a:r>
              <a:rPr lang="zh-CN" altLang="en-US" sz="2400" dirty="0">
                <a:solidFill>
                  <a:schemeClr val="accent2"/>
                </a:solidFill>
              </a:rPr>
              <a:t>情况（</a:t>
            </a:r>
            <a:r>
              <a:rPr lang="en-US" altLang="zh-CN" sz="2400" dirty="0">
                <a:solidFill>
                  <a:schemeClr val="accent2"/>
                </a:solidFill>
              </a:rPr>
              <a:t>23-35</a:t>
            </a:r>
            <a:r>
              <a:rPr lang="zh-CN" altLang="en-US" sz="2400" dirty="0">
                <a:solidFill>
                  <a:schemeClr val="accent2"/>
                </a:solidFill>
              </a:rPr>
              <a:t>岁年龄阶段）</a:t>
            </a:r>
          </a:p>
        </p:txBody>
      </p:sp>
      <p:sp>
        <p:nvSpPr>
          <p:cNvPr id="29" name="圆角矩形 28"/>
          <p:cNvSpPr/>
          <p:nvPr/>
        </p:nvSpPr>
        <p:spPr>
          <a:xfrm>
            <a:off x="6157362" y="5346688"/>
            <a:ext cx="5044925" cy="51326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2000" b="1" dirty="0"/>
              <a:t>月收入</a:t>
            </a:r>
            <a:r>
              <a:rPr lang="en-US" altLang="zh-CN" sz="2000" b="1" dirty="0"/>
              <a:t>8500</a:t>
            </a:r>
            <a:r>
              <a:rPr lang="zh-CN" altLang="zh-CN" sz="2000" b="1" dirty="0"/>
              <a:t>以上的占比</a:t>
            </a:r>
            <a:r>
              <a:rPr lang="en-US" altLang="zh-CN" sz="2000" b="1" dirty="0"/>
              <a:t>53%</a:t>
            </a:r>
          </a:p>
        </p:txBody>
      </p:sp>
      <p:sp>
        <p:nvSpPr>
          <p:cNvPr id="11" name="矩形 10"/>
          <p:cNvSpPr/>
          <p:nvPr/>
        </p:nvSpPr>
        <p:spPr>
          <a:xfrm>
            <a:off x="8124328" y="3527202"/>
            <a:ext cx="2989990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sz="2400" dirty="0">
                <a:solidFill>
                  <a:schemeClr val="accent2"/>
                </a:solidFill>
                <a:latin typeface="Impact" panose="020B0806030902050204" pitchFamily="34" charset="0"/>
              </a:rPr>
              <a:t>年轻人工资收入情况</a:t>
            </a:r>
          </a:p>
        </p:txBody>
      </p:sp>
      <p:sp>
        <p:nvSpPr>
          <p:cNvPr id="12" name="矩形 11"/>
          <p:cNvSpPr/>
          <p:nvPr/>
        </p:nvSpPr>
        <p:spPr>
          <a:xfrm>
            <a:off x="1117667" y="2324662"/>
            <a:ext cx="197464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latin typeface="Impact" panose="020B0806030902050204" pitchFamily="34" charset="0"/>
                <a:ea typeface="+mj-ea"/>
              </a:rPr>
              <a:t>￥</a:t>
            </a:r>
            <a:r>
              <a:rPr lang="en-US" altLang="zh-CN" sz="3200" dirty="0">
                <a:latin typeface="Impact" panose="020B0806030902050204" pitchFamily="34" charset="0"/>
                <a:ea typeface="+mj-ea"/>
              </a:rPr>
              <a:t>6726/</a:t>
            </a:r>
            <a:r>
              <a:rPr lang="zh-CN" altLang="en-US" sz="3200" dirty="0">
                <a:latin typeface="Impact" panose="020B0806030902050204" pitchFamily="34" charset="0"/>
                <a:ea typeface="+mj-ea"/>
              </a:rPr>
              <a:t>月</a:t>
            </a:r>
          </a:p>
        </p:txBody>
      </p:sp>
      <p:sp>
        <p:nvSpPr>
          <p:cNvPr id="14" name="矩形 13"/>
          <p:cNvSpPr/>
          <p:nvPr/>
        </p:nvSpPr>
        <p:spPr>
          <a:xfrm>
            <a:off x="3607738" y="3219477"/>
            <a:ext cx="2105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>
                <a:latin typeface="Impact" panose="020B0806030902050204" pitchFamily="34" charset="0"/>
                <a:ea typeface="+mj-ea"/>
              </a:rPr>
              <a:t>￥</a:t>
            </a:r>
            <a:r>
              <a:rPr lang="en-US" altLang="zh-CN" sz="3200" dirty="0">
                <a:latin typeface="Impact" panose="020B0806030902050204" pitchFamily="34" charset="0"/>
                <a:ea typeface="+mj-ea"/>
              </a:rPr>
              <a:t>4386/</a:t>
            </a:r>
            <a:r>
              <a:rPr lang="zh-CN" altLang="en-US" sz="3200" dirty="0">
                <a:latin typeface="Impact" panose="020B0806030902050204" pitchFamily="34" charset="0"/>
                <a:ea typeface="+mj-ea"/>
              </a:rPr>
              <a:t>月</a:t>
            </a:r>
            <a:r>
              <a:rPr lang="en-US" altLang="zh-CN" sz="3200" dirty="0">
                <a:latin typeface="Impact" panose="020B0806030902050204" pitchFamily="34" charset="0"/>
                <a:ea typeface="+mj-ea"/>
              </a:rPr>
              <a:t> </a:t>
            </a:r>
            <a:endParaRPr lang="zh-CN" altLang="en-US" sz="3200" dirty="0">
              <a:latin typeface="Impact" panose="020B0806030902050204" pitchFamily="34" charset="0"/>
              <a:ea typeface="+mj-ea"/>
            </a:endParaRPr>
          </a:p>
        </p:txBody>
      </p:sp>
      <p:sp>
        <p:nvSpPr>
          <p:cNvPr id="21" name="Freeform 5"/>
          <p:cNvSpPr>
            <a:spLocks noEditPoints="1"/>
          </p:cNvSpPr>
          <p:nvPr/>
        </p:nvSpPr>
        <p:spPr bwMode="auto">
          <a:xfrm>
            <a:off x="3607738" y="3924591"/>
            <a:ext cx="1980789" cy="2077534"/>
          </a:xfrm>
          <a:custGeom>
            <a:avLst/>
            <a:gdLst>
              <a:gd name="T0" fmla="*/ 2956 w 3130"/>
              <a:gd name="T1" fmla="*/ 1330 h 3282"/>
              <a:gd name="T2" fmla="*/ 2388 w 3130"/>
              <a:gd name="T3" fmla="*/ 1330 h 3282"/>
              <a:gd name="T4" fmla="*/ 2388 w 3130"/>
              <a:gd name="T5" fmla="*/ 262 h 3282"/>
              <a:gd name="T6" fmla="*/ 2127 w 3130"/>
              <a:gd name="T7" fmla="*/ 0 h 3282"/>
              <a:gd name="T8" fmla="*/ 1015 w 3130"/>
              <a:gd name="T9" fmla="*/ 0 h 3282"/>
              <a:gd name="T10" fmla="*/ 753 w 3130"/>
              <a:gd name="T11" fmla="*/ 262 h 3282"/>
              <a:gd name="T12" fmla="*/ 753 w 3130"/>
              <a:gd name="T13" fmla="*/ 1330 h 3282"/>
              <a:gd name="T14" fmla="*/ 186 w 3130"/>
              <a:gd name="T15" fmla="*/ 1330 h 3282"/>
              <a:gd name="T16" fmla="*/ 88 w 3130"/>
              <a:gd name="T17" fmla="*/ 1559 h 3282"/>
              <a:gd name="T18" fmla="*/ 1462 w 3130"/>
              <a:gd name="T19" fmla="*/ 3217 h 3282"/>
              <a:gd name="T20" fmla="*/ 1680 w 3130"/>
              <a:gd name="T21" fmla="*/ 3217 h 3282"/>
              <a:gd name="T22" fmla="*/ 3054 w 3130"/>
              <a:gd name="T23" fmla="*/ 1559 h 3282"/>
              <a:gd name="T24" fmla="*/ 2956 w 3130"/>
              <a:gd name="T25" fmla="*/ 1330 h 3282"/>
              <a:gd name="T26" fmla="*/ 2083 w 3130"/>
              <a:gd name="T27" fmla="*/ 1069 h 3282"/>
              <a:gd name="T28" fmla="*/ 1712 w 3130"/>
              <a:gd name="T29" fmla="*/ 1592 h 3282"/>
              <a:gd name="T30" fmla="*/ 1963 w 3130"/>
              <a:gd name="T31" fmla="*/ 1592 h 3282"/>
              <a:gd name="T32" fmla="*/ 2029 w 3130"/>
              <a:gd name="T33" fmla="*/ 1658 h 3282"/>
              <a:gd name="T34" fmla="*/ 2029 w 3130"/>
              <a:gd name="T35" fmla="*/ 1756 h 3282"/>
              <a:gd name="T36" fmla="*/ 1963 w 3130"/>
              <a:gd name="T37" fmla="*/ 1821 h 3282"/>
              <a:gd name="T38" fmla="*/ 1691 w 3130"/>
              <a:gd name="T39" fmla="*/ 1821 h 3282"/>
              <a:gd name="T40" fmla="*/ 1691 w 3130"/>
              <a:gd name="T41" fmla="*/ 2083 h 3282"/>
              <a:gd name="T42" fmla="*/ 1625 w 3130"/>
              <a:gd name="T43" fmla="*/ 2148 h 3282"/>
              <a:gd name="T44" fmla="*/ 1505 w 3130"/>
              <a:gd name="T45" fmla="*/ 2148 h 3282"/>
              <a:gd name="T46" fmla="*/ 1440 w 3130"/>
              <a:gd name="T47" fmla="*/ 2083 h 3282"/>
              <a:gd name="T48" fmla="*/ 1440 w 3130"/>
              <a:gd name="T49" fmla="*/ 1821 h 3282"/>
              <a:gd name="T50" fmla="*/ 1167 w 3130"/>
              <a:gd name="T51" fmla="*/ 1821 h 3282"/>
              <a:gd name="T52" fmla="*/ 1102 w 3130"/>
              <a:gd name="T53" fmla="*/ 1756 h 3282"/>
              <a:gd name="T54" fmla="*/ 1102 w 3130"/>
              <a:gd name="T55" fmla="*/ 1658 h 3282"/>
              <a:gd name="T56" fmla="*/ 1167 w 3130"/>
              <a:gd name="T57" fmla="*/ 1592 h 3282"/>
              <a:gd name="T58" fmla="*/ 1418 w 3130"/>
              <a:gd name="T59" fmla="*/ 1592 h 3282"/>
              <a:gd name="T60" fmla="*/ 1058 w 3130"/>
              <a:gd name="T61" fmla="*/ 1069 h 3282"/>
              <a:gd name="T62" fmla="*/ 1058 w 3130"/>
              <a:gd name="T63" fmla="*/ 992 h 3282"/>
              <a:gd name="T64" fmla="*/ 1134 w 3130"/>
              <a:gd name="T65" fmla="*/ 960 h 3282"/>
              <a:gd name="T66" fmla="*/ 1265 w 3130"/>
              <a:gd name="T67" fmla="*/ 960 h 3282"/>
              <a:gd name="T68" fmla="*/ 1320 w 3130"/>
              <a:gd name="T69" fmla="*/ 992 h 3282"/>
              <a:gd name="T70" fmla="*/ 1571 w 3130"/>
              <a:gd name="T71" fmla="*/ 1374 h 3282"/>
              <a:gd name="T72" fmla="*/ 1811 w 3130"/>
              <a:gd name="T73" fmla="*/ 992 h 3282"/>
              <a:gd name="T74" fmla="*/ 1865 w 3130"/>
              <a:gd name="T75" fmla="*/ 960 h 3282"/>
              <a:gd name="T76" fmla="*/ 2018 w 3130"/>
              <a:gd name="T77" fmla="*/ 960 h 3282"/>
              <a:gd name="T78" fmla="*/ 2083 w 3130"/>
              <a:gd name="T79" fmla="*/ 992 h 3282"/>
              <a:gd name="T80" fmla="*/ 2083 w 3130"/>
              <a:gd name="T81" fmla="*/ 1069 h 3282"/>
              <a:gd name="T82" fmla="*/ 2083 w 3130"/>
              <a:gd name="T83" fmla="*/ 1069 h 3282"/>
              <a:gd name="T84" fmla="*/ 2083 w 3130"/>
              <a:gd name="T85" fmla="*/ 1069 h 32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130" h="3282">
                <a:moveTo>
                  <a:pt x="2956" y="1330"/>
                </a:moveTo>
                <a:cubicBezTo>
                  <a:pt x="2388" y="1330"/>
                  <a:pt x="2388" y="1330"/>
                  <a:pt x="2388" y="1330"/>
                </a:cubicBezTo>
                <a:cubicBezTo>
                  <a:pt x="2388" y="262"/>
                  <a:pt x="2388" y="262"/>
                  <a:pt x="2388" y="262"/>
                </a:cubicBezTo>
                <a:cubicBezTo>
                  <a:pt x="2388" y="120"/>
                  <a:pt x="2279" y="0"/>
                  <a:pt x="2127" y="0"/>
                </a:cubicBezTo>
                <a:cubicBezTo>
                  <a:pt x="1015" y="0"/>
                  <a:pt x="1015" y="0"/>
                  <a:pt x="1015" y="0"/>
                </a:cubicBezTo>
                <a:cubicBezTo>
                  <a:pt x="873" y="0"/>
                  <a:pt x="753" y="109"/>
                  <a:pt x="753" y="262"/>
                </a:cubicBezTo>
                <a:cubicBezTo>
                  <a:pt x="753" y="1330"/>
                  <a:pt x="753" y="1330"/>
                  <a:pt x="753" y="1330"/>
                </a:cubicBezTo>
                <a:cubicBezTo>
                  <a:pt x="186" y="1330"/>
                  <a:pt x="186" y="1330"/>
                  <a:pt x="186" y="1330"/>
                </a:cubicBezTo>
                <a:cubicBezTo>
                  <a:pt x="77" y="1330"/>
                  <a:pt x="0" y="1461"/>
                  <a:pt x="88" y="1559"/>
                </a:cubicBezTo>
                <a:cubicBezTo>
                  <a:pt x="1462" y="3217"/>
                  <a:pt x="1462" y="3217"/>
                  <a:pt x="1462" y="3217"/>
                </a:cubicBezTo>
                <a:cubicBezTo>
                  <a:pt x="1516" y="3282"/>
                  <a:pt x="1614" y="3282"/>
                  <a:pt x="1680" y="3217"/>
                </a:cubicBezTo>
                <a:cubicBezTo>
                  <a:pt x="3054" y="1559"/>
                  <a:pt x="3054" y="1559"/>
                  <a:pt x="3054" y="1559"/>
                </a:cubicBezTo>
                <a:cubicBezTo>
                  <a:pt x="3130" y="1461"/>
                  <a:pt x="3075" y="1330"/>
                  <a:pt x="2956" y="1330"/>
                </a:cubicBezTo>
                <a:close/>
                <a:moveTo>
                  <a:pt x="2083" y="1069"/>
                </a:moveTo>
                <a:cubicBezTo>
                  <a:pt x="1712" y="1592"/>
                  <a:pt x="1712" y="1592"/>
                  <a:pt x="1712" y="1592"/>
                </a:cubicBezTo>
                <a:cubicBezTo>
                  <a:pt x="1963" y="1592"/>
                  <a:pt x="1963" y="1592"/>
                  <a:pt x="1963" y="1592"/>
                </a:cubicBezTo>
                <a:cubicBezTo>
                  <a:pt x="2007" y="1592"/>
                  <a:pt x="2029" y="1625"/>
                  <a:pt x="2029" y="1658"/>
                </a:cubicBezTo>
                <a:cubicBezTo>
                  <a:pt x="2029" y="1756"/>
                  <a:pt x="2029" y="1756"/>
                  <a:pt x="2029" y="1756"/>
                </a:cubicBezTo>
                <a:cubicBezTo>
                  <a:pt x="2029" y="1799"/>
                  <a:pt x="1996" y="1821"/>
                  <a:pt x="1963" y="1821"/>
                </a:cubicBezTo>
                <a:cubicBezTo>
                  <a:pt x="1691" y="1821"/>
                  <a:pt x="1691" y="1821"/>
                  <a:pt x="1691" y="1821"/>
                </a:cubicBezTo>
                <a:cubicBezTo>
                  <a:pt x="1691" y="2083"/>
                  <a:pt x="1691" y="2083"/>
                  <a:pt x="1691" y="2083"/>
                </a:cubicBezTo>
                <a:cubicBezTo>
                  <a:pt x="1691" y="2126"/>
                  <a:pt x="1658" y="2148"/>
                  <a:pt x="1625" y="2148"/>
                </a:cubicBezTo>
                <a:cubicBezTo>
                  <a:pt x="1505" y="2148"/>
                  <a:pt x="1505" y="2148"/>
                  <a:pt x="1505" y="2148"/>
                </a:cubicBezTo>
                <a:cubicBezTo>
                  <a:pt x="1462" y="2148"/>
                  <a:pt x="1440" y="2116"/>
                  <a:pt x="1440" y="2083"/>
                </a:cubicBezTo>
                <a:cubicBezTo>
                  <a:pt x="1440" y="1821"/>
                  <a:pt x="1440" y="1821"/>
                  <a:pt x="1440" y="1821"/>
                </a:cubicBezTo>
                <a:cubicBezTo>
                  <a:pt x="1167" y="1821"/>
                  <a:pt x="1167" y="1821"/>
                  <a:pt x="1167" y="1821"/>
                </a:cubicBezTo>
                <a:cubicBezTo>
                  <a:pt x="1124" y="1821"/>
                  <a:pt x="1102" y="1788"/>
                  <a:pt x="1102" y="1756"/>
                </a:cubicBezTo>
                <a:cubicBezTo>
                  <a:pt x="1102" y="1658"/>
                  <a:pt x="1102" y="1658"/>
                  <a:pt x="1102" y="1658"/>
                </a:cubicBezTo>
                <a:cubicBezTo>
                  <a:pt x="1102" y="1614"/>
                  <a:pt x="1134" y="1592"/>
                  <a:pt x="1167" y="1592"/>
                </a:cubicBezTo>
                <a:cubicBezTo>
                  <a:pt x="1418" y="1592"/>
                  <a:pt x="1418" y="1592"/>
                  <a:pt x="1418" y="1592"/>
                </a:cubicBezTo>
                <a:cubicBezTo>
                  <a:pt x="1058" y="1069"/>
                  <a:pt x="1058" y="1069"/>
                  <a:pt x="1058" y="1069"/>
                </a:cubicBezTo>
                <a:cubicBezTo>
                  <a:pt x="1047" y="1047"/>
                  <a:pt x="1047" y="1025"/>
                  <a:pt x="1058" y="992"/>
                </a:cubicBezTo>
                <a:cubicBezTo>
                  <a:pt x="1080" y="971"/>
                  <a:pt x="1102" y="960"/>
                  <a:pt x="1134" y="960"/>
                </a:cubicBezTo>
                <a:cubicBezTo>
                  <a:pt x="1265" y="960"/>
                  <a:pt x="1265" y="960"/>
                  <a:pt x="1265" y="960"/>
                </a:cubicBezTo>
                <a:cubicBezTo>
                  <a:pt x="1287" y="960"/>
                  <a:pt x="1309" y="971"/>
                  <a:pt x="1320" y="992"/>
                </a:cubicBezTo>
                <a:cubicBezTo>
                  <a:pt x="1571" y="1374"/>
                  <a:pt x="1571" y="1374"/>
                  <a:pt x="1571" y="1374"/>
                </a:cubicBezTo>
                <a:cubicBezTo>
                  <a:pt x="1811" y="992"/>
                  <a:pt x="1811" y="992"/>
                  <a:pt x="1811" y="992"/>
                </a:cubicBezTo>
                <a:cubicBezTo>
                  <a:pt x="1821" y="971"/>
                  <a:pt x="1843" y="960"/>
                  <a:pt x="1865" y="960"/>
                </a:cubicBezTo>
                <a:cubicBezTo>
                  <a:pt x="2018" y="960"/>
                  <a:pt x="2018" y="960"/>
                  <a:pt x="2018" y="960"/>
                </a:cubicBezTo>
                <a:cubicBezTo>
                  <a:pt x="2040" y="960"/>
                  <a:pt x="2072" y="971"/>
                  <a:pt x="2083" y="992"/>
                </a:cubicBezTo>
                <a:cubicBezTo>
                  <a:pt x="2105" y="1025"/>
                  <a:pt x="2094" y="1047"/>
                  <a:pt x="2083" y="1069"/>
                </a:cubicBezTo>
                <a:close/>
                <a:moveTo>
                  <a:pt x="2083" y="1069"/>
                </a:moveTo>
                <a:cubicBezTo>
                  <a:pt x="2083" y="1069"/>
                  <a:pt x="2083" y="1069"/>
                  <a:pt x="2083" y="1069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1286650" y="6138441"/>
            <a:ext cx="1379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/>
              <a:t>人均收入</a:t>
            </a:r>
            <a:endParaRPr lang="zh-CN" altLang="zh-CN" b="1" dirty="0"/>
          </a:p>
        </p:txBody>
      </p:sp>
      <p:sp>
        <p:nvSpPr>
          <p:cNvPr id="15" name="文本框 14"/>
          <p:cNvSpPr txBox="1"/>
          <p:nvPr/>
        </p:nvSpPr>
        <p:spPr>
          <a:xfrm>
            <a:off x="3908529" y="6138441"/>
            <a:ext cx="1379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/>
              <a:t>人均支出</a:t>
            </a:r>
            <a:endParaRPr lang="zh-CN" altLang="zh-CN" b="1" dirty="0"/>
          </a:p>
        </p:txBody>
      </p:sp>
      <p:grpSp>
        <p:nvGrpSpPr>
          <p:cNvPr id="57" name="81e3d87b-424c-4463-8b4a-e02f3a3444d7" descr="8QQAAB+LCAAAAAAABAC9kk1PwkAQhv+KWfVWmwKipjcq1PSAkED0YDis7NCuabdk2RoI6X93tvQzBT8SQ3ppp+/MPO/M7MmV2q2B2GQWUamGnPqSRp6CiBjEY8QWSRgaxOGCceE/yThZb4j9ti/T6n9euQoe4zCWLzRMQBcQXHEaHj7tVlJDO5UcCXZZ7JQWZa1ak9WKL2EeQASFZs6FGgg2CyhDhWVaaEByP1ACNkh/Y5ndvkEm7x+wVLVE+0Hrkk2AVS9dt9dxbgdDXS5rZKWpQWawjAU7D6Zl3v0M6YxGw5HThDw17mLSYy54lES5LOs7pttaqGMdgpyxEOoyTyiQn+VCOzqWvc+UxAZuLCOqsOHeSq+rIfR7ZsblCQZbrFTAksb+c0h9ekcvTP8oDyw7typpSvFoAdmOuG7nVWqDDIQforh7n/krhlgWxt2s4RnVGim3qkNk0TRR8GBpEKptLzXO6+c3blwJsMKNXfT/0c0ctupvPnRG3cGxU/p2IVnLykFO0GDPsRf4fAGCYXkU8QQAAA==">
            <a:extLst>
              <a:ext uri="{FF2B5EF4-FFF2-40B4-BE49-F238E27FC236}">
                <a16:creationId xmlns:a16="http://schemas.microsoft.com/office/drawing/2014/main" id="{9770F264-4788-4E03-9D2D-59B624685978}"/>
              </a:ext>
            </a:extLst>
          </p:cNvPr>
          <p:cNvGrpSpPr>
            <a:grpSpLocks noChangeAspect="1"/>
          </p:cNvGrpSpPr>
          <p:nvPr/>
        </p:nvGrpSpPr>
        <p:grpSpPr>
          <a:xfrm>
            <a:off x="6114106" y="3473254"/>
            <a:ext cx="4866888" cy="1873434"/>
            <a:chOff x="3041402" y="1815641"/>
            <a:chExt cx="5563962" cy="2141762"/>
          </a:xfrm>
        </p:grpSpPr>
        <p:sp>
          <p:nvSpPr>
            <p:cNvPr id="60" name="ValueShape"/>
            <p:cNvSpPr>
              <a:spLocks/>
            </p:cNvSpPr>
            <p:nvPr/>
          </p:nvSpPr>
          <p:spPr bwMode="auto">
            <a:xfrm>
              <a:off x="3486982" y="1815641"/>
              <a:ext cx="1751994" cy="2141762"/>
            </a:xfrm>
            <a:custGeom>
              <a:avLst/>
              <a:gdLst>
                <a:gd name="connsiteX0" fmla="*/ 916450 w 1910328"/>
                <a:gd name="connsiteY0" fmla="*/ 1111732 h 2335322"/>
                <a:gd name="connsiteX1" fmla="*/ 916450 w 1910328"/>
                <a:gd name="connsiteY1" fmla="*/ 1111863 h 2335322"/>
                <a:gd name="connsiteX2" fmla="*/ 1022330 w 1910328"/>
                <a:gd name="connsiteY2" fmla="*/ 1111863 h 2335322"/>
                <a:gd name="connsiteX3" fmla="*/ 1022330 w 1910328"/>
                <a:gd name="connsiteY3" fmla="*/ 1111732 h 2335322"/>
                <a:gd name="connsiteX4" fmla="*/ 916450 w 1910328"/>
                <a:gd name="connsiteY4" fmla="*/ 1111732 h 2335322"/>
                <a:gd name="connsiteX5" fmla="*/ 676229 w 1910328"/>
                <a:gd name="connsiteY5" fmla="*/ 1080073 h 2335322"/>
                <a:gd name="connsiteX6" fmla="*/ 607651 w 1910328"/>
                <a:gd name="connsiteY6" fmla="*/ 1107822 h 2335322"/>
                <a:gd name="connsiteX7" fmla="*/ 582994 w 1910328"/>
                <a:gd name="connsiteY7" fmla="*/ 1163705 h 2335322"/>
                <a:gd name="connsiteX8" fmla="*/ 592626 w 1910328"/>
                <a:gd name="connsiteY8" fmla="*/ 1213421 h 2335322"/>
                <a:gd name="connsiteX9" fmla="*/ 616127 w 1910328"/>
                <a:gd name="connsiteY9" fmla="*/ 1250805 h 2335322"/>
                <a:gd name="connsiteX10" fmla="*/ 780637 w 1910328"/>
                <a:gd name="connsiteY10" fmla="*/ 1541010 h 2335322"/>
                <a:gd name="connsiteX11" fmla="*/ 603799 w 1910328"/>
                <a:gd name="connsiteY11" fmla="*/ 1541010 h 2335322"/>
                <a:gd name="connsiteX12" fmla="*/ 552943 w 1910328"/>
                <a:gd name="connsiteY12" fmla="*/ 1562978 h 2335322"/>
                <a:gd name="connsiteX13" fmla="*/ 531368 w 1910328"/>
                <a:gd name="connsiteY13" fmla="*/ 1613465 h 2335322"/>
                <a:gd name="connsiteX14" fmla="*/ 552943 w 1910328"/>
                <a:gd name="connsiteY14" fmla="*/ 1666265 h 2335322"/>
                <a:gd name="connsiteX15" fmla="*/ 603799 w 1910328"/>
                <a:gd name="connsiteY15" fmla="*/ 1689389 h 2335322"/>
                <a:gd name="connsiteX16" fmla="*/ 841124 w 1910328"/>
                <a:gd name="connsiteY16" fmla="*/ 1690930 h 2335322"/>
                <a:gd name="connsiteX17" fmla="*/ 841124 w 1910328"/>
                <a:gd name="connsiteY17" fmla="*/ 1768396 h 2335322"/>
                <a:gd name="connsiteX18" fmla="*/ 603799 w 1910328"/>
                <a:gd name="connsiteY18" fmla="*/ 1768396 h 2335322"/>
                <a:gd name="connsiteX19" fmla="*/ 552943 w 1910328"/>
                <a:gd name="connsiteY19" fmla="*/ 1790363 h 2335322"/>
                <a:gd name="connsiteX20" fmla="*/ 531368 w 1910328"/>
                <a:gd name="connsiteY20" fmla="*/ 1840851 h 2335322"/>
                <a:gd name="connsiteX21" fmla="*/ 552943 w 1910328"/>
                <a:gd name="connsiteY21" fmla="*/ 1896733 h 2335322"/>
                <a:gd name="connsiteX22" fmla="*/ 603799 w 1910328"/>
                <a:gd name="connsiteY22" fmla="*/ 1924097 h 2335322"/>
                <a:gd name="connsiteX23" fmla="*/ 841124 w 1910328"/>
                <a:gd name="connsiteY23" fmla="*/ 1924097 h 2335322"/>
                <a:gd name="connsiteX24" fmla="*/ 841124 w 1910328"/>
                <a:gd name="connsiteY24" fmla="*/ 2052049 h 2335322"/>
                <a:gd name="connsiteX25" fmla="*/ 873487 w 1910328"/>
                <a:gd name="connsiteY25" fmla="*/ 2130670 h 2335322"/>
                <a:gd name="connsiteX26" fmla="*/ 957476 w 1910328"/>
                <a:gd name="connsiteY26" fmla="*/ 2156492 h 2335322"/>
                <a:gd name="connsiteX27" fmla="*/ 1071901 w 1910328"/>
                <a:gd name="connsiteY27" fmla="*/ 2052049 h 2335322"/>
                <a:gd name="connsiteX28" fmla="*/ 1071901 w 1910328"/>
                <a:gd name="connsiteY28" fmla="*/ 1921784 h 2335322"/>
                <a:gd name="connsiteX29" fmla="*/ 1307685 w 1910328"/>
                <a:gd name="connsiteY29" fmla="*/ 1922941 h 2335322"/>
                <a:gd name="connsiteX30" fmla="*/ 1358156 w 1910328"/>
                <a:gd name="connsiteY30" fmla="*/ 1899046 h 2335322"/>
                <a:gd name="connsiteX31" fmla="*/ 1378960 w 1910328"/>
                <a:gd name="connsiteY31" fmla="*/ 1845475 h 2335322"/>
                <a:gd name="connsiteX32" fmla="*/ 1358156 w 1910328"/>
                <a:gd name="connsiteY32" fmla="*/ 1792676 h 2335322"/>
                <a:gd name="connsiteX33" fmla="*/ 1307685 w 1910328"/>
                <a:gd name="connsiteY33" fmla="*/ 1768396 h 2335322"/>
                <a:gd name="connsiteX34" fmla="*/ 1071901 w 1910328"/>
                <a:gd name="connsiteY34" fmla="*/ 1768396 h 2335322"/>
                <a:gd name="connsiteX35" fmla="*/ 1071901 w 1910328"/>
                <a:gd name="connsiteY35" fmla="*/ 1693243 h 2335322"/>
                <a:gd name="connsiteX36" fmla="*/ 1306530 w 1910328"/>
                <a:gd name="connsiteY36" fmla="*/ 1692087 h 2335322"/>
                <a:gd name="connsiteX37" fmla="*/ 1357385 w 1910328"/>
                <a:gd name="connsiteY37" fmla="*/ 1667421 h 2335322"/>
                <a:gd name="connsiteX38" fmla="*/ 1378960 w 1910328"/>
                <a:gd name="connsiteY38" fmla="*/ 1613465 h 2335322"/>
                <a:gd name="connsiteX39" fmla="*/ 1358156 w 1910328"/>
                <a:gd name="connsiteY39" fmla="*/ 1562978 h 2335322"/>
                <a:gd name="connsiteX40" fmla="*/ 1307685 w 1910328"/>
                <a:gd name="connsiteY40" fmla="*/ 1541010 h 2335322"/>
                <a:gd name="connsiteX41" fmla="*/ 1126994 w 1910328"/>
                <a:gd name="connsiteY41" fmla="*/ 1541010 h 2335322"/>
                <a:gd name="connsiteX42" fmla="*/ 1317702 w 1910328"/>
                <a:gd name="connsiteY42" fmla="*/ 1231149 h 2335322"/>
                <a:gd name="connsiteX43" fmla="*/ 1341974 w 1910328"/>
                <a:gd name="connsiteY43" fmla="*/ 1163705 h 2335322"/>
                <a:gd name="connsiteX44" fmla="*/ 1330416 w 1910328"/>
                <a:gd name="connsiteY44" fmla="*/ 1121696 h 2335322"/>
                <a:gd name="connsiteX45" fmla="*/ 1310768 w 1910328"/>
                <a:gd name="connsiteY45" fmla="*/ 1097416 h 2335322"/>
                <a:gd name="connsiteX46" fmla="*/ 1283799 w 1910328"/>
                <a:gd name="connsiteY46" fmla="*/ 1085083 h 2335322"/>
                <a:gd name="connsiteX47" fmla="*/ 1249895 w 1910328"/>
                <a:gd name="connsiteY47" fmla="*/ 1080073 h 2335322"/>
                <a:gd name="connsiteX48" fmla="*/ 1197113 w 1910328"/>
                <a:gd name="connsiteY48" fmla="*/ 1099728 h 2335322"/>
                <a:gd name="connsiteX49" fmla="*/ 1158972 w 1910328"/>
                <a:gd name="connsiteY49" fmla="*/ 1136727 h 2335322"/>
                <a:gd name="connsiteX50" fmla="*/ 954008 w 1910328"/>
                <a:gd name="connsiteY50" fmla="*/ 1480503 h 2335322"/>
                <a:gd name="connsiteX51" fmla="*/ 767153 w 1910328"/>
                <a:gd name="connsiteY51" fmla="*/ 1139039 h 2335322"/>
                <a:gd name="connsiteX52" fmla="*/ 729011 w 1910328"/>
                <a:gd name="connsiteY52" fmla="*/ 1100499 h 2335322"/>
                <a:gd name="connsiteX53" fmla="*/ 676229 w 1910328"/>
                <a:gd name="connsiteY53" fmla="*/ 1080073 h 2335322"/>
                <a:gd name="connsiteX54" fmla="*/ 960048 w 1910328"/>
                <a:gd name="connsiteY54" fmla="*/ 630347 h 2335322"/>
                <a:gd name="connsiteX55" fmla="*/ 1888055 w 1910328"/>
                <a:gd name="connsiteY55" fmla="*/ 1751849 h 2335322"/>
                <a:gd name="connsiteX56" fmla="*/ 1798883 w 1910328"/>
                <a:gd name="connsiteY56" fmla="*/ 2272107 h 2335322"/>
                <a:gd name="connsiteX57" fmla="*/ 1736352 w 1910328"/>
                <a:gd name="connsiteY57" fmla="*/ 2335322 h 2335322"/>
                <a:gd name="connsiteX58" fmla="*/ 190152 w 1910328"/>
                <a:gd name="connsiteY58" fmla="*/ 2335322 h 2335322"/>
                <a:gd name="connsiteX59" fmla="*/ 105703 w 1910328"/>
                <a:gd name="connsiteY59" fmla="*/ 2247183 h 2335322"/>
                <a:gd name="connsiteX60" fmla="*/ 32041 w 1910328"/>
                <a:gd name="connsiteY60" fmla="*/ 1720725 h 2335322"/>
                <a:gd name="connsiteX61" fmla="*/ 960048 w 1910328"/>
                <a:gd name="connsiteY61" fmla="*/ 630347 h 2335322"/>
                <a:gd name="connsiteX62" fmla="*/ 776121 w 1910328"/>
                <a:gd name="connsiteY62" fmla="*/ 0 h 2335322"/>
                <a:gd name="connsiteX63" fmla="*/ 989934 w 1910328"/>
                <a:gd name="connsiteY63" fmla="*/ 101517 h 2335322"/>
                <a:gd name="connsiteX64" fmla="*/ 1264984 w 1910328"/>
                <a:gd name="connsiteY64" fmla="*/ 15538 h 2335322"/>
                <a:gd name="connsiteX65" fmla="*/ 1364625 w 1910328"/>
                <a:gd name="connsiteY65" fmla="*/ 255865 h 2335322"/>
                <a:gd name="connsiteX66" fmla="*/ 1489176 w 1910328"/>
                <a:gd name="connsiteY66" fmla="*/ 167814 h 2335322"/>
                <a:gd name="connsiteX67" fmla="*/ 1145623 w 1910328"/>
                <a:gd name="connsiteY67" fmla="*/ 574919 h 2335322"/>
                <a:gd name="connsiteX68" fmla="*/ 769894 w 1910328"/>
                <a:gd name="connsiteY68" fmla="*/ 581134 h 2335322"/>
                <a:gd name="connsiteX69" fmla="*/ 420113 w 1910328"/>
                <a:gd name="connsiteY69" fmla="*/ 309731 h 2335322"/>
                <a:gd name="connsiteX70" fmla="*/ 665063 w 1910328"/>
                <a:gd name="connsiteY70" fmla="*/ 243434 h 2335322"/>
                <a:gd name="connsiteX71" fmla="*/ 776121 w 1910328"/>
                <a:gd name="connsiteY71" fmla="*/ 0 h 2335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1910328" h="2335322">
                  <a:moveTo>
                    <a:pt x="916450" y="1111732"/>
                  </a:moveTo>
                  <a:lnTo>
                    <a:pt x="916450" y="1111863"/>
                  </a:lnTo>
                  <a:lnTo>
                    <a:pt x="1022330" y="1111863"/>
                  </a:lnTo>
                  <a:lnTo>
                    <a:pt x="1022330" y="1111732"/>
                  </a:lnTo>
                  <a:cubicBezTo>
                    <a:pt x="1022330" y="1111732"/>
                    <a:pt x="1022330" y="1111732"/>
                    <a:pt x="916450" y="1111732"/>
                  </a:cubicBezTo>
                  <a:close/>
                  <a:moveTo>
                    <a:pt x="676229" y="1080073"/>
                  </a:moveTo>
                  <a:cubicBezTo>
                    <a:pt x="642711" y="1084313"/>
                    <a:pt x="619980" y="1093562"/>
                    <a:pt x="607651" y="1107822"/>
                  </a:cubicBezTo>
                  <a:cubicBezTo>
                    <a:pt x="595323" y="1122082"/>
                    <a:pt x="587232" y="1140581"/>
                    <a:pt x="582994" y="1163705"/>
                  </a:cubicBezTo>
                  <a:cubicBezTo>
                    <a:pt x="582224" y="1181818"/>
                    <a:pt x="585306" y="1198391"/>
                    <a:pt x="592626" y="1213421"/>
                  </a:cubicBezTo>
                  <a:cubicBezTo>
                    <a:pt x="600331" y="1228452"/>
                    <a:pt x="608037" y="1241170"/>
                    <a:pt x="616127" y="1250805"/>
                  </a:cubicBezTo>
                  <a:cubicBezTo>
                    <a:pt x="616127" y="1250805"/>
                    <a:pt x="616127" y="1250805"/>
                    <a:pt x="780637" y="1541010"/>
                  </a:cubicBezTo>
                  <a:cubicBezTo>
                    <a:pt x="780637" y="1541010"/>
                    <a:pt x="780637" y="1541010"/>
                    <a:pt x="603799" y="1541010"/>
                  </a:cubicBezTo>
                  <a:cubicBezTo>
                    <a:pt x="581838" y="1542552"/>
                    <a:pt x="564887" y="1549874"/>
                    <a:pt x="552943" y="1562978"/>
                  </a:cubicBezTo>
                  <a:cubicBezTo>
                    <a:pt x="541000" y="1576081"/>
                    <a:pt x="533680" y="1593039"/>
                    <a:pt x="531368" y="1613465"/>
                  </a:cubicBezTo>
                  <a:cubicBezTo>
                    <a:pt x="533680" y="1634662"/>
                    <a:pt x="541000" y="1652391"/>
                    <a:pt x="552943" y="1666265"/>
                  </a:cubicBezTo>
                  <a:cubicBezTo>
                    <a:pt x="564887" y="1680139"/>
                    <a:pt x="581838" y="1687847"/>
                    <a:pt x="603799" y="1689389"/>
                  </a:cubicBezTo>
                  <a:cubicBezTo>
                    <a:pt x="603799" y="1689389"/>
                    <a:pt x="603799" y="1689389"/>
                    <a:pt x="841124" y="1690930"/>
                  </a:cubicBezTo>
                  <a:cubicBezTo>
                    <a:pt x="841124" y="1690930"/>
                    <a:pt x="841124" y="1690930"/>
                    <a:pt x="841124" y="1768396"/>
                  </a:cubicBezTo>
                  <a:cubicBezTo>
                    <a:pt x="841124" y="1768396"/>
                    <a:pt x="841124" y="1768396"/>
                    <a:pt x="603799" y="1768396"/>
                  </a:cubicBezTo>
                  <a:cubicBezTo>
                    <a:pt x="581838" y="1769937"/>
                    <a:pt x="564887" y="1777260"/>
                    <a:pt x="552943" y="1790363"/>
                  </a:cubicBezTo>
                  <a:cubicBezTo>
                    <a:pt x="541000" y="1803467"/>
                    <a:pt x="533680" y="1820424"/>
                    <a:pt x="531368" y="1840851"/>
                  </a:cubicBezTo>
                  <a:cubicBezTo>
                    <a:pt x="533680" y="1861277"/>
                    <a:pt x="541000" y="1879776"/>
                    <a:pt x="552943" y="1896733"/>
                  </a:cubicBezTo>
                  <a:cubicBezTo>
                    <a:pt x="564887" y="1913306"/>
                    <a:pt x="581838" y="1922555"/>
                    <a:pt x="603799" y="1924097"/>
                  </a:cubicBezTo>
                  <a:cubicBezTo>
                    <a:pt x="603799" y="1924097"/>
                    <a:pt x="603799" y="1924097"/>
                    <a:pt x="841124" y="1924097"/>
                  </a:cubicBezTo>
                  <a:cubicBezTo>
                    <a:pt x="841124" y="1924097"/>
                    <a:pt x="841124" y="1924097"/>
                    <a:pt x="841124" y="2052049"/>
                  </a:cubicBezTo>
                  <a:cubicBezTo>
                    <a:pt x="842666" y="2087506"/>
                    <a:pt x="853453" y="2113713"/>
                    <a:pt x="873487" y="2130670"/>
                  </a:cubicBezTo>
                  <a:cubicBezTo>
                    <a:pt x="893521" y="2148013"/>
                    <a:pt x="921646" y="2156492"/>
                    <a:pt x="957476" y="2156492"/>
                  </a:cubicBezTo>
                  <a:cubicBezTo>
                    <a:pt x="1030677" y="2156492"/>
                    <a:pt x="1068433" y="2121806"/>
                    <a:pt x="1071901" y="2052049"/>
                  </a:cubicBezTo>
                  <a:cubicBezTo>
                    <a:pt x="1071901" y="2052049"/>
                    <a:pt x="1071901" y="2052049"/>
                    <a:pt x="1071901" y="1921784"/>
                  </a:cubicBezTo>
                  <a:cubicBezTo>
                    <a:pt x="1071901" y="1921784"/>
                    <a:pt x="1071901" y="1921784"/>
                    <a:pt x="1307685" y="1922941"/>
                  </a:cubicBezTo>
                  <a:cubicBezTo>
                    <a:pt x="1328875" y="1921399"/>
                    <a:pt x="1345827" y="1913306"/>
                    <a:pt x="1358156" y="1899046"/>
                  </a:cubicBezTo>
                  <a:cubicBezTo>
                    <a:pt x="1370484" y="1884786"/>
                    <a:pt x="1377419" y="1867058"/>
                    <a:pt x="1378960" y="1845475"/>
                  </a:cubicBezTo>
                  <a:cubicBezTo>
                    <a:pt x="1377419" y="1825049"/>
                    <a:pt x="1370484" y="1807706"/>
                    <a:pt x="1358156" y="1792676"/>
                  </a:cubicBezTo>
                  <a:cubicBezTo>
                    <a:pt x="1345827" y="1778031"/>
                    <a:pt x="1328875" y="1769937"/>
                    <a:pt x="1307685" y="1768396"/>
                  </a:cubicBezTo>
                  <a:cubicBezTo>
                    <a:pt x="1307685" y="1768396"/>
                    <a:pt x="1307685" y="1768396"/>
                    <a:pt x="1071901" y="1768396"/>
                  </a:cubicBezTo>
                  <a:cubicBezTo>
                    <a:pt x="1071901" y="1768396"/>
                    <a:pt x="1071901" y="1768396"/>
                    <a:pt x="1071901" y="1693243"/>
                  </a:cubicBezTo>
                  <a:cubicBezTo>
                    <a:pt x="1071901" y="1693243"/>
                    <a:pt x="1071901" y="1693243"/>
                    <a:pt x="1306530" y="1692087"/>
                  </a:cubicBezTo>
                  <a:cubicBezTo>
                    <a:pt x="1327719" y="1690545"/>
                    <a:pt x="1344671" y="1682066"/>
                    <a:pt x="1357385" y="1667421"/>
                  </a:cubicBezTo>
                  <a:cubicBezTo>
                    <a:pt x="1370099" y="1652776"/>
                    <a:pt x="1377419" y="1634662"/>
                    <a:pt x="1378960" y="1613465"/>
                  </a:cubicBezTo>
                  <a:cubicBezTo>
                    <a:pt x="1377419" y="1593039"/>
                    <a:pt x="1370484" y="1576081"/>
                    <a:pt x="1358156" y="1562978"/>
                  </a:cubicBezTo>
                  <a:cubicBezTo>
                    <a:pt x="1345827" y="1549874"/>
                    <a:pt x="1328875" y="1542552"/>
                    <a:pt x="1307685" y="1541010"/>
                  </a:cubicBezTo>
                  <a:cubicBezTo>
                    <a:pt x="1307685" y="1541010"/>
                    <a:pt x="1307685" y="1541010"/>
                    <a:pt x="1126994" y="1541010"/>
                  </a:cubicBezTo>
                  <a:cubicBezTo>
                    <a:pt x="1126994" y="1541010"/>
                    <a:pt x="1126994" y="1541010"/>
                    <a:pt x="1317702" y="1231149"/>
                  </a:cubicBezTo>
                  <a:cubicBezTo>
                    <a:pt x="1333884" y="1209953"/>
                    <a:pt x="1341974" y="1187214"/>
                    <a:pt x="1341974" y="1163705"/>
                  </a:cubicBezTo>
                  <a:cubicBezTo>
                    <a:pt x="1339663" y="1146362"/>
                    <a:pt x="1335810" y="1132487"/>
                    <a:pt x="1330416" y="1121696"/>
                  </a:cubicBezTo>
                  <a:cubicBezTo>
                    <a:pt x="1325023" y="1111290"/>
                    <a:pt x="1318473" y="1103197"/>
                    <a:pt x="1310768" y="1097416"/>
                  </a:cubicBezTo>
                  <a:cubicBezTo>
                    <a:pt x="1303062" y="1091635"/>
                    <a:pt x="1294201" y="1087396"/>
                    <a:pt x="1283799" y="1085083"/>
                  </a:cubicBezTo>
                  <a:cubicBezTo>
                    <a:pt x="1273396" y="1082386"/>
                    <a:pt x="1262224" y="1080844"/>
                    <a:pt x="1249895" y="1080073"/>
                  </a:cubicBezTo>
                  <a:cubicBezTo>
                    <a:pt x="1230246" y="1082386"/>
                    <a:pt x="1212909" y="1088937"/>
                    <a:pt x="1197113" y="1099728"/>
                  </a:cubicBezTo>
                  <a:cubicBezTo>
                    <a:pt x="1181702" y="1110520"/>
                    <a:pt x="1168989" y="1122852"/>
                    <a:pt x="1158972" y="1136727"/>
                  </a:cubicBezTo>
                  <a:cubicBezTo>
                    <a:pt x="1158972" y="1136727"/>
                    <a:pt x="1158972" y="1136727"/>
                    <a:pt x="954008" y="1480503"/>
                  </a:cubicBezTo>
                  <a:cubicBezTo>
                    <a:pt x="954008" y="1480503"/>
                    <a:pt x="954008" y="1480503"/>
                    <a:pt x="767153" y="1139039"/>
                  </a:cubicBezTo>
                  <a:cubicBezTo>
                    <a:pt x="757521" y="1125165"/>
                    <a:pt x="744807" y="1112061"/>
                    <a:pt x="729011" y="1100499"/>
                  </a:cubicBezTo>
                  <a:cubicBezTo>
                    <a:pt x="713600" y="1088552"/>
                    <a:pt x="695878" y="1081615"/>
                    <a:pt x="676229" y="1080073"/>
                  </a:cubicBezTo>
                  <a:close/>
                  <a:moveTo>
                    <a:pt x="960048" y="630347"/>
                  </a:moveTo>
                  <a:cubicBezTo>
                    <a:pt x="1460383" y="630347"/>
                    <a:pt x="1700170" y="967524"/>
                    <a:pt x="1888055" y="1751849"/>
                  </a:cubicBezTo>
                  <a:cubicBezTo>
                    <a:pt x="1939438" y="1965827"/>
                    <a:pt x="1898711" y="2139100"/>
                    <a:pt x="1798883" y="2272107"/>
                  </a:cubicBezTo>
                  <a:lnTo>
                    <a:pt x="1736352" y="2335322"/>
                  </a:lnTo>
                  <a:lnTo>
                    <a:pt x="190152" y="2335322"/>
                  </a:lnTo>
                  <a:lnTo>
                    <a:pt x="105703" y="2247183"/>
                  </a:lnTo>
                  <a:cubicBezTo>
                    <a:pt x="4841" y="2108463"/>
                    <a:pt x="-32577" y="1931591"/>
                    <a:pt x="32041" y="1720725"/>
                  </a:cubicBezTo>
                  <a:cubicBezTo>
                    <a:pt x="226154" y="1088908"/>
                    <a:pt x="419229" y="630347"/>
                    <a:pt x="960048" y="630347"/>
                  </a:cubicBezTo>
                  <a:close/>
                  <a:moveTo>
                    <a:pt x="776121" y="0"/>
                  </a:moveTo>
                  <a:cubicBezTo>
                    <a:pt x="928696" y="0"/>
                    <a:pt x="989934" y="101517"/>
                    <a:pt x="989934" y="101517"/>
                  </a:cubicBezTo>
                  <a:cubicBezTo>
                    <a:pt x="1162229" y="-53866"/>
                    <a:pt x="1264984" y="15538"/>
                    <a:pt x="1264984" y="15538"/>
                  </a:cubicBezTo>
                  <a:cubicBezTo>
                    <a:pt x="1345942" y="88051"/>
                    <a:pt x="1364625" y="255865"/>
                    <a:pt x="1364625" y="255865"/>
                  </a:cubicBezTo>
                  <a:cubicBezTo>
                    <a:pt x="1460114" y="232039"/>
                    <a:pt x="1489176" y="167814"/>
                    <a:pt x="1489176" y="167814"/>
                  </a:cubicBezTo>
                  <a:cubicBezTo>
                    <a:pt x="1550413" y="442325"/>
                    <a:pt x="1145623" y="574919"/>
                    <a:pt x="1145623" y="574919"/>
                  </a:cubicBezTo>
                  <a:cubicBezTo>
                    <a:pt x="890293" y="514837"/>
                    <a:pt x="769894" y="581134"/>
                    <a:pt x="769894" y="581134"/>
                  </a:cubicBezTo>
                  <a:cubicBezTo>
                    <a:pt x="668177" y="479617"/>
                    <a:pt x="420113" y="309731"/>
                    <a:pt x="420113" y="309731"/>
                  </a:cubicBezTo>
                  <a:cubicBezTo>
                    <a:pt x="521830" y="187496"/>
                    <a:pt x="665063" y="243434"/>
                    <a:pt x="665063" y="243434"/>
                  </a:cubicBezTo>
                  <a:cubicBezTo>
                    <a:pt x="653646" y="95302"/>
                    <a:pt x="776121" y="0"/>
                    <a:pt x="77612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40000"/>
                    <a:lumOff val="60000"/>
                  </a:schemeClr>
                </a:gs>
                <a:gs pos="53000">
                  <a:schemeClr val="accent4">
                    <a:lumMod val="75000"/>
                  </a:schemeClr>
                </a:gs>
                <a:gs pos="53100">
                  <a:schemeClr val="accent4">
                    <a:lumMod val="40000"/>
                    <a:lumOff val="60000"/>
                  </a:schemeClr>
                </a:gs>
              </a:gsLst>
              <a:lin ang="16200000" scaled="1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2" name="Freeform 5"/>
            <p:cNvSpPr>
              <a:spLocks/>
            </p:cNvSpPr>
            <p:nvPr/>
          </p:nvSpPr>
          <p:spPr bwMode="auto">
            <a:xfrm>
              <a:off x="5503694" y="2678448"/>
              <a:ext cx="422248" cy="484500"/>
            </a:xfrm>
            <a:custGeom>
              <a:avLst/>
              <a:gdLst>
                <a:gd name="T0" fmla="*/ 804 w 2200"/>
                <a:gd name="T1" fmla="*/ 2190 h 2793"/>
                <a:gd name="T2" fmla="*/ 188 w 2200"/>
                <a:gd name="T3" fmla="*/ 2190 h 2793"/>
                <a:gd name="T4" fmla="*/ 56 w 2200"/>
                <a:gd name="T5" fmla="*/ 2119 h 2793"/>
                <a:gd name="T6" fmla="*/ 0 w 2200"/>
                <a:gd name="T7" fmla="*/ 1974 h 2793"/>
                <a:gd name="T8" fmla="*/ 56 w 2200"/>
                <a:gd name="T9" fmla="*/ 1843 h 2793"/>
                <a:gd name="T10" fmla="*/ 188 w 2200"/>
                <a:gd name="T11" fmla="*/ 1786 h 2793"/>
                <a:gd name="T12" fmla="*/ 804 w 2200"/>
                <a:gd name="T13" fmla="*/ 1786 h 2793"/>
                <a:gd name="T14" fmla="*/ 804 w 2200"/>
                <a:gd name="T15" fmla="*/ 1585 h 2793"/>
                <a:gd name="T16" fmla="*/ 188 w 2200"/>
                <a:gd name="T17" fmla="*/ 1581 h 2793"/>
                <a:gd name="T18" fmla="*/ 56 w 2200"/>
                <a:gd name="T19" fmla="*/ 1521 h 2793"/>
                <a:gd name="T20" fmla="*/ 0 w 2200"/>
                <a:gd name="T21" fmla="*/ 1384 h 2793"/>
                <a:gd name="T22" fmla="*/ 56 w 2200"/>
                <a:gd name="T23" fmla="*/ 1253 h 2793"/>
                <a:gd name="T24" fmla="*/ 188 w 2200"/>
                <a:gd name="T25" fmla="*/ 1196 h 2793"/>
                <a:gd name="T26" fmla="*/ 647 w 2200"/>
                <a:gd name="T27" fmla="*/ 1196 h 2793"/>
                <a:gd name="T28" fmla="*/ 220 w 2200"/>
                <a:gd name="T29" fmla="*/ 443 h 2793"/>
                <a:gd name="T30" fmla="*/ 159 w 2200"/>
                <a:gd name="T31" fmla="*/ 346 h 2793"/>
                <a:gd name="T32" fmla="*/ 134 w 2200"/>
                <a:gd name="T33" fmla="*/ 217 h 2793"/>
                <a:gd name="T34" fmla="*/ 198 w 2200"/>
                <a:gd name="T35" fmla="*/ 72 h 2793"/>
                <a:gd name="T36" fmla="*/ 376 w 2200"/>
                <a:gd name="T37" fmla="*/ 0 h 2793"/>
                <a:gd name="T38" fmla="*/ 513 w 2200"/>
                <a:gd name="T39" fmla="*/ 53 h 2793"/>
                <a:gd name="T40" fmla="*/ 612 w 2200"/>
                <a:gd name="T41" fmla="*/ 153 h 2793"/>
                <a:gd name="T42" fmla="*/ 1097 w 2200"/>
                <a:gd name="T43" fmla="*/ 1039 h 2793"/>
                <a:gd name="T44" fmla="*/ 1629 w 2200"/>
                <a:gd name="T45" fmla="*/ 147 h 2793"/>
                <a:gd name="T46" fmla="*/ 1728 w 2200"/>
                <a:gd name="T47" fmla="*/ 51 h 2793"/>
                <a:gd name="T48" fmla="*/ 1865 w 2200"/>
                <a:gd name="T49" fmla="*/ 0 h 2793"/>
                <a:gd name="T50" fmla="*/ 1953 w 2200"/>
                <a:gd name="T51" fmla="*/ 13 h 2793"/>
                <a:gd name="T52" fmla="*/ 2023 w 2200"/>
                <a:gd name="T53" fmla="*/ 45 h 2793"/>
                <a:gd name="T54" fmla="*/ 2074 w 2200"/>
                <a:gd name="T55" fmla="*/ 108 h 2793"/>
                <a:gd name="T56" fmla="*/ 2104 w 2200"/>
                <a:gd name="T57" fmla="*/ 217 h 2793"/>
                <a:gd name="T58" fmla="*/ 2041 w 2200"/>
                <a:gd name="T59" fmla="*/ 392 h 2793"/>
                <a:gd name="T60" fmla="*/ 1546 w 2200"/>
                <a:gd name="T61" fmla="*/ 1196 h 2793"/>
                <a:gd name="T62" fmla="*/ 2015 w 2200"/>
                <a:gd name="T63" fmla="*/ 1196 h 2793"/>
                <a:gd name="T64" fmla="*/ 2146 w 2200"/>
                <a:gd name="T65" fmla="*/ 1253 h 2793"/>
                <a:gd name="T66" fmla="*/ 2200 w 2200"/>
                <a:gd name="T67" fmla="*/ 1384 h 2793"/>
                <a:gd name="T68" fmla="*/ 2144 w 2200"/>
                <a:gd name="T69" fmla="*/ 1524 h 2793"/>
                <a:gd name="T70" fmla="*/ 2012 w 2200"/>
                <a:gd name="T71" fmla="*/ 1588 h 2793"/>
                <a:gd name="T72" fmla="*/ 1403 w 2200"/>
                <a:gd name="T73" fmla="*/ 1591 h 2793"/>
                <a:gd name="T74" fmla="*/ 1403 w 2200"/>
                <a:gd name="T75" fmla="*/ 1786 h 2793"/>
                <a:gd name="T76" fmla="*/ 2015 w 2200"/>
                <a:gd name="T77" fmla="*/ 1786 h 2793"/>
                <a:gd name="T78" fmla="*/ 2146 w 2200"/>
                <a:gd name="T79" fmla="*/ 1849 h 2793"/>
                <a:gd name="T80" fmla="*/ 2200 w 2200"/>
                <a:gd name="T81" fmla="*/ 1986 h 2793"/>
                <a:gd name="T82" fmla="*/ 2146 w 2200"/>
                <a:gd name="T83" fmla="*/ 2125 h 2793"/>
                <a:gd name="T84" fmla="*/ 2015 w 2200"/>
                <a:gd name="T85" fmla="*/ 2187 h 2793"/>
                <a:gd name="T86" fmla="*/ 1403 w 2200"/>
                <a:gd name="T87" fmla="*/ 2184 h 2793"/>
                <a:gd name="T88" fmla="*/ 1403 w 2200"/>
                <a:gd name="T89" fmla="*/ 2522 h 2793"/>
                <a:gd name="T90" fmla="*/ 1106 w 2200"/>
                <a:gd name="T91" fmla="*/ 2793 h 2793"/>
                <a:gd name="T92" fmla="*/ 888 w 2200"/>
                <a:gd name="T93" fmla="*/ 2726 h 2793"/>
                <a:gd name="T94" fmla="*/ 804 w 2200"/>
                <a:gd name="T95" fmla="*/ 2522 h 2793"/>
                <a:gd name="T96" fmla="*/ 804 w 2200"/>
                <a:gd name="T97" fmla="*/ 2190 h 2793"/>
                <a:gd name="T98" fmla="*/ 804 w 2200"/>
                <a:gd name="T99" fmla="*/ 2190 h 2793"/>
                <a:gd name="T100" fmla="*/ 804 w 2200"/>
                <a:gd name="T101" fmla="*/ 2190 h 2793"/>
                <a:gd name="T102" fmla="*/ 804 w 2200"/>
                <a:gd name="T103" fmla="*/ 2190 h 2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00" h="2793">
                  <a:moveTo>
                    <a:pt x="804" y="2190"/>
                  </a:moveTo>
                  <a:cubicBezTo>
                    <a:pt x="188" y="2190"/>
                    <a:pt x="188" y="2190"/>
                    <a:pt x="188" y="2190"/>
                  </a:cubicBezTo>
                  <a:cubicBezTo>
                    <a:pt x="131" y="2186"/>
                    <a:pt x="87" y="2162"/>
                    <a:pt x="56" y="2119"/>
                  </a:cubicBezTo>
                  <a:cubicBezTo>
                    <a:pt x="25" y="2075"/>
                    <a:pt x="6" y="2027"/>
                    <a:pt x="0" y="1974"/>
                  </a:cubicBezTo>
                  <a:cubicBezTo>
                    <a:pt x="6" y="1921"/>
                    <a:pt x="25" y="1877"/>
                    <a:pt x="56" y="1843"/>
                  </a:cubicBezTo>
                  <a:cubicBezTo>
                    <a:pt x="87" y="1809"/>
                    <a:pt x="131" y="1790"/>
                    <a:pt x="188" y="1786"/>
                  </a:cubicBezTo>
                  <a:cubicBezTo>
                    <a:pt x="804" y="1786"/>
                    <a:pt x="804" y="1786"/>
                    <a:pt x="804" y="1786"/>
                  </a:cubicBezTo>
                  <a:cubicBezTo>
                    <a:pt x="804" y="1585"/>
                    <a:pt x="804" y="1585"/>
                    <a:pt x="804" y="1585"/>
                  </a:cubicBezTo>
                  <a:cubicBezTo>
                    <a:pt x="188" y="1581"/>
                    <a:pt x="188" y="1581"/>
                    <a:pt x="188" y="1581"/>
                  </a:cubicBezTo>
                  <a:cubicBezTo>
                    <a:pt x="131" y="1577"/>
                    <a:pt x="87" y="1557"/>
                    <a:pt x="56" y="1521"/>
                  </a:cubicBezTo>
                  <a:cubicBezTo>
                    <a:pt x="25" y="1485"/>
                    <a:pt x="6" y="1439"/>
                    <a:pt x="0" y="1384"/>
                  </a:cubicBezTo>
                  <a:cubicBezTo>
                    <a:pt x="6" y="1331"/>
                    <a:pt x="25" y="1287"/>
                    <a:pt x="56" y="1253"/>
                  </a:cubicBezTo>
                  <a:cubicBezTo>
                    <a:pt x="87" y="1219"/>
                    <a:pt x="131" y="1200"/>
                    <a:pt x="188" y="1196"/>
                  </a:cubicBezTo>
                  <a:cubicBezTo>
                    <a:pt x="647" y="1196"/>
                    <a:pt x="647" y="1196"/>
                    <a:pt x="647" y="1196"/>
                  </a:cubicBezTo>
                  <a:cubicBezTo>
                    <a:pt x="220" y="443"/>
                    <a:pt x="220" y="443"/>
                    <a:pt x="220" y="443"/>
                  </a:cubicBezTo>
                  <a:cubicBezTo>
                    <a:pt x="199" y="418"/>
                    <a:pt x="179" y="385"/>
                    <a:pt x="159" y="346"/>
                  </a:cubicBezTo>
                  <a:cubicBezTo>
                    <a:pt x="140" y="307"/>
                    <a:pt x="132" y="264"/>
                    <a:pt x="134" y="217"/>
                  </a:cubicBezTo>
                  <a:cubicBezTo>
                    <a:pt x="145" y="157"/>
                    <a:pt x="166" y="109"/>
                    <a:pt x="198" y="72"/>
                  </a:cubicBezTo>
                  <a:cubicBezTo>
                    <a:pt x="230" y="35"/>
                    <a:pt x="289" y="11"/>
                    <a:pt x="376" y="0"/>
                  </a:cubicBezTo>
                  <a:cubicBezTo>
                    <a:pt x="427" y="4"/>
                    <a:pt x="473" y="22"/>
                    <a:pt x="513" y="53"/>
                  </a:cubicBezTo>
                  <a:cubicBezTo>
                    <a:pt x="554" y="83"/>
                    <a:pt x="587" y="117"/>
                    <a:pt x="612" y="153"/>
                  </a:cubicBezTo>
                  <a:cubicBezTo>
                    <a:pt x="1097" y="1039"/>
                    <a:pt x="1097" y="1039"/>
                    <a:pt x="1097" y="1039"/>
                  </a:cubicBezTo>
                  <a:cubicBezTo>
                    <a:pt x="1629" y="147"/>
                    <a:pt x="1629" y="147"/>
                    <a:pt x="1629" y="147"/>
                  </a:cubicBezTo>
                  <a:cubicBezTo>
                    <a:pt x="1655" y="111"/>
                    <a:pt x="1688" y="79"/>
                    <a:pt x="1728" y="51"/>
                  </a:cubicBezTo>
                  <a:cubicBezTo>
                    <a:pt x="1769" y="23"/>
                    <a:pt x="1814" y="6"/>
                    <a:pt x="1865" y="0"/>
                  </a:cubicBezTo>
                  <a:cubicBezTo>
                    <a:pt x="1897" y="2"/>
                    <a:pt x="1926" y="6"/>
                    <a:pt x="1953" y="13"/>
                  </a:cubicBezTo>
                  <a:cubicBezTo>
                    <a:pt x="1980" y="19"/>
                    <a:pt x="2003" y="30"/>
                    <a:pt x="2023" y="45"/>
                  </a:cubicBezTo>
                  <a:cubicBezTo>
                    <a:pt x="2043" y="60"/>
                    <a:pt x="2060" y="81"/>
                    <a:pt x="2074" y="108"/>
                  </a:cubicBezTo>
                  <a:cubicBezTo>
                    <a:pt x="2088" y="136"/>
                    <a:pt x="2098" y="172"/>
                    <a:pt x="2104" y="217"/>
                  </a:cubicBezTo>
                  <a:cubicBezTo>
                    <a:pt x="2104" y="278"/>
                    <a:pt x="2083" y="337"/>
                    <a:pt x="2041" y="392"/>
                  </a:cubicBezTo>
                  <a:cubicBezTo>
                    <a:pt x="1546" y="1196"/>
                    <a:pt x="1546" y="1196"/>
                    <a:pt x="1546" y="1196"/>
                  </a:cubicBezTo>
                  <a:cubicBezTo>
                    <a:pt x="2015" y="1196"/>
                    <a:pt x="2015" y="1196"/>
                    <a:pt x="2015" y="1196"/>
                  </a:cubicBezTo>
                  <a:cubicBezTo>
                    <a:pt x="2070" y="1200"/>
                    <a:pt x="2114" y="1219"/>
                    <a:pt x="2146" y="1253"/>
                  </a:cubicBezTo>
                  <a:cubicBezTo>
                    <a:pt x="2178" y="1287"/>
                    <a:pt x="2196" y="1331"/>
                    <a:pt x="2200" y="1384"/>
                  </a:cubicBezTo>
                  <a:cubicBezTo>
                    <a:pt x="2196" y="1439"/>
                    <a:pt x="2177" y="1486"/>
                    <a:pt x="2144" y="1524"/>
                  </a:cubicBezTo>
                  <a:cubicBezTo>
                    <a:pt x="2111" y="1562"/>
                    <a:pt x="2067" y="1584"/>
                    <a:pt x="2012" y="1588"/>
                  </a:cubicBezTo>
                  <a:cubicBezTo>
                    <a:pt x="1403" y="1591"/>
                    <a:pt x="1403" y="1591"/>
                    <a:pt x="1403" y="1591"/>
                  </a:cubicBezTo>
                  <a:cubicBezTo>
                    <a:pt x="1403" y="1786"/>
                    <a:pt x="1403" y="1786"/>
                    <a:pt x="1403" y="1786"/>
                  </a:cubicBezTo>
                  <a:cubicBezTo>
                    <a:pt x="2015" y="1786"/>
                    <a:pt x="2015" y="1786"/>
                    <a:pt x="2015" y="1786"/>
                  </a:cubicBezTo>
                  <a:cubicBezTo>
                    <a:pt x="2070" y="1790"/>
                    <a:pt x="2114" y="1811"/>
                    <a:pt x="2146" y="1849"/>
                  </a:cubicBezTo>
                  <a:cubicBezTo>
                    <a:pt x="2178" y="1888"/>
                    <a:pt x="2196" y="1933"/>
                    <a:pt x="2200" y="1986"/>
                  </a:cubicBezTo>
                  <a:cubicBezTo>
                    <a:pt x="2196" y="2042"/>
                    <a:pt x="2178" y="2088"/>
                    <a:pt x="2146" y="2125"/>
                  </a:cubicBezTo>
                  <a:cubicBezTo>
                    <a:pt x="2114" y="2162"/>
                    <a:pt x="2070" y="2183"/>
                    <a:pt x="2015" y="2187"/>
                  </a:cubicBezTo>
                  <a:cubicBezTo>
                    <a:pt x="1403" y="2184"/>
                    <a:pt x="1403" y="2184"/>
                    <a:pt x="1403" y="2184"/>
                  </a:cubicBezTo>
                  <a:cubicBezTo>
                    <a:pt x="1403" y="2522"/>
                    <a:pt x="1403" y="2522"/>
                    <a:pt x="1403" y="2522"/>
                  </a:cubicBezTo>
                  <a:cubicBezTo>
                    <a:pt x="1394" y="2703"/>
                    <a:pt x="1296" y="2793"/>
                    <a:pt x="1106" y="2793"/>
                  </a:cubicBezTo>
                  <a:cubicBezTo>
                    <a:pt x="1013" y="2793"/>
                    <a:pt x="940" y="2771"/>
                    <a:pt x="888" y="2726"/>
                  </a:cubicBezTo>
                  <a:cubicBezTo>
                    <a:pt x="836" y="2682"/>
                    <a:pt x="808" y="2614"/>
                    <a:pt x="804" y="2522"/>
                  </a:cubicBezTo>
                  <a:cubicBezTo>
                    <a:pt x="804" y="2190"/>
                    <a:pt x="804" y="2190"/>
                    <a:pt x="804" y="2190"/>
                  </a:cubicBezTo>
                  <a:cubicBezTo>
                    <a:pt x="804" y="2190"/>
                    <a:pt x="804" y="2190"/>
                    <a:pt x="804" y="2190"/>
                  </a:cubicBezTo>
                  <a:moveTo>
                    <a:pt x="804" y="2190"/>
                  </a:moveTo>
                  <a:cubicBezTo>
                    <a:pt x="804" y="2190"/>
                    <a:pt x="804" y="2190"/>
                    <a:pt x="804" y="219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3" name="Freeform 5"/>
            <p:cNvSpPr>
              <a:spLocks/>
            </p:cNvSpPr>
            <p:nvPr/>
          </p:nvSpPr>
          <p:spPr bwMode="auto">
            <a:xfrm>
              <a:off x="6173549" y="2678448"/>
              <a:ext cx="422248" cy="484500"/>
            </a:xfrm>
            <a:custGeom>
              <a:avLst/>
              <a:gdLst>
                <a:gd name="T0" fmla="*/ 804 w 2200"/>
                <a:gd name="T1" fmla="*/ 2190 h 2793"/>
                <a:gd name="T2" fmla="*/ 188 w 2200"/>
                <a:gd name="T3" fmla="*/ 2190 h 2793"/>
                <a:gd name="T4" fmla="*/ 56 w 2200"/>
                <a:gd name="T5" fmla="*/ 2119 h 2793"/>
                <a:gd name="T6" fmla="*/ 0 w 2200"/>
                <a:gd name="T7" fmla="*/ 1974 h 2793"/>
                <a:gd name="T8" fmla="*/ 56 w 2200"/>
                <a:gd name="T9" fmla="*/ 1843 h 2793"/>
                <a:gd name="T10" fmla="*/ 188 w 2200"/>
                <a:gd name="T11" fmla="*/ 1786 h 2793"/>
                <a:gd name="T12" fmla="*/ 804 w 2200"/>
                <a:gd name="T13" fmla="*/ 1786 h 2793"/>
                <a:gd name="T14" fmla="*/ 804 w 2200"/>
                <a:gd name="T15" fmla="*/ 1585 h 2793"/>
                <a:gd name="T16" fmla="*/ 188 w 2200"/>
                <a:gd name="T17" fmla="*/ 1581 h 2793"/>
                <a:gd name="T18" fmla="*/ 56 w 2200"/>
                <a:gd name="T19" fmla="*/ 1521 h 2793"/>
                <a:gd name="T20" fmla="*/ 0 w 2200"/>
                <a:gd name="T21" fmla="*/ 1384 h 2793"/>
                <a:gd name="T22" fmla="*/ 56 w 2200"/>
                <a:gd name="T23" fmla="*/ 1253 h 2793"/>
                <a:gd name="T24" fmla="*/ 188 w 2200"/>
                <a:gd name="T25" fmla="*/ 1196 h 2793"/>
                <a:gd name="T26" fmla="*/ 647 w 2200"/>
                <a:gd name="T27" fmla="*/ 1196 h 2793"/>
                <a:gd name="T28" fmla="*/ 220 w 2200"/>
                <a:gd name="T29" fmla="*/ 443 h 2793"/>
                <a:gd name="T30" fmla="*/ 159 w 2200"/>
                <a:gd name="T31" fmla="*/ 346 h 2793"/>
                <a:gd name="T32" fmla="*/ 134 w 2200"/>
                <a:gd name="T33" fmla="*/ 217 h 2793"/>
                <a:gd name="T34" fmla="*/ 198 w 2200"/>
                <a:gd name="T35" fmla="*/ 72 h 2793"/>
                <a:gd name="T36" fmla="*/ 376 w 2200"/>
                <a:gd name="T37" fmla="*/ 0 h 2793"/>
                <a:gd name="T38" fmla="*/ 513 w 2200"/>
                <a:gd name="T39" fmla="*/ 53 h 2793"/>
                <a:gd name="T40" fmla="*/ 612 w 2200"/>
                <a:gd name="T41" fmla="*/ 153 h 2793"/>
                <a:gd name="T42" fmla="*/ 1097 w 2200"/>
                <a:gd name="T43" fmla="*/ 1039 h 2793"/>
                <a:gd name="T44" fmla="*/ 1629 w 2200"/>
                <a:gd name="T45" fmla="*/ 147 h 2793"/>
                <a:gd name="T46" fmla="*/ 1728 w 2200"/>
                <a:gd name="T47" fmla="*/ 51 h 2793"/>
                <a:gd name="T48" fmla="*/ 1865 w 2200"/>
                <a:gd name="T49" fmla="*/ 0 h 2793"/>
                <a:gd name="T50" fmla="*/ 1953 w 2200"/>
                <a:gd name="T51" fmla="*/ 13 h 2793"/>
                <a:gd name="T52" fmla="*/ 2023 w 2200"/>
                <a:gd name="T53" fmla="*/ 45 h 2793"/>
                <a:gd name="T54" fmla="*/ 2074 w 2200"/>
                <a:gd name="T55" fmla="*/ 108 h 2793"/>
                <a:gd name="T56" fmla="*/ 2104 w 2200"/>
                <a:gd name="T57" fmla="*/ 217 h 2793"/>
                <a:gd name="T58" fmla="*/ 2041 w 2200"/>
                <a:gd name="T59" fmla="*/ 392 h 2793"/>
                <a:gd name="T60" fmla="*/ 1546 w 2200"/>
                <a:gd name="T61" fmla="*/ 1196 h 2793"/>
                <a:gd name="T62" fmla="*/ 2015 w 2200"/>
                <a:gd name="T63" fmla="*/ 1196 h 2793"/>
                <a:gd name="T64" fmla="*/ 2146 w 2200"/>
                <a:gd name="T65" fmla="*/ 1253 h 2793"/>
                <a:gd name="T66" fmla="*/ 2200 w 2200"/>
                <a:gd name="T67" fmla="*/ 1384 h 2793"/>
                <a:gd name="T68" fmla="*/ 2144 w 2200"/>
                <a:gd name="T69" fmla="*/ 1524 h 2793"/>
                <a:gd name="T70" fmla="*/ 2012 w 2200"/>
                <a:gd name="T71" fmla="*/ 1588 h 2793"/>
                <a:gd name="T72" fmla="*/ 1403 w 2200"/>
                <a:gd name="T73" fmla="*/ 1591 h 2793"/>
                <a:gd name="T74" fmla="*/ 1403 w 2200"/>
                <a:gd name="T75" fmla="*/ 1786 h 2793"/>
                <a:gd name="T76" fmla="*/ 2015 w 2200"/>
                <a:gd name="T77" fmla="*/ 1786 h 2793"/>
                <a:gd name="T78" fmla="*/ 2146 w 2200"/>
                <a:gd name="T79" fmla="*/ 1849 h 2793"/>
                <a:gd name="T80" fmla="*/ 2200 w 2200"/>
                <a:gd name="T81" fmla="*/ 1986 h 2793"/>
                <a:gd name="T82" fmla="*/ 2146 w 2200"/>
                <a:gd name="T83" fmla="*/ 2125 h 2793"/>
                <a:gd name="T84" fmla="*/ 2015 w 2200"/>
                <a:gd name="T85" fmla="*/ 2187 h 2793"/>
                <a:gd name="T86" fmla="*/ 1403 w 2200"/>
                <a:gd name="T87" fmla="*/ 2184 h 2793"/>
                <a:gd name="T88" fmla="*/ 1403 w 2200"/>
                <a:gd name="T89" fmla="*/ 2522 h 2793"/>
                <a:gd name="T90" fmla="*/ 1106 w 2200"/>
                <a:gd name="T91" fmla="*/ 2793 h 2793"/>
                <a:gd name="T92" fmla="*/ 888 w 2200"/>
                <a:gd name="T93" fmla="*/ 2726 h 2793"/>
                <a:gd name="T94" fmla="*/ 804 w 2200"/>
                <a:gd name="T95" fmla="*/ 2522 h 2793"/>
                <a:gd name="T96" fmla="*/ 804 w 2200"/>
                <a:gd name="T97" fmla="*/ 2190 h 2793"/>
                <a:gd name="T98" fmla="*/ 804 w 2200"/>
                <a:gd name="T99" fmla="*/ 2190 h 2793"/>
                <a:gd name="T100" fmla="*/ 804 w 2200"/>
                <a:gd name="T101" fmla="*/ 2190 h 2793"/>
                <a:gd name="T102" fmla="*/ 804 w 2200"/>
                <a:gd name="T103" fmla="*/ 2190 h 2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00" h="2793">
                  <a:moveTo>
                    <a:pt x="804" y="2190"/>
                  </a:moveTo>
                  <a:cubicBezTo>
                    <a:pt x="188" y="2190"/>
                    <a:pt x="188" y="2190"/>
                    <a:pt x="188" y="2190"/>
                  </a:cubicBezTo>
                  <a:cubicBezTo>
                    <a:pt x="131" y="2186"/>
                    <a:pt x="87" y="2162"/>
                    <a:pt x="56" y="2119"/>
                  </a:cubicBezTo>
                  <a:cubicBezTo>
                    <a:pt x="25" y="2075"/>
                    <a:pt x="6" y="2027"/>
                    <a:pt x="0" y="1974"/>
                  </a:cubicBezTo>
                  <a:cubicBezTo>
                    <a:pt x="6" y="1921"/>
                    <a:pt x="25" y="1877"/>
                    <a:pt x="56" y="1843"/>
                  </a:cubicBezTo>
                  <a:cubicBezTo>
                    <a:pt x="87" y="1809"/>
                    <a:pt x="131" y="1790"/>
                    <a:pt x="188" y="1786"/>
                  </a:cubicBezTo>
                  <a:cubicBezTo>
                    <a:pt x="804" y="1786"/>
                    <a:pt x="804" y="1786"/>
                    <a:pt x="804" y="1786"/>
                  </a:cubicBezTo>
                  <a:cubicBezTo>
                    <a:pt x="804" y="1585"/>
                    <a:pt x="804" y="1585"/>
                    <a:pt x="804" y="1585"/>
                  </a:cubicBezTo>
                  <a:cubicBezTo>
                    <a:pt x="188" y="1581"/>
                    <a:pt x="188" y="1581"/>
                    <a:pt x="188" y="1581"/>
                  </a:cubicBezTo>
                  <a:cubicBezTo>
                    <a:pt x="131" y="1577"/>
                    <a:pt x="87" y="1557"/>
                    <a:pt x="56" y="1521"/>
                  </a:cubicBezTo>
                  <a:cubicBezTo>
                    <a:pt x="25" y="1485"/>
                    <a:pt x="6" y="1439"/>
                    <a:pt x="0" y="1384"/>
                  </a:cubicBezTo>
                  <a:cubicBezTo>
                    <a:pt x="6" y="1331"/>
                    <a:pt x="25" y="1287"/>
                    <a:pt x="56" y="1253"/>
                  </a:cubicBezTo>
                  <a:cubicBezTo>
                    <a:pt x="87" y="1219"/>
                    <a:pt x="131" y="1200"/>
                    <a:pt x="188" y="1196"/>
                  </a:cubicBezTo>
                  <a:cubicBezTo>
                    <a:pt x="647" y="1196"/>
                    <a:pt x="647" y="1196"/>
                    <a:pt x="647" y="1196"/>
                  </a:cubicBezTo>
                  <a:cubicBezTo>
                    <a:pt x="220" y="443"/>
                    <a:pt x="220" y="443"/>
                    <a:pt x="220" y="443"/>
                  </a:cubicBezTo>
                  <a:cubicBezTo>
                    <a:pt x="199" y="418"/>
                    <a:pt x="179" y="385"/>
                    <a:pt x="159" y="346"/>
                  </a:cubicBezTo>
                  <a:cubicBezTo>
                    <a:pt x="140" y="307"/>
                    <a:pt x="132" y="264"/>
                    <a:pt x="134" y="217"/>
                  </a:cubicBezTo>
                  <a:cubicBezTo>
                    <a:pt x="145" y="157"/>
                    <a:pt x="166" y="109"/>
                    <a:pt x="198" y="72"/>
                  </a:cubicBezTo>
                  <a:cubicBezTo>
                    <a:pt x="230" y="35"/>
                    <a:pt x="289" y="11"/>
                    <a:pt x="376" y="0"/>
                  </a:cubicBezTo>
                  <a:cubicBezTo>
                    <a:pt x="427" y="4"/>
                    <a:pt x="473" y="22"/>
                    <a:pt x="513" y="53"/>
                  </a:cubicBezTo>
                  <a:cubicBezTo>
                    <a:pt x="554" y="83"/>
                    <a:pt x="587" y="117"/>
                    <a:pt x="612" y="153"/>
                  </a:cubicBezTo>
                  <a:cubicBezTo>
                    <a:pt x="1097" y="1039"/>
                    <a:pt x="1097" y="1039"/>
                    <a:pt x="1097" y="1039"/>
                  </a:cubicBezTo>
                  <a:cubicBezTo>
                    <a:pt x="1629" y="147"/>
                    <a:pt x="1629" y="147"/>
                    <a:pt x="1629" y="147"/>
                  </a:cubicBezTo>
                  <a:cubicBezTo>
                    <a:pt x="1655" y="111"/>
                    <a:pt x="1688" y="79"/>
                    <a:pt x="1728" y="51"/>
                  </a:cubicBezTo>
                  <a:cubicBezTo>
                    <a:pt x="1769" y="23"/>
                    <a:pt x="1814" y="6"/>
                    <a:pt x="1865" y="0"/>
                  </a:cubicBezTo>
                  <a:cubicBezTo>
                    <a:pt x="1897" y="2"/>
                    <a:pt x="1926" y="6"/>
                    <a:pt x="1953" y="13"/>
                  </a:cubicBezTo>
                  <a:cubicBezTo>
                    <a:pt x="1980" y="19"/>
                    <a:pt x="2003" y="30"/>
                    <a:pt x="2023" y="45"/>
                  </a:cubicBezTo>
                  <a:cubicBezTo>
                    <a:pt x="2043" y="60"/>
                    <a:pt x="2060" y="81"/>
                    <a:pt x="2074" y="108"/>
                  </a:cubicBezTo>
                  <a:cubicBezTo>
                    <a:pt x="2088" y="136"/>
                    <a:pt x="2098" y="172"/>
                    <a:pt x="2104" y="217"/>
                  </a:cubicBezTo>
                  <a:cubicBezTo>
                    <a:pt x="2104" y="278"/>
                    <a:pt x="2083" y="337"/>
                    <a:pt x="2041" y="392"/>
                  </a:cubicBezTo>
                  <a:cubicBezTo>
                    <a:pt x="1546" y="1196"/>
                    <a:pt x="1546" y="1196"/>
                    <a:pt x="1546" y="1196"/>
                  </a:cubicBezTo>
                  <a:cubicBezTo>
                    <a:pt x="2015" y="1196"/>
                    <a:pt x="2015" y="1196"/>
                    <a:pt x="2015" y="1196"/>
                  </a:cubicBezTo>
                  <a:cubicBezTo>
                    <a:pt x="2070" y="1200"/>
                    <a:pt x="2114" y="1219"/>
                    <a:pt x="2146" y="1253"/>
                  </a:cubicBezTo>
                  <a:cubicBezTo>
                    <a:pt x="2178" y="1287"/>
                    <a:pt x="2196" y="1331"/>
                    <a:pt x="2200" y="1384"/>
                  </a:cubicBezTo>
                  <a:cubicBezTo>
                    <a:pt x="2196" y="1439"/>
                    <a:pt x="2177" y="1486"/>
                    <a:pt x="2144" y="1524"/>
                  </a:cubicBezTo>
                  <a:cubicBezTo>
                    <a:pt x="2111" y="1562"/>
                    <a:pt x="2067" y="1584"/>
                    <a:pt x="2012" y="1588"/>
                  </a:cubicBezTo>
                  <a:cubicBezTo>
                    <a:pt x="1403" y="1591"/>
                    <a:pt x="1403" y="1591"/>
                    <a:pt x="1403" y="1591"/>
                  </a:cubicBezTo>
                  <a:cubicBezTo>
                    <a:pt x="1403" y="1786"/>
                    <a:pt x="1403" y="1786"/>
                    <a:pt x="1403" y="1786"/>
                  </a:cubicBezTo>
                  <a:cubicBezTo>
                    <a:pt x="2015" y="1786"/>
                    <a:pt x="2015" y="1786"/>
                    <a:pt x="2015" y="1786"/>
                  </a:cubicBezTo>
                  <a:cubicBezTo>
                    <a:pt x="2070" y="1790"/>
                    <a:pt x="2114" y="1811"/>
                    <a:pt x="2146" y="1849"/>
                  </a:cubicBezTo>
                  <a:cubicBezTo>
                    <a:pt x="2178" y="1888"/>
                    <a:pt x="2196" y="1933"/>
                    <a:pt x="2200" y="1986"/>
                  </a:cubicBezTo>
                  <a:cubicBezTo>
                    <a:pt x="2196" y="2042"/>
                    <a:pt x="2178" y="2088"/>
                    <a:pt x="2146" y="2125"/>
                  </a:cubicBezTo>
                  <a:cubicBezTo>
                    <a:pt x="2114" y="2162"/>
                    <a:pt x="2070" y="2183"/>
                    <a:pt x="2015" y="2187"/>
                  </a:cubicBezTo>
                  <a:cubicBezTo>
                    <a:pt x="1403" y="2184"/>
                    <a:pt x="1403" y="2184"/>
                    <a:pt x="1403" y="2184"/>
                  </a:cubicBezTo>
                  <a:cubicBezTo>
                    <a:pt x="1403" y="2522"/>
                    <a:pt x="1403" y="2522"/>
                    <a:pt x="1403" y="2522"/>
                  </a:cubicBezTo>
                  <a:cubicBezTo>
                    <a:pt x="1394" y="2703"/>
                    <a:pt x="1296" y="2793"/>
                    <a:pt x="1106" y="2793"/>
                  </a:cubicBezTo>
                  <a:cubicBezTo>
                    <a:pt x="1013" y="2793"/>
                    <a:pt x="940" y="2771"/>
                    <a:pt x="888" y="2726"/>
                  </a:cubicBezTo>
                  <a:cubicBezTo>
                    <a:pt x="836" y="2682"/>
                    <a:pt x="808" y="2614"/>
                    <a:pt x="804" y="2522"/>
                  </a:cubicBezTo>
                  <a:cubicBezTo>
                    <a:pt x="804" y="2190"/>
                    <a:pt x="804" y="2190"/>
                    <a:pt x="804" y="2190"/>
                  </a:cubicBezTo>
                  <a:cubicBezTo>
                    <a:pt x="804" y="2190"/>
                    <a:pt x="804" y="2190"/>
                    <a:pt x="804" y="2190"/>
                  </a:cubicBezTo>
                  <a:moveTo>
                    <a:pt x="804" y="2190"/>
                  </a:moveTo>
                  <a:cubicBezTo>
                    <a:pt x="804" y="2190"/>
                    <a:pt x="804" y="2190"/>
                    <a:pt x="804" y="219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4" name="Freeform 5"/>
            <p:cNvSpPr>
              <a:spLocks/>
            </p:cNvSpPr>
            <p:nvPr/>
          </p:nvSpPr>
          <p:spPr bwMode="auto">
            <a:xfrm>
              <a:off x="6843405" y="2678448"/>
              <a:ext cx="422248" cy="484500"/>
            </a:xfrm>
            <a:custGeom>
              <a:avLst/>
              <a:gdLst>
                <a:gd name="T0" fmla="*/ 804 w 2200"/>
                <a:gd name="T1" fmla="*/ 2190 h 2793"/>
                <a:gd name="T2" fmla="*/ 188 w 2200"/>
                <a:gd name="T3" fmla="*/ 2190 h 2793"/>
                <a:gd name="T4" fmla="*/ 56 w 2200"/>
                <a:gd name="T5" fmla="*/ 2119 h 2793"/>
                <a:gd name="T6" fmla="*/ 0 w 2200"/>
                <a:gd name="T7" fmla="*/ 1974 h 2793"/>
                <a:gd name="T8" fmla="*/ 56 w 2200"/>
                <a:gd name="T9" fmla="*/ 1843 h 2793"/>
                <a:gd name="T10" fmla="*/ 188 w 2200"/>
                <a:gd name="T11" fmla="*/ 1786 h 2793"/>
                <a:gd name="T12" fmla="*/ 804 w 2200"/>
                <a:gd name="T13" fmla="*/ 1786 h 2793"/>
                <a:gd name="T14" fmla="*/ 804 w 2200"/>
                <a:gd name="T15" fmla="*/ 1585 h 2793"/>
                <a:gd name="T16" fmla="*/ 188 w 2200"/>
                <a:gd name="T17" fmla="*/ 1581 h 2793"/>
                <a:gd name="T18" fmla="*/ 56 w 2200"/>
                <a:gd name="T19" fmla="*/ 1521 h 2793"/>
                <a:gd name="T20" fmla="*/ 0 w 2200"/>
                <a:gd name="T21" fmla="*/ 1384 h 2793"/>
                <a:gd name="T22" fmla="*/ 56 w 2200"/>
                <a:gd name="T23" fmla="*/ 1253 h 2793"/>
                <a:gd name="T24" fmla="*/ 188 w 2200"/>
                <a:gd name="T25" fmla="*/ 1196 h 2793"/>
                <a:gd name="T26" fmla="*/ 647 w 2200"/>
                <a:gd name="T27" fmla="*/ 1196 h 2793"/>
                <a:gd name="T28" fmla="*/ 220 w 2200"/>
                <a:gd name="T29" fmla="*/ 443 h 2793"/>
                <a:gd name="T30" fmla="*/ 159 w 2200"/>
                <a:gd name="T31" fmla="*/ 346 h 2793"/>
                <a:gd name="T32" fmla="*/ 134 w 2200"/>
                <a:gd name="T33" fmla="*/ 217 h 2793"/>
                <a:gd name="T34" fmla="*/ 198 w 2200"/>
                <a:gd name="T35" fmla="*/ 72 h 2793"/>
                <a:gd name="T36" fmla="*/ 376 w 2200"/>
                <a:gd name="T37" fmla="*/ 0 h 2793"/>
                <a:gd name="T38" fmla="*/ 513 w 2200"/>
                <a:gd name="T39" fmla="*/ 53 h 2793"/>
                <a:gd name="T40" fmla="*/ 612 w 2200"/>
                <a:gd name="T41" fmla="*/ 153 h 2793"/>
                <a:gd name="T42" fmla="*/ 1097 w 2200"/>
                <a:gd name="T43" fmla="*/ 1039 h 2793"/>
                <a:gd name="T44" fmla="*/ 1629 w 2200"/>
                <a:gd name="T45" fmla="*/ 147 h 2793"/>
                <a:gd name="T46" fmla="*/ 1728 w 2200"/>
                <a:gd name="T47" fmla="*/ 51 h 2793"/>
                <a:gd name="T48" fmla="*/ 1865 w 2200"/>
                <a:gd name="T49" fmla="*/ 0 h 2793"/>
                <a:gd name="T50" fmla="*/ 1953 w 2200"/>
                <a:gd name="T51" fmla="*/ 13 h 2793"/>
                <a:gd name="T52" fmla="*/ 2023 w 2200"/>
                <a:gd name="T53" fmla="*/ 45 h 2793"/>
                <a:gd name="T54" fmla="*/ 2074 w 2200"/>
                <a:gd name="T55" fmla="*/ 108 h 2793"/>
                <a:gd name="T56" fmla="*/ 2104 w 2200"/>
                <a:gd name="T57" fmla="*/ 217 h 2793"/>
                <a:gd name="T58" fmla="*/ 2041 w 2200"/>
                <a:gd name="T59" fmla="*/ 392 h 2793"/>
                <a:gd name="T60" fmla="*/ 1546 w 2200"/>
                <a:gd name="T61" fmla="*/ 1196 h 2793"/>
                <a:gd name="T62" fmla="*/ 2015 w 2200"/>
                <a:gd name="T63" fmla="*/ 1196 h 2793"/>
                <a:gd name="T64" fmla="*/ 2146 w 2200"/>
                <a:gd name="T65" fmla="*/ 1253 h 2793"/>
                <a:gd name="T66" fmla="*/ 2200 w 2200"/>
                <a:gd name="T67" fmla="*/ 1384 h 2793"/>
                <a:gd name="T68" fmla="*/ 2144 w 2200"/>
                <a:gd name="T69" fmla="*/ 1524 h 2793"/>
                <a:gd name="T70" fmla="*/ 2012 w 2200"/>
                <a:gd name="T71" fmla="*/ 1588 h 2793"/>
                <a:gd name="T72" fmla="*/ 1403 w 2200"/>
                <a:gd name="T73" fmla="*/ 1591 h 2793"/>
                <a:gd name="T74" fmla="*/ 1403 w 2200"/>
                <a:gd name="T75" fmla="*/ 1786 h 2793"/>
                <a:gd name="T76" fmla="*/ 2015 w 2200"/>
                <a:gd name="T77" fmla="*/ 1786 h 2793"/>
                <a:gd name="T78" fmla="*/ 2146 w 2200"/>
                <a:gd name="T79" fmla="*/ 1849 h 2793"/>
                <a:gd name="T80" fmla="*/ 2200 w 2200"/>
                <a:gd name="T81" fmla="*/ 1986 h 2793"/>
                <a:gd name="T82" fmla="*/ 2146 w 2200"/>
                <a:gd name="T83" fmla="*/ 2125 h 2793"/>
                <a:gd name="T84" fmla="*/ 2015 w 2200"/>
                <a:gd name="T85" fmla="*/ 2187 h 2793"/>
                <a:gd name="T86" fmla="*/ 1403 w 2200"/>
                <a:gd name="T87" fmla="*/ 2184 h 2793"/>
                <a:gd name="T88" fmla="*/ 1403 w 2200"/>
                <a:gd name="T89" fmla="*/ 2522 h 2793"/>
                <a:gd name="T90" fmla="*/ 1106 w 2200"/>
                <a:gd name="T91" fmla="*/ 2793 h 2793"/>
                <a:gd name="T92" fmla="*/ 888 w 2200"/>
                <a:gd name="T93" fmla="*/ 2726 h 2793"/>
                <a:gd name="T94" fmla="*/ 804 w 2200"/>
                <a:gd name="T95" fmla="*/ 2522 h 2793"/>
                <a:gd name="T96" fmla="*/ 804 w 2200"/>
                <a:gd name="T97" fmla="*/ 2190 h 2793"/>
                <a:gd name="T98" fmla="*/ 804 w 2200"/>
                <a:gd name="T99" fmla="*/ 2190 h 2793"/>
                <a:gd name="T100" fmla="*/ 804 w 2200"/>
                <a:gd name="T101" fmla="*/ 2190 h 2793"/>
                <a:gd name="T102" fmla="*/ 804 w 2200"/>
                <a:gd name="T103" fmla="*/ 2190 h 2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00" h="2793">
                  <a:moveTo>
                    <a:pt x="804" y="2190"/>
                  </a:moveTo>
                  <a:cubicBezTo>
                    <a:pt x="188" y="2190"/>
                    <a:pt x="188" y="2190"/>
                    <a:pt x="188" y="2190"/>
                  </a:cubicBezTo>
                  <a:cubicBezTo>
                    <a:pt x="131" y="2186"/>
                    <a:pt x="87" y="2162"/>
                    <a:pt x="56" y="2119"/>
                  </a:cubicBezTo>
                  <a:cubicBezTo>
                    <a:pt x="25" y="2075"/>
                    <a:pt x="6" y="2027"/>
                    <a:pt x="0" y="1974"/>
                  </a:cubicBezTo>
                  <a:cubicBezTo>
                    <a:pt x="6" y="1921"/>
                    <a:pt x="25" y="1877"/>
                    <a:pt x="56" y="1843"/>
                  </a:cubicBezTo>
                  <a:cubicBezTo>
                    <a:pt x="87" y="1809"/>
                    <a:pt x="131" y="1790"/>
                    <a:pt x="188" y="1786"/>
                  </a:cubicBezTo>
                  <a:cubicBezTo>
                    <a:pt x="804" y="1786"/>
                    <a:pt x="804" y="1786"/>
                    <a:pt x="804" y="1786"/>
                  </a:cubicBezTo>
                  <a:cubicBezTo>
                    <a:pt x="804" y="1585"/>
                    <a:pt x="804" y="1585"/>
                    <a:pt x="804" y="1585"/>
                  </a:cubicBezTo>
                  <a:cubicBezTo>
                    <a:pt x="188" y="1581"/>
                    <a:pt x="188" y="1581"/>
                    <a:pt x="188" y="1581"/>
                  </a:cubicBezTo>
                  <a:cubicBezTo>
                    <a:pt x="131" y="1577"/>
                    <a:pt x="87" y="1557"/>
                    <a:pt x="56" y="1521"/>
                  </a:cubicBezTo>
                  <a:cubicBezTo>
                    <a:pt x="25" y="1485"/>
                    <a:pt x="6" y="1439"/>
                    <a:pt x="0" y="1384"/>
                  </a:cubicBezTo>
                  <a:cubicBezTo>
                    <a:pt x="6" y="1331"/>
                    <a:pt x="25" y="1287"/>
                    <a:pt x="56" y="1253"/>
                  </a:cubicBezTo>
                  <a:cubicBezTo>
                    <a:pt x="87" y="1219"/>
                    <a:pt x="131" y="1200"/>
                    <a:pt x="188" y="1196"/>
                  </a:cubicBezTo>
                  <a:cubicBezTo>
                    <a:pt x="647" y="1196"/>
                    <a:pt x="647" y="1196"/>
                    <a:pt x="647" y="1196"/>
                  </a:cubicBezTo>
                  <a:cubicBezTo>
                    <a:pt x="220" y="443"/>
                    <a:pt x="220" y="443"/>
                    <a:pt x="220" y="443"/>
                  </a:cubicBezTo>
                  <a:cubicBezTo>
                    <a:pt x="199" y="418"/>
                    <a:pt x="179" y="385"/>
                    <a:pt x="159" y="346"/>
                  </a:cubicBezTo>
                  <a:cubicBezTo>
                    <a:pt x="140" y="307"/>
                    <a:pt x="132" y="264"/>
                    <a:pt x="134" y="217"/>
                  </a:cubicBezTo>
                  <a:cubicBezTo>
                    <a:pt x="145" y="157"/>
                    <a:pt x="166" y="109"/>
                    <a:pt x="198" y="72"/>
                  </a:cubicBezTo>
                  <a:cubicBezTo>
                    <a:pt x="230" y="35"/>
                    <a:pt x="289" y="11"/>
                    <a:pt x="376" y="0"/>
                  </a:cubicBezTo>
                  <a:cubicBezTo>
                    <a:pt x="427" y="4"/>
                    <a:pt x="473" y="22"/>
                    <a:pt x="513" y="53"/>
                  </a:cubicBezTo>
                  <a:cubicBezTo>
                    <a:pt x="554" y="83"/>
                    <a:pt x="587" y="117"/>
                    <a:pt x="612" y="153"/>
                  </a:cubicBezTo>
                  <a:cubicBezTo>
                    <a:pt x="1097" y="1039"/>
                    <a:pt x="1097" y="1039"/>
                    <a:pt x="1097" y="1039"/>
                  </a:cubicBezTo>
                  <a:cubicBezTo>
                    <a:pt x="1629" y="147"/>
                    <a:pt x="1629" y="147"/>
                    <a:pt x="1629" y="147"/>
                  </a:cubicBezTo>
                  <a:cubicBezTo>
                    <a:pt x="1655" y="111"/>
                    <a:pt x="1688" y="79"/>
                    <a:pt x="1728" y="51"/>
                  </a:cubicBezTo>
                  <a:cubicBezTo>
                    <a:pt x="1769" y="23"/>
                    <a:pt x="1814" y="6"/>
                    <a:pt x="1865" y="0"/>
                  </a:cubicBezTo>
                  <a:cubicBezTo>
                    <a:pt x="1897" y="2"/>
                    <a:pt x="1926" y="6"/>
                    <a:pt x="1953" y="13"/>
                  </a:cubicBezTo>
                  <a:cubicBezTo>
                    <a:pt x="1980" y="19"/>
                    <a:pt x="2003" y="30"/>
                    <a:pt x="2023" y="45"/>
                  </a:cubicBezTo>
                  <a:cubicBezTo>
                    <a:pt x="2043" y="60"/>
                    <a:pt x="2060" y="81"/>
                    <a:pt x="2074" y="108"/>
                  </a:cubicBezTo>
                  <a:cubicBezTo>
                    <a:pt x="2088" y="136"/>
                    <a:pt x="2098" y="172"/>
                    <a:pt x="2104" y="217"/>
                  </a:cubicBezTo>
                  <a:cubicBezTo>
                    <a:pt x="2104" y="278"/>
                    <a:pt x="2083" y="337"/>
                    <a:pt x="2041" y="392"/>
                  </a:cubicBezTo>
                  <a:cubicBezTo>
                    <a:pt x="1546" y="1196"/>
                    <a:pt x="1546" y="1196"/>
                    <a:pt x="1546" y="1196"/>
                  </a:cubicBezTo>
                  <a:cubicBezTo>
                    <a:pt x="2015" y="1196"/>
                    <a:pt x="2015" y="1196"/>
                    <a:pt x="2015" y="1196"/>
                  </a:cubicBezTo>
                  <a:cubicBezTo>
                    <a:pt x="2070" y="1200"/>
                    <a:pt x="2114" y="1219"/>
                    <a:pt x="2146" y="1253"/>
                  </a:cubicBezTo>
                  <a:cubicBezTo>
                    <a:pt x="2178" y="1287"/>
                    <a:pt x="2196" y="1331"/>
                    <a:pt x="2200" y="1384"/>
                  </a:cubicBezTo>
                  <a:cubicBezTo>
                    <a:pt x="2196" y="1439"/>
                    <a:pt x="2177" y="1486"/>
                    <a:pt x="2144" y="1524"/>
                  </a:cubicBezTo>
                  <a:cubicBezTo>
                    <a:pt x="2111" y="1562"/>
                    <a:pt x="2067" y="1584"/>
                    <a:pt x="2012" y="1588"/>
                  </a:cubicBezTo>
                  <a:cubicBezTo>
                    <a:pt x="1403" y="1591"/>
                    <a:pt x="1403" y="1591"/>
                    <a:pt x="1403" y="1591"/>
                  </a:cubicBezTo>
                  <a:cubicBezTo>
                    <a:pt x="1403" y="1786"/>
                    <a:pt x="1403" y="1786"/>
                    <a:pt x="1403" y="1786"/>
                  </a:cubicBezTo>
                  <a:cubicBezTo>
                    <a:pt x="2015" y="1786"/>
                    <a:pt x="2015" y="1786"/>
                    <a:pt x="2015" y="1786"/>
                  </a:cubicBezTo>
                  <a:cubicBezTo>
                    <a:pt x="2070" y="1790"/>
                    <a:pt x="2114" y="1811"/>
                    <a:pt x="2146" y="1849"/>
                  </a:cubicBezTo>
                  <a:cubicBezTo>
                    <a:pt x="2178" y="1888"/>
                    <a:pt x="2196" y="1933"/>
                    <a:pt x="2200" y="1986"/>
                  </a:cubicBezTo>
                  <a:cubicBezTo>
                    <a:pt x="2196" y="2042"/>
                    <a:pt x="2178" y="2088"/>
                    <a:pt x="2146" y="2125"/>
                  </a:cubicBezTo>
                  <a:cubicBezTo>
                    <a:pt x="2114" y="2162"/>
                    <a:pt x="2070" y="2183"/>
                    <a:pt x="2015" y="2187"/>
                  </a:cubicBezTo>
                  <a:cubicBezTo>
                    <a:pt x="1403" y="2184"/>
                    <a:pt x="1403" y="2184"/>
                    <a:pt x="1403" y="2184"/>
                  </a:cubicBezTo>
                  <a:cubicBezTo>
                    <a:pt x="1403" y="2522"/>
                    <a:pt x="1403" y="2522"/>
                    <a:pt x="1403" y="2522"/>
                  </a:cubicBezTo>
                  <a:cubicBezTo>
                    <a:pt x="1394" y="2703"/>
                    <a:pt x="1296" y="2793"/>
                    <a:pt x="1106" y="2793"/>
                  </a:cubicBezTo>
                  <a:cubicBezTo>
                    <a:pt x="1013" y="2793"/>
                    <a:pt x="940" y="2771"/>
                    <a:pt x="888" y="2726"/>
                  </a:cubicBezTo>
                  <a:cubicBezTo>
                    <a:pt x="836" y="2682"/>
                    <a:pt x="808" y="2614"/>
                    <a:pt x="804" y="2522"/>
                  </a:cubicBezTo>
                  <a:cubicBezTo>
                    <a:pt x="804" y="2190"/>
                    <a:pt x="804" y="2190"/>
                    <a:pt x="804" y="2190"/>
                  </a:cubicBezTo>
                  <a:cubicBezTo>
                    <a:pt x="804" y="2190"/>
                    <a:pt x="804" y="2190"/>
                    <a:pt x="804" y="2190"/>
                  </a:cubicBezTo>
                  <a:moveTo>
                    <a:pt x="804" y="2190"/>
                  </a:moveTo>
                  <a:cubicBezTo>
                    <a:pt x="804" y="2190"/>
                    <a:pt x="804" y="2190"/>
                    <a:pt x="804" y="219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5" name="Freeform 5"/>
            <p:cNvSpPr>
              <a:spLocks/>
            </p:cNvSpPr>
            <p:nvPr/>
          </p:nvSpPr>
          <p:spPr bwMode="auto">
            <a:xfrm>
              <a:off x="7513260" y="2678448"/>
              <a:ext cx="422248" cy="484500"/>
            </a:xfrm>
            <a:custGeom>
              <a:avLst/>
              <a:gdLst>
                <a:gd name="T0" fmla="*/ 804 w 2200"/>
                <a:gd name="T1" fmla="*/ 2190 h 2793"/>
                <a:gd name="T2" fmla="*/ 188 w 2200"/>
                <a:gd name="T3" fmla="*/ 2190 h 2793"/>
                <a:gd name="T4" fmla="*/ 56 w 2200"/>
                <a:gd name="T5" fmla="*/ 2119 h 2793"/>
                <a:gd name="T6" fmla="*/ 0 w 2200"/>
                <a:gd name="T7" fmla="*/ 1974 h 2793"/>
                <a:gd name="T8" fmla="*/ 56 w 2200"/>
                <a:gd name="T9" fmla="*/ 1843 h 2793"/>
                <a:gd name="T10" fmla="*/ 188 w 2200"/>
                <a:gd name="T11" fmla="*/ 1786 h 2793"/>
                <a:gd name="T12" fmla="*/ 804 w 2200"/>
                <a:gd name="T13" fmla="*/ 1786 h 2793"/>
                <a:gd name="T14" fmla="*/ 804 w 2200"/>
                <a:gd name="T15" fmla="*/ 1585 h 2793"/>
                <a:gd name="T16" fmla="*/ 188 w 2200"/>
                <a:gd name="T17" fmla="*/ 1581 h 2793"/>
                <a:gd name="T18" fmla="*/ 56 w 2200"/>
                <a:gd name="T19" fmla="*/ 1521 h 2793"/>
                <a:gd name="T20" fmla="*/ 0 w 2200"/>
                <a:gd name="T21" fmla="*/ 1384 h 2793"/>
                <a:gd name="T22" fmla="*/ 56 w 2200"/>
                <a:gd name="T23" fmla="*/ 1253 h 2793"/>
                <a:gd name="T24" fmla="*/ 188 w 2200"/>
                <a:gd name="T25" fmla="*/ 1196 h 2793"/>
                <a:gd name="T26" fmla="*/ 647 w 2200"/>
                <a:gd name="T27" fmla="*/ 1196 h 2793"/>
                <a:gd name="T28" fmla="*/ 220 w 2200"/>
                <a:gd name="T29" fmla="*/ 443 h 2793"/>
                <a:gd name="T30" fmla="*/ 159 w 2200"/>
                <a:gd name="T31" fmla="*/ 346 h 2793"/>
                <a:gd name="T32" fmla="*/ 134 w 2200"/>
                <a:gd name="T33" fmla="*/ 217 h 2793"/>
                <a:gd name="T34" fmla="*/ 198 w 2200"/>
                <a:gd name="T35" fmla="*/ 72 h 2793"/>
                <a:gd name="T36" fmla="*/ 376 w 2200"/>
                <a:gd name="T37" fmla="*/ 0 h 2793"/>
                <a:gd name="T38" fmla="*/ 513 w 2200"/>
                <a:gd name="T39" fmla="*/ 53 h 2793"/>
                <a:gd name="T40" fmla="*/ 612 w 2200"/>
                <a:gd name="T41" fmla="*/ 153 h 2793"/>
                <a:gd name="T42" fmla="*/ 1097 w 2200"/>
                <a:gd name="T43" fmla="*/ 1039 h 2793"/>
                <a:gd name="T44" fmla="*/ 1629 w 2200"/>
                <a:gd name="T45" fmla="*/ 147 h 2793"/>
                <a:gd name="T46" fmla="*/ 1728 w 2200"/>
                <a:gd name="T47" fmla="*/ 51 h 2793"/>
                <a:gd name="T48" fmla="*/ 1865 w 2200"/>
                <a:gd name="T49" fmla="*/ 0 h 2793"/>
                <a:gd name="T50" fmla="*/ 1953 w 2200"/>
                <a:gd name="T51" fmla="*/ 13 h 2793"/>
                <a:gd name="T52" fmla="*/ 2023 w 2200"/>
                <a:gd name="T53" fmla="*/ 45 h 2793"/>
                <a:gd name="T54" fmla="*/ 2074 w 2200"/>
                <a:gd name="T55" fmla="*/ 108 h 2793"/>
                <a:gd name="T56" fmla="*/ 2104 w 2200"/>
                <a:gd name="T57" fmla="*/ 217 h 2793"/>
                <a:gd name="T58" fmla="*/ 2041 w 2200"/>
                <a:gd name="T59" fmla="*/ 392 h 2793"/>
                <a:gd name="T60" fmla="*/ 1546 w 2200"/>
                <a:gd name="T61" fmla="*/ 1196 h 2793"/>
                <a:gd name="T62" fmla="*/ 2015 w 2200"/>
                <a:gd name="T63" fmla="*/ 1196 h 2793"/>
                <a:gd name="T64" fmla="*/ 2146 w 2200"/>
                <a:gd name="T65" fmla="*/ 1253 h 2793"/>
                <a:gd name="T66" fmla="*/ 2200 w 2200"/>
                <a:gd name="T67" fmla="*/ 1384 h 2793"/>
                <a:gd name="T68" fmla="*/ 2144 w 2200"/>
                <a:gd name="T69" fmla="*/ 1524 h 2793"/>
                <a:gd name="T70" fmla="*/ 2012 w 2200"/>
                <a:gd name="T71" fmla="*/ 1588 h 2793"/>
                <a:gd name="T72" fmla="*/ 1403 w 2200"/>
                <a:gd name="T73" fmla="*/ 1591 h 2793"/>
                <a:gd name="T74" fmla="*/ 1403 w 2200"/>
                <a:gd name="T75" fmla="*/ 1786 h 2793"/>
                <a:gd name="T76" fmla="*/ 2015 w 2200"/>
                <a:gd name="T77" fmla="*/ 1786 h 2793"/>
                <a:gd name="T78" fmla="*/ 2146 w 2200"/>
                <a:gd name="T79" fmla="*/ 1849 h 2793"/>
                <a:gd name="T80" fmla="*/ 2200 w 2200"/>
                <a:gd name="T81" fmla="*/ 1986 h 2793"/>
                <a:gd name="T82" fmla="*/ 2146 w 2200"/>
                <a:gd name="T83" fmla="*/ 2125 h 2793"/>
                <a:gd name="T84" fmla="*/ 2015 w 2200"/>
                <a:gd name="T85" fmla="*/ 2187 h 2793"/>
                <a:gd name="T86" fmla="*/ 1403 w 2200"/>
                <a:gd name="T87" fmla="*/ 2184 h 2793"/>
                <a:gd name="T88" fmla="*/ 1403 w 2200"/>
                <a:gd name="T89" fmla="*/ 2522 h 2793"/>
                <a:gd name="T90" fmla="*/ 1106 w 2200"/>
                <a:gd name="T91" fmla="*/ 2793 h 2793"/>
                <a:gd name="T92" fmla="*/ 888 w 2200"/>
                <a:gd name="T93" fmla="*/ 2726 h 2793"/>
                <a:gd name="T94" fmla="*/ 804 w 2200"/>
                <a:gd name="T95" fmla="*/ 2522 h 2793"/>
                <a:gd name="T96" fmla="*/ 804 w 2200"/>
                <a:gd name="T97" fmla="*/ 2190 h 2793"/>
                <a:gd name="T98" fmla="*/ 804 w 2200"/>
                <a:gd name="T99" fmla="*/ 2190 h 2793"/>
                <a:gd name="T100" fmla="*/ 804 w 2200"/>
                <a:gd name="T101" fmla="*/ 2190 h 2793"/>
                <a:gd name="T102" fmla="*/ 804 w 2200"/>
                <a:gd name="T103" fmla="*/ 2190 h 2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00" h="2793">
                  <a:moveTo>
                    <a:pt x="804" y="2190"/>
                  </a:moveTo>
                  <a:cubicBezTo>
                    <a:pt x="188" y="2190"/>
                    <a:pt x="188" y="2190"/>
                    <a:pt x="188" y="2190"/>
                  </a:cubicBezTo>
                  <a:cubicBezTo>
                    <a:pt x="131" y="2186"/>
                    <a:pt x="87" y="2162"/>
                    <a:pt x="56" y="2119"/>
                  </a:cubicBezTo>
                  <a:cubicBezTo>
                    <a:pt x="25" y="2075"/>
                    <a:pt x="6" y="2027"/>
                    <a:pt x="0" y="1974"/>
                  </a:cubicBezTo>
                  <a:cubicBezTo>
                    <a:pt x="6" y="1921"/>
                    <a:pt x="25" y="1877"/>
                    <a:pt x="56" y="1843"/>
                  </a:cubicBezTo>
                  <a:cubicBezTo>
                    <a:pt x="87" y="1809"/>
                    <a:pt x="131" y="1790"/>
                    <a:pt x="188" y="1786"/>
                  </a:cubicBezTo>
                  <a:cubicBezTo>
                    <a:pt x="804" y="1786"/>
                    <a:pt x="804" y="1786"/>
                    <a:pt x="804" y="1786"/>
                  </a:cubicBezTo>
                  <a:cubicBezTo>
                    <a:pt x="804" y="1585"/>
                    <a:pt x="804" y="1585"/>
                    <a:pt x="804" y="1585"/>
                  </a:cubicBezTo>
                  <a:cubicBezTo>
                    <a:pt x="188" y="1581"/>
                    <a:pt x="188" y="1581"/>
                    <a:pt x="188" y="1581"/>
                  </a:cubicBezTo>
                  <a:cubicBezTo>
                    <a:pt x="131" y="1577"/>
                    <a:pt x="87" y="1557"/>
                    <a:pt x="56" y="1521"/>
                  </a:cubicBezTo>
                  <a:cubicBezTo>
                    <a:pt x="25" y="1485"/>
                    <a:pt x="6" y="1439"/>
                    <a:pt x="0" y="1384"/>
                  </a:cubicBezTo>
                  <a:cubicBezTo>
                    <a:pt x="6" y="1331"/>
                    <a:pt x="25" y="1287"/>
                    <a:pt x="56" y="1253"/>
                  </a:cubicBezTo>
                  <a:cubicBezTo>
                    <a:pt x="87" y="1219"/>
                    <a:pt x="131" y="1200"/>
                    <a:pt x="188" y="1196"/>
                  </a:cubicBezTo>
                  <a:cubicBezTo>
                    <a:pt x="647" y="1196"/>
                    <a:pt x="647" y="1196"/>
                    <a:pt x="647" y="1196"/>
                  </a:cubicBezTo>
                  <a:cubicBezTo>
                    <a:pt x="220" y="443"/>
                    <a:pt x="220" y="443"/>
                    <a:pt x="220" y="443"/>
                  </a:cubicBezTo>
                  <a:cubicBezTo>
                    <a:pt x="199" y="418"/>
                    <a:pt x="179" y="385"/>
                    <a:pt x="159" y="346"/>
                  </a:cubicBezTo>
                  <a:cubicBezTo>
                    <a:pt x="140" y="307"/>
                    <a:pt x="132" y="264"/>
                    <a:pt x="134" y="217"/>
                  </a:cubicBezTo>
                  <a:cubicBezTo>
                    <a:pt x="145" y="157"/>
                    <a:pt x="166" y="109"/>
                    <a:pt x="198" y="72"/>
                  </a:cubicBezTo>
                  <a:cubicBezTo>
                    <a:pt x="230" y="35"/>
                    <a:pt x="289" y="11"/>
                    <a:pt x="376" y="0"/>
                  </a:cubicBezTo>
                  <a:cubicBezTo>
                    <a:pt x="427" y="4"/>
                    <a:pt x="473" y="22"/>
                    <a:pt x="513" y="53"/>
                  </a:cubicBezTo>
                  <a:cubicBezTo>
                    <a:pt x="554" y="83"/>
                    <a:pt x="587" y="117"/>
                    <a:pt x="612" y="153"/>
                  </a:cubicBezTo>
                  <a:cubicBezTo>
                    <a:pt x="1097" y="1039"/>
                    <a:pt x="1097" y="1039"/>
                    <a:pt x="1097" y="1039"/>
                  </a:cubicBezTo>
                  <a:cubicBezTo>
                    <a:pt x="1629" y="147"/>
                    <a:pt x="1629" y="147"/>
                    <a:pt x="1629" y="147"/>
                  </a:cubicBezTo>
                  <a:cubicBezTo>
                    <a:pt x="1655" y="111"/>
                    <a:pt x="1688" y="79"/>
                    <a:pt x="1728" y="51"/>
                  </a:cubicBezTo>
                  <a:cubicBezTo>
                    <a:pt x="1769" y="23"/>
                    <a:pt x="1814" y="6"/>
                    <a:pt x="1865" y="0"/>
                  </a:cubicBezTo>
                  <a:cubicBezTo>
                    <a:pt x="1897" y="2"/>
                    <a:pt x="1926" y="6"/>
                    <a:pt x="1953" y="13"/>
                  </a:cubicBezTo>
                  <a:cubicBezTo>
                    <a:pt x="1980" y="19"/>
                    <a:pt x="2003" y="30"/>
                    <a:pt x="2023" y="45"/>
                  </a:cubicBezTo>
                  <a:cubicBezTo>
                    <a:pt x="2043" y="60"/>
                    <a:pt x="2060" y="81"/>
                    <a:pt x="2074" y="108"/>
                  </a:cubicBezTo>
                  <a:cubicBezTo>
                    <a:pt x="2088" y="136"/>
                    <a:pt x="2098" y="172"/>
                    <a:pt x="2104" y="217"/>
                  </a:cubicBezTo>
                  <a:cubicBezTo>
                    <a:pt x="2104" y="278"/>
                    <a:pt x="2083" y="337"/>
                    <a:pt x="2041" y="392"/>
                  </a:cubicBezTo>
                  <a:cubicBezTo>
                    <a:pt x="1546" y="1196"/>
                    <a:pt x="1546" y="1196"/>
                    <a:pt x="1546" y="1196"/>
                  </a:cubicBezTo>
                  <a:cubicBezTo>
                    <a:pt x="2015" y="1196"/>
                    <a:pt x="2015" y="1196"/>
                    <a:pt x="2015" y="1196"/>
                  </a:cubicBezTo>
                  <a:cubicBezTo>
                    <a:pt x="2070" y="1200"/>
                    <a:pt x="2114" y="1219"/>
                    <a:pt x="2146" y="1253"/>
                  </a:cubicBezTo>
                  <a:cubicBezTo>
                    <a:pt x="2178" y="1287"/>
                    <a:pt x="2196" y="1331"/>
                    <a:pt x="2200" y="1384"/>
                  </a:cubicBezTo>
                  <a:cubicBezTo>
                    <a:pt x="2196" y="1439"/>
                    <a:pt x="2177" y="1486"/>
                    <a:pt x="2144" y="1524"/>
                  </a:cubicBezTo>
                  <a:cubicBezTo>
                    <a:pt x="2111" y="1562"/>
                    <a:pt x="2067" y="1584"/>
                    <a:pt x="2012" y="1588"/>
                  </a:cubicBezTo>
                  <a:cubicBezTo>
                    <a:pt x="1403" y="1591"/>
                    <a:pt x="1403" y="1591"/>
                    <a:pt x="1403" y="1591"/>
                  </a:cubicBezTo>
                  <a:cubicBezTo>
                    <a:pt x="1403" y="1786"/>
                    <a:pt x="1403" y="1786"/>
                    <a:pt x="1403" y="1786"/>
                  </a:cubicBezTo>
                  <a:cubicBezTo>
                    <a:pt x="2015" y="1786"/>
                    <a:pt x="2015" y="1786"/>
                    <a:pt x="2015" y="1786"/>
                  </a:cubicBezTo>
                  <a:cubicBezTo>
                    <a:pt x="2070" y="1790"/>
                    <a:pt x="2114" y="1811"/>
                    <a:pt x="2146" y="1849"/>
                  </a:cubicBezTo>
                  <a:cubicBezTo>
                    <a:pt x="2178" y="1888"/>
                    <a:pt x="2196" y="1933"/>
                    <a:pt x="2200" y="1986"/>
                  </a:cubicBezTo>
                  <a:cubicBezTo>
                    <a:pt x="2196" y="2042"/>
                    <a:pt x="2178" y="2088"/>
                    <a:pt x="2146" y="2125"/>
                  </a:cubicBezTo>
                  <a:cubicBezTo>
                    <a:pt x="2114" y="2162"/>
                    <a:pt x="2070" y="2183"/>
                    <a:pt x="2015" y="2187"/>
                  </a:cubicBezTo>
                  <a:cubicBezTo>
                    <a:pt x="1403" y="2184"/>
                    <a:pt x="1403" y="2184"/>
                    <a:pt x="1403" y="2184"/>
                  </a:cubicBezTo>
                  <a:cubicBezTo>
                    <a:pt x="1403" y="2522"/>
                    <a:pt x="1403" y="2522"/>
                    <a:pt x="1403" y="2522"/>
                  </a:cubicBezTo>
                  <a:cubicBezTo>
                    <a:pt x="1394" y="2703"/>
                    <a:pt x="1296" y="2793"/>
                    <a:pt x="1106" y="2793"/>
                  </a:cubicBezTo>
                  <a:cubicBezTo>
                    <a:pt x="1013" y="2793"/>
                    <a:pt x="940" y="2771"/>
                    <a:pt x="888" y="2726"/>
                  </a:cubicBezTo>
                  <a:cubicBezTo>
                    <a:pt x="836" y="2682"/>
                    <a:pt x="808" y="2614"/>
                    <a:pt x="804" y="2522"/>
                  </a:cubicBezTo>
                  <a:cubicBezTo>
                    <a:pt x="804" y="2190"/>
                    <a:pt x="804" y="2190"/>
                    <a:pt x="804" y="2190"/>
                  </a:cubicBezTo>
                  <a:cubicBezTo>
                    <a:pt x="804" y="2190"/>
                    <a:pt x="804" y="2190"/>
                    <a:pt x="804" y="2190"/>
                  </a:cubicBezTo>
                  <a:moveTo>
                    <a:pt x="804" y="2190"/>
                  </a:moveTo>
                  <a:cubicBezTo>
                    <a:pt x="804" y="2190"/>
                    <a:pt x="804" y="2190"/>
                    <a:pt x="804" y="219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6" name="Freeform 5"/>
            <p:cNvSpPr>
              <a:spLocks/>
            </p:cNvSpPr>
            <p:nvPr/>
          </p:nvSpPr>
          <p:spPr bwMode="auto">
            <a:xfrm>
              <a:off x="8183116" y="2678448"/>
              <a:ext cx="422248" cy="484500"/>
            </a:xfrm>
            <a:custGeom>
              <a:avLst/>
              <a:gdLst>
                <a:gd name="T0" fmla="*/ 804 w 2200"/>
                <a:gd name="T1" fmla="*/ 2190 h 2793"/>
                <a:gd name="T2" fmla="*/ 188 w 2200"/>
                <a:gd name="T3" fmla="*/ 2190 h 2793"/>
                <a:gd name="T4" fmla="*/ 56 w 2200"/>
                <a:gd name="T5" fmla="*/ 2119 h 2793"/>
                <a:gd name="T6" fmla="*/ 0 w 2200"/>
                <a:gd name="T7" fmla="*/ 1974 h 2793"/>
                <a:gd name="T8" fmla="*/ 56 w 2200"/>
                <a:gd name="T9" fmla="*/ 1843 h 2793"/>
                <a:gd name="T10" fmla="*/ 188 w 2200"/>
                <a:gd name="T11" fmla="*/ 1786 h 2793"/>
                <a:gd name="T12" fmla="*/ 804 w 2200"/>
                <a:gd name="T13" fmla="*/ 1786 h 2793"/>
                <a:gd name="T14" fmla="*/ 804 w 2200"/>
                <a:gd name="T15" fmla="*/ 1585 h 2793"/>
                <a:gd name="T16" fmla="*/ 188 w 2200"/>
                <a:gd name="T17" fmla="*/ 1581 h 2793"/>
                <a:gd name="T18" fmla="*/ 56 w 2200"/>
                <a:gd name="T19" fmla="*/ 1521 h 2793"/>
                <a:gd name="T20" fmla="*/ 0 w 2200"/>
                <a:gd name="T21" fmla="*/ 1384 h 2793"/>
                <a:gd name="T22" fmla="*/ 56 w 2200"/>
                <a:gd name="T23" fmla="*/ 1253 h 2793"/>
                <a:gd name="T24" fmla="*/ 188 w 2200"/>
                <a:gd name="T25" fmla="*/ 1196 h 2793"/>
                <a:gd name="T26" fmla="*/ 647 w 2200"/>
                <a:gd name="T27" fmla="*/ 1196 h 2793"/>
                <a:gd name="T28" fmla="*/ 220 w 2200"/>
                <a:gd name="T29" fmla="*/ 443 h 2793"/>
                <a:gd name="T30" fmla="*/ 159 w 2200"/>
                <a:gd name="T31" fmla="*/ 346 h 2793"/>
                <a:gd name="T32" fmla="*/ 134 w 2200"/>
                <a:gd name="T33" fmla="*/ 217 h 2793"/>
                <a:gd name="T34" fmla="*/ 198 w 2200"/>
                <a:gd name="T35" fmla="*/ 72 h 2793"/>
                <a:gd name="T36" fmla="*/ 376 w 2200"/>
                <a:gd name="T37" fmla="*/ 0 h 2793"/>
                <a:gd name="T38" fmla="*/ 513 w 2200"/>
                <a:gd name="T39" fmla="*/ 53 h 2793"/>
                <a:gd name="T40" fmla="*/ 612 w 2200"/>
                <a:gd name="T41" fmla="*/ 153 h 2793"/>
                <a:gd name="T42" fmla="*/ 1097 w 2200"/>
                <a:gd name="T43" fmla="*/ 1039 h 2793"/>
                <a:gd name="T44" fmla="*/ 1629 w 2200"/>
                <a:gd name="T45" fmla="*/ 147 h 2793"/>
                <a:gd name="T46" fmla="*/ 1728 w 2200"/>
                <a:gd name="T47" fmla="*/ 51 h 2793"/>
                <a:gd name="T48" fmla="*/ 1865 w 2200"/>
                <a:gd name="T49" fmla="*/ 0 h 2793"/>
                <a:gd name="T50" fmla="*/ 1953 w 2200"/>
                <a:gd name="T51" fmla="*/ 13 h 2793"/>
                <a:gd name="T52" fmla="*/ 2023 w 2200"/>
                <a:gd name="T53" fmla="*/ 45 h 2793"/>
                <a:gd name="T54" fmla="*/ 2074 w 2200"/>
                <a:gd name="T55" fmla="*/ 108 h 2793"/>
                <a:gd name="T56" fmla="*/ 2104 w 2200"/>
                <a:gd name="T57" fmla="*/ 217 h 2793"/>
                <a:gd name="T58" fmla="*/ 2041 w 2200"/>
                <a:gd name="T59" fmla="*/ 392 h 2793"/>
                <a:gd name="T60" fmla="*/ 1546 w 2200"/>
                <a:gd name="T61" fmla="*/ 1196 h 2793"/>
                <a:gd name="T62" fmla="*/ 2015 w 2200"/>
                <a:gd name="T63" fmla="*/ 1196 h 2793"/>
                <a:gd name="T64" fmla="*/ 2146 w 2200"/>
                <a:gd name="T65" fmla="*/ 1253 h 2793"/>
                <a:gd name="T66" fmla="*/ 2200 w 2200"/>
                <a:gd name="T67" fmla="*/ 1384 h 2793"/>
                <a:gd name="T68" fmla="*/ 2144 w 2200"/>
                <a:gd name="T69" fmla="*/ 1524 h 2793"/>
                <a:gd name="T70" fmla="*/ 2012 w 2200"/>
                <a:gd name="T71" fmla="*/ 1588 h 2793"/>
                <a:gd name="T72" fmla="*/ 1403 w 2200"/>
                <a:gd name="T73" fmla="*/ 1591 h 2793"/>
                <a:gd name="T74" fmla="*/ 1403 w 2200"/>
                <a:gd name="T75" fmla="*/ 1786 h 2793"/>
                <a:gd name="T76" fmla="*/ 2015 w 2200"/>
                <a:gd name="T77" fmla="*/ 1786 h 2793"/>
                <a:gd name="T78" fmla="*/ 2146 w 2200"/>
                <a:gd name="T79" fmla="*/ 1849 h 2793"/>
                <a:gd name="T80" fmla="*/ 2200 w 2200"/>
                <a:gd name="T81" fmla="*/ 1986 h 2793"/>
                <a:gd name="T82" fmla="*/ 2146 w 2200"/>
                <a:gd name="T83" fmla="*/ 2125 h 2793"/>
                <a:gd name="T84" fmla="*/ 2015 w 2200"/>
                <a:gd name="T85" fmla="*/ 2187 h 2793"/>
                <a:gd name="T86" fmla="*/ 1403 w 2200"/>
                <a:gd name="T87" fmla="*/ 2184 h 2793"/>
                <a:gd name="T88" fmla="*/ 1403 w 2200"/>
                <a:gd name="T89" fmla="*/ 2522 h 2793"/>
                <a:gd name="T90" fmla="*/ 1106 w 2200"/>
                <a:gd name="T91" fmla="*/ 2793 h 2793"/>
                <a:gd name="T92" fmla="*/ 888 w 2200"/>
                <a:gd name="T93" fmla="*/ 2726 h 2793"/>
                <a:gd name="T94" fmla="*/ 804 w 2200"/>
                <a:gd name="T95" fmla="*/ 2522 h 2793"/>
                <a:gd name="T96" fmla="*/ 804 w 2200"/>
                <a:gd name="T97" fmla="*/ 2190 h 2793"/>
                <a:gd name="T98" fmla="*/ 804 w 2200"/>
                <a:gd name="T99" fmla="*/ 2190 h 2793"/>
                <a:gd name="T100" fmla="*/ 804 w 2200"/>
                <a:gd name="T101" fmla="*/ 2190 h 2793"/>
                <a:gd name="T102" fmla="*/ 804 w 2200"/>
                <a:gd name="T103" fmla="*/ 2190 h 2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00" h="2793">
                  <a:moveTo>
                    <a:pt x="804" y="2190"/>
                  </a:moveTo>
                  <a:cubicBezTo>
                    <a:pt x="188" y="2190"/>
                    <a:pt x="188" y="2190"/>
                    <a:pt x="188" y="2190"/>
                  </a:cubicBezTo>
                  <a:cubicBezTo>
                    <a:pt x="131" y="2186"/>
                    <a:pt x="87" y="2162"/>
                    <a:pt x="56" y="2119"/>
                  </a:cubicBezTo>
                  <a:cubicBezTo>
                    <a:pt x="25" y="2075"/>
                    <a:pt x="6" y="2027"/>
                    <a:pt x="0" y="1974"/>
                  </a:cubicBezTo>
                  <a:cubicBezTo>
                    <a:pt x="6" y="1921"/>
                    <a:pt x="25" y="1877"/>
                    <a:pt x="56" y="1843"/>
                  </a:cubicBezTo>
                  <a:cubicBezTo>
                    <a:pt x="87" y="1809"/>
                    <a:pt x="131" y="1790"/>
                    <a:pt x="188" y="1786"/>
                  </a:cubicBezTo>
                  <a:cubicBezTo>
                    <a:pt x="804" y="1786"/>
                    <a:pt x="804" y="1786"/>
                    <a:pt x="804" y="1786"/>
                  </a:cubicBezTo>
                  <a:cubicBezTo>
                    <a:pt x="804" y="1585"/>
                    <a:pt x="804" y="1585"/>
                    <a:pt x="804" y="1585"/>
                  </a:cubicBezTo>
                  <a:cubicBezTo>
                    <a:pt x="188" y="1581"/>
                    <a:pt x="188" y="1581"/>
                    <a:pt x="188" y="1581"/>
                  </a:cubicBezTo>
                  <a:cubicBezTo>
                    <a:pt x="131" y="1577"/>
                    <a:pt x="87" y="1557"/>
                    <a:pt x="56" y="1521"/>
                  </a:cubicBezTo>
                  <a:cubicBezTo>
                    <a:pt x="25" y="1485"/>
                    <a:pt x="6" y="1439"/>
                    <a:pt x="0" y="1384"/>
                  </a:cubicBezTo>
                  <a:cubicBezTo>
                    <a:pt x="6" y="1331"/>
                    <a:pt x="25" y="1287"/>
                    <a:pt x="56" y="1253"/>
                  </a:cubicBezTo>
                  <a:cubicBezTo>
                    <a:pt x="87" y="1219"/>
                    <a:pt x="131" y="1200"/>
                    <a:pt x="188" y="1196"/>
                  </a:cubicBezTo>
                  <a:cubicBezTo>
                    <a:pt x="647" y="1196"/>
                    <a:pt x="647" y="1196"/>
                    <a:pt x="647" y="1196"/>
                  </a:cubicBezTo>
                  <a:cubicBezTo>
                    <a:pt x="220" y="443"/>
                    <a:pt x="220" y="443"/>
                    <a:pt x="220" y="443"/>
                  </a:cubicBezTo>
                  <a:cubicBezTo>
                    <a:pt x="199" y="418"/>
                    <a:pt x="179" y="385"/>
                    <a:pt x="159" y="346"/>
                  </a:cubicBezTo>
                  <a:cubicBezTo>
                    <a:pt x="140" y="307"/>
                    <a:pt x="132" y="264"/>
                    <a:pt x="134" y="217"/>
                  </a:cubicBezTo>
                  <a:cubicBezTo>
                    <a:pt x="145" y="157"/>
                    <a:pt x="166" y="109"/>
                    <a:pt x="198" y="72"/>
                  </a:cubicBezTo>
                  <a:cubicBezTo>
                    <a:pt x="230" y="35"/>
                    <a:pt x="289" y="11"/>
                    <a:pt x="376" y="0"/>
                  </a:cubicBezTo>
                  <a:cubicBezTo>
                    <a:pt x="427" y="4"/>
                    <a:pt x="473" y="22"/>
                    <a:pt x="513" y="53"/>
                  </a:cubicBezTo>
                  <a:cubicBezTo>
                    <a:pt x="554" y="83"/>
                    <a:pt x="587" y="117"/>
                    <a:pt x="612" y="153"/>
                  </a:cubicBezTo>
                  <a:cubicBezTo>
                    <a:pt x="1097" y="1039"/>
                    <a:pt x="1097" y="1039"/>
                    <a:pt x="1097" y="1039"/>
                  </a:cubicBezTo>
                  <a:cubicBezTo>
                    <a:pt x="1629" y="147"/>
                    <a:pt x="1629" y="147"/>
                    <a:pt x="1629" y="147"/>
                  </a:cubicBezTo>
                  <a:cubicBezTo>
                    <a:pt x="1655" y="111"/>
                    <a:pt x="1688" y="79"/>
                    <a:pt x="1728" y="51"/>
                  </a:cubicBezTo>
                  <a:cubicBezTo>
                    <a:pt x="1769" y="23"/>
                    <a:pt x="1814" y="6"/>
                    <a:pt x="1865" y="0"/>
                  </a:cubicBezTo>
                  <a:cubicBezTo>
                    <a:pt x="1897" y="2"/>
                    <a:pt x="1926" y="6"/>
                    <a:pt x="1953" y="13"/>
                  </a:cubicBezTo>
                  <a:cubicBezTo>
                    <a:pt x="1980" y="19"/>
                    <a:pt x="2003" y="30"/>
                    <a:pt x="2023" y="45"/>
                  </a:cubicBezTo>
                  <a:cubicBezTo>
                    <a:pt x="2043" y="60"/>
                    <a:pt x="2060" y="81"/>
                    <a:pt x="2074" y="108"/>
                  </a:cubicBezTo>
                  <a:cubicBezTo>
                    <a:pt x="2088" y="136"/>
                    <a:pt x="2098" y="172"/>
                    <a:pt x="2104" y="217"/>
                  </a:cubicBezTo>
                  <a:cubicBezTo>
                    <a:pt x="2104" y="278"/>
                    <a:pt x="2083" y="337"/>
                    <a:pt x="2041" y="392"/>
                  </a:cubicBezTo>
                  <a:cubicBezTo>
                    <a:pt x="1546" y="1196"/>
                    <a:pt x="1546" y="1196"/>
                    <a:pt x="1546" y="1196"/>
                  </a:cubicBezTo>
                  <a:cubicBezTo>
                    <a:pt x="2015" y="1196"/>
                    <a:pt x="2015" y="1196"/>
                    <a:pt x="2015" y="1196"/>
                  </a:cubicBezTo>
                  <a:cubicBezTo>
                    <a:pt x="2070" y="1200"/>
                    <a:pt x="2114" y="1219"/>
                    <a:pt x="2146" y="1253"/>
                  </a:cubicBezTo>
                  <a:cubicBezTo>
                    <a:pt x="2178" y="1287"/>
                    <a:pt x="2196" y="1331"/>
                    <a:pt x="2200" y="1384"/>
                  </a:cubicBezTo>
                  <a:cubicBezTo>
                    <a:pt x="2196" y="1439"/>
                    <a:pt x="2177" y="1486"/>
                    <a:pt x="2144" y="1524"/>
                  </a:cubicBezTo>
                  <a:cubicBezTo>
                    <a:pt x="2111" y="1562"/>
                    <a:pt x="2067" y="1584"/>
                    <a:pt x="2012" y="1588"/>
                  </a:cubicBezTo>
                  <a:cubicBezTo>
                    <a:pt x="1403" y="1591"/>
                    <a:pt x="1403" y="1591"/>
                    <a:pt x="1403" y="1591"/>
                  </a:cubicBezTo>
                  <a:cubicBezTo>
                    <a:pt x="1403" y="1786"/>
                    <a:pt x="1403" y="1786"/>
                    <a:pt x="1403" y="1786"/>
                  </a:cubicBezTo>
                  <a:cubicBezTo>
                    <a:pt x="2015" y="1786"/>
                    <a:pt x="2015" y="1786"/>
                    <a:pt x="2015" y="1786"/>
                  </a:cubicBezTo>
                  <a:cubicBezTo>
                    <a:pt x="2070" y="1790"/>
                    <a:pt x="2114" y="1811"/>
                    <a:pt x="2146" y="1849"/>
                  </a:cubicBezTo>
                  <a:cubicBezTo>
                    <a:pt x="2178" y="1888"/>
                    <a:pt x="2196" y="1933"/>
                    <a:pt x="2200" y="1986"/>
                  </a:cubicBezTo>
                  <a:cubicBezTo>
                    <a:pt x="2196" y="2042"/>
                    <a:pt x="2178" y="2088"/>
                    <a:pt x="2146" y="2125"/>
                  </a:cubicBezTo>
                  <a:cubicBezTo>
                    <a:pt x="2114" y="2162"/>
                    <a:pt x="2070" y="2183"/>
                    <a:pt x="2015" y="2187"/>
                  </a:cubicBezTo>
                  <a:cubicBezTo>
                    <a:pt x="1403" y="2184"/>
                    <a:pt x="1403" y="2184"/>
                    <a:pt x="1403" y="2184"/>
                  </a:cubicBezTo>
                  <a:cubicBezTo>
                    <a:pt x="1403" y="2522"/>
                    <a:pt x="1403" y="2522"/>
                    <a:pt x="1403" y="2522"/>
                  </a:cubicBezTo>
                  <a:cubicBezTo>
                    <a:pt x="1394" y="2703"/>
                    <a:pt x="1296" y="2793"/>
                    <a:pt x="1106" y="2793"/>
                  </a:cubicBezTo>
                  <a:cubicBezTo>
                    <a:pt x="1013" y="2793"/>
                    <a:pt x="940" y="2771"/>
                    <a:pt x="888" y="2726"/>
                  </a:cubicBezTo>
                  <a:cubicBezTo>
                    <a:pt x="836" y="2682"/>
                    <a:pt x="808" y="2614"/>
                    <a:pt x="804" y="2522"/>
                  </a:cubicBezTo>
                  <a:cubicBezTo>
                    <a:pt x="804" y="2190"/>
                    <a:pt x="804" y="2190"/>
                    <a:pt x="804" y="2190"/>
                  </a:cubicBezTo>
                  <a:cubicBezTo>
                    <a:pt x="804" y="2190"/>
                    <a:pt x="804" y="2190"/>
                    <a:pt x="804" y="2190"/>
                  </a:cubicBezTo>
                  <a:moveTo>
                    <a:pt x="804" y="2190"/>
                  </a:moveTo>
                  <a:cubicBezTo>
                    <a:pt x="804" y="2190"/>
                    <a:pt x="804" y="2190"/>
                    <a:pt x="804" y="2190"/>
                  </a:cubicBezTo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7" name="Freeform 5"/>
            <p:cNvSpPr>
              <a:spLocks/>
            </p:cNvSpPr>
            <p:nvPr/>
          </p:nvSpPr>
          <p:spPr bwMode="auto">
            <a:xfrm>
              <a:off x="5503694" y="3363349"/>
              <a:ext cx="422248" cy="484500"/>
            </a:xfrm>
            <a:custGeom>
              <a:avLst/>
              <a:gdLst>
                <a:gd name="T0" fmla="*/ 804 w 2200"/>
                <a:gd name="T1" fmla="*/ 2190 h 2793"/>
                <a:gd name="T2" fmla="*/ 188 w 2200"/>
                <a:gd name="T3" fmla="*/ 2190 h 2793"/>
                <a:gd name="T4" fmla="*/ 56 w 2200"/>
                <a:gd name="T5" fmla="*/ 2119 h 2793"/>
                <a:gd name="T6" fmla="*/ 0 w 2200"/>
                <a:gd name="T7" fmla="*/ 1974 h 2793"/>
                <a:gd name="T8" fmla="*/ 56 w 2200"/>
                <a:gd name="T9" fmla="*/ 1843 h 2793"/>
                <a:gd name="T10" fmla="*/ 188 w 2200"/>
                <a:gd name="T11" fmla="*/ 1786 h 2793"/>
                <a:gd name="T12" fmla="*/ 804 w 2200"/>
                <a:gd name="T13" fmla="*/ 1786 h 2793"/>
                <a:gd name="T14" fmla="*/ 804 w 2200"/>
                <a:gd name="T15" fmla="*/ 1585 h 2793"/>
                <a:gd name="T16" fmla="*/ 188 w 2200"/>
                <a:gd name="T17" fmla="*/ 1581 h 2793"/>
                <a:gd name="T18" fmla="*/ 56 w 2200"/>
                <a:gd name="T19" fmla="*/ 1521 h 2793"/>
                <a:gd name="T20" fmla="*/ 0 w 2200"/>
                <a:gd name="T21" fmla="*/ 1384 h 2793"/>
                <a:gd name="T22" fmla="*/ 56 w 2200"/>
                <a:gd name="T23" fmla="*/ 1253 h 2793"/>
                <a:gd name="T24" fmla="*/ 188 w 2200"/>
                <a:gd name="T25" fmla="*/ 1196 h 2793"/>
                <a:gd name="T26" fmla="*/ 647 w 2200"/>
                <a:gd name="T27" fmla="*/ 1196 h 2793"/>
                <a:gd name="T28" fmla="*/ 220 w 2200"/>
                <a:gd name="T29" fmla="*/ 443 h 2793"/>
                <a:gd name="T30" fmla="*/ 159 w 2200"/>
                <a:gd name="T31" fmla="*/ 346 h 2793"/>
                <a:gd name="T32" fmla="*/ 134 w 2200"/>
                <a:gd name="T33" fmla="*/ 217 h 2793"/>
                <a:gd name="T34" fmla="*/ 198 w 2200"/>
                <a:gd name="T35" fmla="*/ 72 h 2793"/>
                <a:gd name="T36" fmla="*/ 376 w 2200"/>
                <a:gd name="T37" fmla="*/ 0 h 2793"/>
                <a:gd name="T38" fmla="*/ 513 w 2200"/>
                <a:gd name="T39" fmla="*/ 53 h 2793"/>
                <a:gd name="T40" fmla="*/ 612 w 2200"/>
                <a:gd name="T41" fmla="*/ 153 h 2793"/>
                <a:gd name="T42" fmla="*/ 1097 w 2200"/>
                <a:gd name="T43" fmla="*/ 1039 h 2793"/>
                <a:gd name="T44" fmla="*/ 1629 w 2200"/>
                <a:gd name="T45" fmla="*/ 147 h 2793"/>
                <a:gd name="T46" fmla="*/ 1728 w 2200"/>
                <a:gd name="T47" fmla="*/ 51 h 2793"/>
                <a:gd name="T48" fmla="*/ 1865 w 2200"/>
                <a:gd name="T49" fmla="*/ 0 h 2793"/>
                <a:gd name="T50" fmla="*/ 1953 w 2200"/>
                <a:gd name="T51" fmla="*/ 13 h 2793"/>
                <a:gd name="T52" fmla="*/ 2023 w 2200"/>
                <a:gd name="T53" fmla="*/ 45 h 2793"/>
                <a:gd name="T54" fmla="*/ 2074 w 2200"/>
                <a:gd name="T55" fmla="*/ 108 h 2793"/>
                <a:gd name="T56" fmla="*/ 2104 w 2200"/>
                <a:gd name="T57" fmla="*/ 217 h 2793"/>
                <a:gd name="T58" fmla="*/ 2041 w 2200"/>
                <a:gd name="T59" fmla="*/ 392 h 2793"/>
                <a:gd name="T60" fmla="*/ 1546 w 2200"/>
                <a:gd name="T61" fmla="*/ 1196 h 2793"/>
                <a:gd name="T62" fmla="*/ 2015 w 2200"/>
                <a:gd name="T63" fmla="*/ 1196 h 2793"/>
                <a:gd name="T64" fmla="*/ 2146 w 2200"/>
                <a:gd name="T65" fmla="*/ 1253 h 2793"/>
                <a:gd name="T66" fmla="*/ 2200 w 2200"/>
                <a:gd name="T67" fmla="*/ 1384 h 2793"/>
                <a:gd name="T68" fmla="*/ 2144 w 2200"/>
                <a:gd name="T69" fmla="*/ 1524 h 2793"/>
                <a:gd name="T70" fmla="*/ 2012 w 2200"/>
                <a:gd name="T71" fmla="*/ 1588 h 2793"/>
                <a:gd name="T72" fmla="*/ 1403 w 2200"/>
                <a:gd name="T73" fmla="*/ 1591 h 2793"/>
                <a:gd name="T74" fmla="*/ 1403 w 2200"/>
                <a:gd name="T75" fmla="*/ 1786 h 2793"/>
                <a:gd name="T76" fmla="*/ 2015 w 2200"/>
                <a:gd name="T77" fmla="*/ 1786 h 2793"/>
                <a:gd name="T78" fmla="*/ 2146 w 2200"/>
                <a:gd name="T79" fmla="*/ 1849 h 2793"/>
                <a:gd name="T80" fmla="*/ 2200 w 2200"/>
                <a:gd name="T81" fmla="*/ 1986 h 2793"/>
                <a:gd name="T82" fmla="*/ 2146 w 2200"/>
                <a:gd name="T83" fmla="*/ 2125 h 2793"/>
                <a:gd name="T84" fmla="*/ 2015 w 2200"/>
                <a:gd name="T85" fmla="*/ 2187 h 2793"/>
                <a:gd name="T86" fmla="*/ 1403 w 2200"/>
                <a:gd name="T87" fmla="*/ 2184 h 2793"/>
                <a:gd name="T88" fmla="*/ 1403 w 2200"/>
                <a:gd name="T89" fmla="*/ 2522 h 2793"/>
                <a:gd name="T90" fmla="*/ 1106 w 2200"/>
                <a:gd name="T91" fmla="*/ 2793 h 2793"/>
                <a:gd name="T92" fmla="*/ 888 w 2200"/>
                <a:gd name="T93" fmla="*/ 2726 h 2793"/>
                <a:gd name="T94" fmla="*/ 804 w 2200"/>
                <a:gd name="T95" fmla="*/ 2522 h 2793"/>
                <a:gd name="T96" fmla="*/ 804 w 2200"/>
                <a:gd name="T97" fmla="*/ 2190 h 2793"/>
                <a:gd name="T98" fmla="*/ 804 w 2200"/>
                <a:gd name="T99" fmla="*/ 2190 h 2793"/>
                <a:gd name="T100" fmla="*/ 804 w 2200"/>
                <a:gd name="T101" fmla="*/ 2190 h 2793"/>
                <a:gd name="T102" fmla="*/ 804 w 2200"/>
                <a:gd name="T103" fmla="*/ 2190 h 2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00" h="2793">
                  <a:moveTo>
                    <a:pt x="804" y="2190"/>
                  </a:moveTo>
                  <a:cubicBezTo>
                    <a:pt x="188" y="2190"/>
                    <a:pt x="188" y="2190"/>
                    <a:pt x="188" y="2190"/>
                  </a:cubicBezTo>
                  <a:cubicBezTo>
                    <a:pt x="131" y="2186"/>
                    <a:pt x="87" y="2162"/>
                    <a:pt x="56" y="2119"/>
                  </a:cubicBezTo>
                  <a:cubicBezTo>
                    <a:pt x="25" y="2075"/>
                    <a:pt x="6" y="2027"/>
                    <a:pt x="0" y="1974"/>
                  </a:cubicBezTo>
                  <a:cubicBezTo>
                    <a:pt x="6" y="1921"/>
                    <a:pt x="25" y="1877"/>
                    <a:pt x="56" y="1843"/>
                  </a:cubicBezTo>
                  <a:cubicBezTo>
                    <a:pt x="87" y="1809"/>
                    <a:pt x="131" y="1790"/>
                    <a:pt x="188" y="1786"/>
                  </a:cubicBezTo>
                  <a:cubicBezTo>
                    <a:pt x="804" y="1786"/>
                    <a:pt x="804" y="1786"/>
                    <a:pt x="804" y="1786"/>
                  </a:cubicBezTo>
                  <a:cubicBezTo>
                    <a:pt x="804" y="1585"/>
                    <a:pt x="804" y="1585"/>
                    <a:pt x="804" y="1585"/>
                  </a:cubicBezTo>
                  <a:cubicBezTo>
                    <a:pt x="188" y="1581"/>
                    <a:pt x="188" y="1581"/>
                    <a:pt x="188" y="1581"/>
                  </a:cubicBezTo>
                  <a:cubicBezTo>
                    <a:pt x="131" y="1577"/>
                    <a:pt x="87" y="1557"/>
                    <a:pt x="56" y="1521"/>
                  </a:cubicBezTo>
                  <a:cubicBezTo>
                    <a:pt x="25" y="1485"/>
                    <a:pt x="6" y="1439"/>
                    <a:pt x="0" y="1384"/>
                  </a:cubicBezTo>
                  <a:cubicBezTo>
                    <a:pt x="6" y="1331"/>
                    <a:pt x="25" y="1287"/>
                    <a:pt x="56" y="1253"/>
                  </a:cubicBezTo>
                  <a:cubicBezTo>
                    <a:pt x="87" y="1219"/>
                    <a:pt x="131" y="1200"/>
                    <a:pt x="188" y="1196"/>
                  </a:cubicBezTo>
                  <a:cubicBezTo>
                    <a:pt x="647" y="1196"/>
                    <a:pt x="647" y="1196"/>
                    <a:pt x="647" y="1196"/>
                  </a:cubicBezTo>
                  <a:cubicBezTo>
                    <a:pt x="220" y="443"/>
                    <a:pt x="220" y="443"/>
                    <a:pt x="220" y="443"/>
                  </a:cubicBezTo>
                  <a:cubicBezTo>
                    <a:pt x="199" y="418"/>
                    <a:pt x="179" y="385"/>
                    <a:pt x="159" y="346"/>
                  </a:cubicBezTo>
                  <a:cubicBezTo>
                    <a:pt x="140" y="307"/>
                    <a:pt x="132" y="264"/>
                    <a:pt x="134" y="217"/>
                  </a:cubicBezTo>
                  <a:cubicBezTo>
                    <a:pt x="145" y="157"/>
                    <a:pt x="166" y="109"/>
                    <a:pt x="198" y="72"/>
                  </a:cubicBezTo>
                  <a:cubicBezTo>
                    <a:pt x="230" y="35"/>
                    <a:pt x="289" y="11"/>
                    <a:pt x="376" y="0"/>
                  </a:cubicBezTo>
                  <a:cubicBezTo>
                    <a:pt x="427" y="4"/>
                    <a:pt x="473" y="22"/>
                    <a:pt x="513" y="53"/>
                  </a:cubicBezTo>
                  <a:cubicBezTo>
                    <a:pt x="554" y="83"/>
                    <a:pt x="587" y="117"/>
                    <a:pt x="612" y="153"/>
                  </a:cubicBezTo>
                  <a:cubicBezTo>
                    <a:pt x="1097" y="1039"/>
                    <a:pt x="1097" y="1039"/>
                    <a:pt x="1097" y="1039"/>
                  </a:cubicBezTo>
                  <a:cubicBezTo>
                    <a:pt x="1629" y="147"/>
                    <a:pt x="1629" y="147"/>
                    <a:pt x="1629" y="147"/>
                  </a:cubicBezTo>
                  <a:cubicBezTo>
                    <a:pt x="1655" y="111"/>
                    <a:pt x="1688" y="79"/>
                    <a:pt x="1728" y="51"/>
                  </a:cubicBezTo>
                  <a:cubicBezTo>
                    <a:pt x="1769" y="23"/>
                    <a:pt x="1814" y="6"/>
                    <a:pt x="1865" y="0"/>
                  </a:cubicBezTo>
                  <a:cubicBezTo>
                    <a:pt x="1897" y="2"/>
                    <a:pt x="1926" y="6"/>
                    <a:pt x="1953" y="13"/>
                  </a:cubicBezTo>
                  <a:cubicBezTo>
                    <a:pt x="1980" y="19"/>
                    <a:pt x="2003" y="30"/>
                    <a:pt x="2023" y="45"/>
                  </a:cubicBezTo>
                  <a:cubicBezTo>
                    <a:pt x="2043" y="60"/>
                    <a:pt x="2060" y="81"/>
                    <a:pt x="2074" y="108"/>
                  </a:cubicBezTo>
                  <a:cubicBezTo>
                    <a:pt x="2088" y="136"/>
                    <a:pt x="2098" y="172"/>
                    <a:pt x="2104" y="217"/>
                  </a:cubicBezTo>
                  <a:cubicBezTo>
                    <a:pt x="2104" y="278"/>
                    <a:pt x="2083" y="337"/>
                    <a:pt x="2041" y="392"/>
                  </a:cubicBezTo>
                  <a:cubicBezTo>
                    <a:pt x="1546" y="1196"/>
                    <a:pt x="1546" y="1196"/>
                    <a:pt x="1546" y="1196"/>
                  </a:cubicBezTo>
                  <a:cubicBezTo>
                    <a:pt x="2015" y="1196"/>
                    <a:pt x="2015" y="1196"/>
                    <a:pt x="2015" y="1196"/>
                  </a:cubicBezTo>
                  <a:cubicBezTo>
                    <a:pt x="2070" y="1200"/>
                    <a:pt x="2114" y="1219"/>
                    <a:pt x="2146" y="1253"/>
                  </a:cubicBezTo>
                  <a:cubicBezTo>
                    <a:pt x="2178" y="1287"/>
                    <a:pt x="2196" y="1331"/>
                    <a:pt x="2200" y="1384"/>
                  </a:cubicBezTo>
                  <a:cubicBezTo>
                    <a:pt x="2196" y="1439"/>
                    <a:pt x="2177" y="1486"/>
                    <a:pt x="2144" y="1524"/>
                  </a:cubicBezTo>
                  <a:cubicBezTo>
                    <a:pt x="2111" y="1562"/>
                    <a:pt x="2067" y="1584"/>
                    <a:pt x="2012" y="1588"/>
                  </a:cubicBezTo>
                  <a:cubicBezTo>
                    <a:pt x="1403" y="1591"/>
                    <a:pt x="1403" y="1591"/>
                    <a:pt x="1403" y="1591"/>
                  </a:cubicBezTo>
                  <a:cubicBezTo>
                    <a:pt x="1403" y="1786"/>
                    <a:pt x="1403" y="1786"/>
                    <a:pt x="1403" y="1786"/>
                  </a:cubicBezTo>
                  <a:cubicBezTo>
                    <a:pt x="2015" y="1786"/>
                    <a:pt x="2015" y="1786"/>
                    <a:pt x="2015" y="1786"/>
                  </a:cubicBezTo>
                  <a:cubicBezTo>
                    <a:pt x="2070" y="1790"/>
                    <a:pt x="2114" y="1811"/>
                    <a:pt x="2146" y="1849"/>
                  </a:cubicBezTo>
                  <a:cubicBezTo>
                    <a:pt x="2178" y="1888"/>
                    <a:pt x="2196" y="1933"/>
                    <a:pt x="2200" y="1986"/>
                  </a:cubicBezTo>
                  <a:cubicBezTo>
                    <a:pt x="2196" y="2042"/>
                    <a:pt x="2178" y="2088"/>
                    <a:pt x="2146" y="2125"/>
                  </a:cubicBezTo>
                  <a:cubicBezTo>
                    <a:pt x="2114" y="2162"/>
                    <a:pt x="2070" y="2183"/>
                    <a:pt x="2015" y="2187"/>
                  </a:cubicBezTo>
                  <a:cubicBezTo>
                    <a:pt x="1403" y="2184"/>
                    <a:pt x="1403" y="2184"/>
                    <a:pt x="1403" y="2184"/>
                  </a:cubicBezTo>
                  <a:cubicBezTo>
                    <a:pt x="1403" y="2522"/>
                    <a:pt x="1403" y="2522"/>
                    <a:pt x="1403" y="2522"/>
                  </a:cubicBezTo>
                  <a:cubicBezTo>
                    <a:pt x="1394" y="2703"/>
                    <a:pt x="1296" y="2793"/>
                    <a:pt x="1106" y="2793"/>
                  </a:cubicBezTo>
                  <a:cubicBezTo>
                    <a:pt x="1013" y="2793"/>
                    <a:pt x="940" y="2771"/>
                    <a:pt x="888" y="2726"/>
                  </a:cubicBezTo>
                  <a:cubicBezTo>
                    <a:pt x="836" y="2682"/>
                    <a:pt x="808" y="2614"/>
                    <a:pt x="804" y="2522"/>
                  </a:cubicBezTo>
                  <a:cubicBezTo>
                    <a:pt x="804" y="2190"/>
                    <a:pt x="804" y="2190"/>
                    <a:pt x="804" y="2190"/>
                  </a:cubicBezTo>
                  <a:cubicBezTo>
                    <a:pt x="804" y="2190"/>
                    <a:pt x="804" y="2190"/>
                    <a:pt x="804" y="2190"/>
                  </a:cubicBezTo>
                  <a:moveTo>
                    <a:pt x="804" y="2190"/>
                  </a:moveTo>
                  <a:cubicBezTo>
                    <a:pt x="804" y="2190"/>
                    <a:pt x="804" y="2190"/>
                    <a:pt x="804" y="2190"/>
                  </a:cubicBezTo>
                </a:path>
              </a:pathLst>
            </a:custGeom>
            <a:gradFill flip="none" rotWithShape="1">
              <a:gsLst>
                <a:gs pos="0">
                  <a:schemeClr val="accent4">
                    <a:lumMod val="75000"/>
                  </a:schemeClr>
                </a:gs>
                <a:gs pos="100000">
                  <a:schemeClr val="accent4">
                    <a:lumMod val="40000"/>
                    <a:lumOff val="60000"/>
                  </a:schemeClr>
                </a:gs>
                <a:gs pos="30000">
                  <a:schemeClr val="accent4">
                    <a:lumMod val="75000"/>
                  </a:schemeClr>
                </a:gs>
                <a:gs pos="30100">
                  <a:schemeClr val="accent4">
                    <a:lumMod val="40000"/>
                    <a:lumOff val="60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8" name="Freeform 5"/>
            <p:cNvSpPr>
              <a:spLocks/>
            </p:cNvSpPr>
            <p:nvPr/>
          </p:nvSpPr>
          <p:spPr bwMode="auto">
            <a:xfrm>
              <a:off x="6173549" y="3363349"/>
              <a:ext cx="422248" cy="484500"/>
            </a:xfrm>
            <a:custGeom>
              <a:avLst/>
              <a:gdLst>
                <a:gd name="T0" fmla="*/ 804 w 2200"/>
                <a:gd name="T1" fmla="*/ 2190 h 2793"/>
                <a:gd name="T2" fmla="*/ 188 w 2200"/>
                <a:gd name="T3" fmla="*/ 2190 h 2793"/>
                <a:gd name="T4" fmla="*/ 56 w 2200"/>
                <a:gd name="T5" fmla="*/ 2119 h 2793"/>
                <a:gd name="T6" fmla="*/ 0 w 2200"/>
                <a:gd name="T7" fmla="*/ 1974 h 2793"/>
                <a:gd name="T8" fmla="*/ 56 w 2200"/>
                <a:gd name="T9" fmla="*/ 1843 h 2793"/>
                <a:gd name="T10" fmla="*/ 188 w 2200"/>
                <a:gd name="T11" fmla="*/ 1786 h 2793"/>
                <a:gd name="T12" fmla="*/ 804 w 2200"/>
                <a:gd name="T13" fmla="*/ 1786 h 2793"/>
                <a:gd name="T14" fmla="*/ 804 w 2200"/>
                <a:gd name="T15" fmla="*/ 1585 h 2793"/>
                <a:gd name="T16" fmla="*/ 188 w 2200"/>
                <a:gd name="T17" fmla="*/ 1581 h 2793"/>
                <a:gd name="T18" fmla="*/ 56 w 2200"/>
                <a:gd name="T19" fmla="*/ 1521 h 2793"/>
                <a:gd name="T20" fmla="*/ 0 w 2200"/>
                <a:gd name="T21" fmla="*/ 1384 h 2793"/>
                <a:gd name="T22" fmla="*/ 56 w 2200"/>
                <a:gd name="T23" fmla="*/ 1253 h 2793"/>
                <a:gd name="T24" fmla="*/ 188 w 2200"/>
                <a:gd name="T25" fmla="*/ 1196 h 2793"/>
                <a:gd name="T26" fmla="*/ 647 w 2200"/>
                <a:gd name="T27" fmla="*/ 1196 h 2793"/>
                <a:gd name="T28" fmla="*/ 220 w 2200"/>
                <a:gd name="T29" fmla="*/ 443 h 2793"/>
                <a:gd name="T30" fmla="*/ 159 w 2200"/>
                <a:gd name="T31" fmla="*/ 346 h 2793"/>
                <a:gd name="T32" fmla="*/ 134 w 2200"/>
                <a:gd name="T33" fmla="*/ 217 h 2793"/>
                <a:gd name="T34" fmla="*/ 198 w 2200"/>
                <a:gd name="T35" fmla="*/ 72 h 2793"/>
                <a:gd name="T36" fmla="*/ 376 w 2200"/>
                <a:gd name="T37" fmla="*/ 0 h 2793"/>
                <a:gd name="T38" fmla="*/ 513 w 2200"/>
                <a:gd name="T39" fmla="*/ 53 h 2793"/>
                <a:gd name="T40" fmla="*/ 612 w 2200"/>
                <a:gd name="T41" fmla="*/ 153 h 2793"/>
                <a:gd name="T42" fmla="*/ 1097 w 2200"/>
                <a:gd name="T43" fmla="*/ 1039 h 2793"/>
                <a:gd name="T44" fmla="*/ 1629 w 2200"/>
                <a:gd name="T45" fmla="*/ 147 h 2793"/>
                <a:gd name="T46" fmla="*/ 1728 w 2200"/>
                <a:gd name="T47" fmla="*/ 51 h 2793"/>
                <a:gd name="T48" fmla="*/ 1865 w 2200"/>
                <a:gd name="T49" fmla="*/ 0 h 2793"/>
                <a:gd name="T50" fmla="*/ 1953 w 2200"/>
                <a:gd name="T51" fmla="*/ 13 h 2793"/>
                <a:gd name="T52" fmla="*/ 2023 w 2200"/>
                <a:gd name="T53" fmla="*/ 45 h 2793"/>
                <a:gd name="T54" fmla="*/ 2074 w 2200"/>
                <a:gd name="T55" fmla="*/ 108 h 2793"/>
                <a:gd name="T56" fmla="*/ 2104 w 2200"/>
                <a:gd name="T57" fmla="*/ 217 h 2793"/>
                <a:gd name="T58" fmla="*/ 2041 w 2200"/>
                <a:gd name="T59" fmla="*/ 392 h 2793"/>
                <a:gd name="T60" fmla="*/ 1546 w 2200"/>
                <a:gd name="T61" fmla="*/ 1196 h 2793"/>
                <a:gd name="T62" fmla="*/ 2015 w 2200"/>
                <a:gd name="T63" fmla="*/ 1196 h 2793"/>
                <a:gd name="T64" fmla="*/ 2146 w 2200"/>
                <a:gd name="T65" fmla="*/ 1253 h 2793"/>
                <a:gd name="T66" fmla="*/ 2200 w 2200"/>
                <a:gd name="T67" fmla="*/ 1384 h 2793"/>
                <a:gd name="T68" fmla="*/ 2144 w 2200"/>
                <a:gd name="T69" fmla="*/ 1524 h 2793"/>
                <a:gd name="T70" fmla="*/ 2012 w 2200"/>
                <a:gd name="T71" fmla="*/ 1588 h 2793"/>
                <a:gd name="T72" fmla="*/ 1403 w 2200"/>
                <a:gd name="T73" fmla="*/ 1591 h 2793"/>
                <a:gd name="T74" fmla="*/ 1403 w 2200"/>
                <a:gd name="T75" fmla="*/ 1786 h 2793"/>
                <a:gd name="T76" fmla="*/ 2015 w 2200"/>
                <a:gd name="T77" fmla="*/ 1786 h 2793"/>
                <a:gd name="T78" fmla="*/ 2146 w 2200"/>
                <a:gd name="T79" fmla="*/ 1849 h 2793"/>
                <a:gd name="T80" fmla="*/ 2200 w 2200"/>
                <a:gd name="T81" fmla="*/ 1986 h 2793"/>
                <a:gd name="T82" fmla="*/ 2146 w 2200"/>
                <a:gd name="T83" fmla="*/ 2125 h 2793"/>
                <a:gd name="T84" fmla="*/ 2015 w 2200"/>
                <a:gd name="T85" fmla="*/ 2187 h 2793"/>
                <a:gd name="T86" fmla="*/ 1403 w 2200"/>
                <a:gd name="T87" fmla="*/ 2184 h 2793"/>
                <a:gd name="T88" fmla="*/ 1403 w 2200"/>
                <a:gd name="T89" fmla="*/ 2522 h 2793"/>
                <a:gd name="T90" fmla="*/ 1106 w 2200"/>
                <a:gd name="T91" fmla="*/ 2793 h 2793"/>
                <a:gd name="T92" fmla="*/ 888 w 2200"/>
                <a:gd name="T93" fmla="*/ 2726 h 2793"/>
                <a:gd name="T94" fmla="*/ 804 w 2200"/>
                <a:gd name="T95" fmla="*/ 2522 h 2793"/>
                <a:gd name="T96" fmla="*/ 804 w 2200"/>
                <a:gd name="T97" fmla="*/ 2190 h 2793"/>
                <a:gd name="T98" fmla="*/ 804 w 2200"/>
                <a:gd name="T99" fmla="*/ 2190 h 2793"/>
                <a:gd name="T100" fmla="*/ 804 w 2200"/>
                <a:gd name="T101" fmla="*/ 2190 h 2793"/>
                <a:gd name="T102" fmla="*/ 804 w 2200"/>
                <a:gd name="T103" fmla="*/ 2190 h 2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00" h="2793">
                  <a:moveTo>
                    <a:pt x="804" y="2190"/>
                  </a:moveTo>
                  <a:cubicBezTo>
                    <a:pt x="188" y="2190"/>
                    <a:pt x="188" y="2190"/>
                    <a:pt x="188" y="2190"/>
                  </a:cubicBezTo>
                  <a:cubicBezTo>
                    <a:pt x="131" y="2186"/>
                    <a:pt x="87" y="2162"/>
                    <a:pt x="56" y="2119"/>
                  </a:cubicBezTo>
                  <a:cubicBezTo>
                    <a:pt x="25" y="2075"/>
                    <a:pt x="6" y="2027"/>
                    <a:pt x="0" y="1974"/>
                  </a:cubicBezTo>
                  <a:cubicBezTo>
                    <a:pt x="6" y="1921"/>
                    <a:pt x="25" y="1877"/>
                    <a:pt x="56" y="1843"/>
                  </a:cubicBezTo>
                  <a:cubicBezTo>
                    <a:pt x="87" y="1809"/>
                    <a:pt x="131" y="1790"/>
                    <a:pt x="188" y="1786"/>
                  </a:cubicBezTo>
                  <a:cubicBezTo>
                    <a:pt x="804" y="1786"/>
                    <a:pt x="804" y="1786"/>
                    <a:pt x="804" y="1786"/>
                  </a:cubicBezTo>
                  <a:cubicBezTo>
                    <a:pt x="804" y="1585"/>
                    <a:pt x="804" y="1585"/>
                    <a:pt x="804" y="1585"/>
                  </a:cubicBezTo>
                  <a:cubicBezTo>
                    <a:pt x="188" y="1581"/>
                    <a:pt x="188" y="1581"/>
                    <a:pt x="188" y="1581"/>
                  </a:cubicBezTo>
                  <a:cubicBezTo>
                    <a:pt x="131" y="1577"/>
                    <a:pt x="87" y="1557"/>
                    <a:pt x="56" y="1521"/>
                  </a:cubicBezTo>
                  <a:cubicBezTo>
                    <a:pt x="25" y="1485"/>
                    <a:pt x="6" y="1439"/>
                    <a:pt x="0" y="1384"/>
                  </a:cubicBezTo>
                  <a:cubicBezTo>
                    <a:pt x="6" y="1331"/>
                    <a:pt x="25" y="1287"/>
                    <a:pt x="56" y="1253"/>
                  </a:cubicBezTo>
                  <a:cubicBezTo>
                    <a:pt x="87" y="1219"/>
                    <a:pt x="131" y="1200"/>
                    <a:pt x="188" y="1196"/>
                  </a:cubicBezTo>
                  <a:cubicBezTo>
                    <a:pt x="647" y="1196"/>
                    <a:pt x="647" y="1196"/>
                    <a:pt x="647" y="1196"/>
                  </a:cubicBezTo>
                  <a:cubicBezTo>
                    <a:pt x="220" y="443"/>
                    <a:pt x="220" y="443"/>
                    <a:pt x="220" y="443"/>
                  </a:cubicBezTo>
                  <a:cubicBezTo>
                    <a:pt x="199" y="418"/>
                    <a:pt x="179" y="385"/>
                    <a:pt x="159" y="346"/>
                  </a:cubicBezTo>
                  <a:cubicBezTo>
                    <a:pt x="140" y="307"/>
                    <a:pt x="132" y="264"/>
                    <a:pt x="134" y="217"/>
                  </a:cubicBezTo>
                  <a:cubicBezTo>
                    <a:pt x="145" y="157"/>
                    <a:pt x="166" y="109"/>
                    <a:pt x="198" y="72"/>
                  </a:cubicBezTo>
                  <a:cubicBezTo>
                    <a:pt x="230" y="35"/>
                    <a:pt x="289" y="11"/>
                    <a:pt x="376" y="0"/>
                  </a:cubicBezTo>
                  <a:cubicBezTo>
                    <a:pt x="427" y="4"/>
                    <a:pt x="473" y="22"/>
                    <a:pt x="513" y="53"/>
                  </a:cubicBezTo>
                  <a:cubicBezTo>
                    <a:pt x="554" y="83"/>
                    <a:pt x="587" y="117"/>
                    <a:pt x="612" y="153"/>
                  </a:cubicBezTo>
                  <a:cubicBezTo>
                    <a:pt x="1097" y="1039"/>
                    <a:pt x="1097" y="1039"/>
                    <a:pt x="1097" y="1039"/>
                  </a:cubicBezTo>
                  <a:cubicBezTo>
                    <a:pt x="1629" y="147"/>
                    <a:pt x="1629" y="147"/>
                    <a:pt x="1629" y="147"/>
                  </a:cubicBezTo>
                  <a:cubicBezTo>
                    <a:pt x="1655" y="111"/>
                    <a:pt x="1688" y="79"/>
                    <a:pt x="1728" y="51"/>
                  </a:cubicBezTo>
                  <a:cubicBezTo>
                    <a:pt x="1769" y="23"/>
                    <a:pt x="1814" y="6"/>
                    <a:pt x="1865" y="0"/>
                  </a:cubicBezTo>
                  <a:cubicBezTo>
                    <a:pt x="1897" y="2"/>
                    <a:pt x="1926" y="6"/>
                    <a:pt x="1953" y="13"/>
                  </a:cubicBezTo>
                  <a:cubicBezTo>
                    <a:pt x="1980" y="19"/>
                    <a:pt x="2003" y="30"/>
                    <a:pt x="2023" y="45"/>
                  </a:cubicBezTo>
                  <a:cubicBezTo>
                    <a:pt x="2043" y="60"/>
                    <a:pt x="2060" y="81"/>
                    <a:pt x="2074" y="108"/>
                  </a:cubicBezTo>
                  <a:cubicBezTo>
                    <a:pt x="2088" y="136"/>
                    <a:pt x="2098" y="172"/>
                    <a:pt x="2104" y="217"/>
                  </a:cubicBezTo>
                  <a:cubicBezTo>
                    <a:pt x="2104" y="278"/>
                    <a:pt x="2083" y="337"/>
                    <a:pt x="2041" y="392"/>
                  </a:cubicBezTo>
                  <a:cubicBezTo>
                    <a:pt x="1546" y="1196"/>
                    <a:pt x="1546" y="1196"/>
                    <a:pt x="1546" y="1196"/>
                  </a:cubicBezTo>
                  <a:cubicBezTo>
                    <a:pt x="2015" y="1196"/>
                    <a:pt x="2015" y="1196"/>
                    <a:pt x="2015" y="1196"/>
                  </a:cubicBezTo>
                  <a:cubicBezTo>
                    <a:pt x="2070" y="1200"/>
                    <a:pt x="2114" y="1219"/>
                    <a:pt x="2146" y="1253"/>
                  </a:cubicBezTo>
                  <a:cubicBezTo>
                    <a:pt x="2178" y="1287"/>
                    <a:pt x="2196" y="1331"/>
                    <a:pt x="2200" y="1384"/>
                  </a:cubicBezTo>
                  <a:cubicBezTo>
                    <a:pt x="2196" y="1439"/>
                    <a:pt x="2177" y="1486"/>
                    <a:pt x="2144" y="1524"/>
                  </a:cubicBezTo>
                  <a:cubicBezTo>
                    <a:pt x="2111" y="1562"/>
                    <a:pt x="2067" y="1584"/>
                    <a:pt x="2012" y="1588"/>
                  </a:cubicBezTo>
                  <a:cubicBezTo>
                    <a:pt x="1403" y="1591"/>
                    <a:pt x="1403" y="1591"/>
                    <a:pt x="1403" y="1591"/>
                  </a:cubicBezTo>
                  <a:cubicBezTo>
                    <a:pt x="1403" y="1786"/>
                    <a:pt x="1403" y="1786"/>
                    <a:pt x="1403" y="1786"/>
                  </a:cubicBezTo>
                  <a:cubicBezTo>
                    <a:pt x="2015" y="1786"/>
                    <a:pt x="2015" y="1786"/>
                    <a:pt x="2015" y="1786"/>
                  </a:cubicBezTo>
                  <a:cubicBezTo>
                    <a:pt x="2070" y="1790"/>
                    <a:pt x="2114" y="1811"/>
                    <a:pt x="2146" y="1849"/>
                  </a:cubicBezTo>
                  <a:cubicBezTo>
                    <a:pt x="2178" y="1888"/>
                    <a:pt x="2196" y="1933"/>
                    <a:pt x="2200" y="1986"/>
                  </a:cubicBezTo>
                  <a:cubicBezTo>
                    <a:pt x="2196" y="2042"/>
                    <a:pt x="2178" y="2088"/>
                    <a:pt x="2146" y="2125"/>
                  </a:cubicBezTo>
                  <a:cubicBezTo>
                    <a:pt x="2114" y="2162"/>
                    <a:pt x="2070" y="2183"/>
                    <a:pt x="2015" y="2187"/>
                  </a:cubicBezTo>
                  <a:cubicBezTo>
                    <a:pt x="1403" y="2184"/>
                    <a:pt x="1403" y="2184"/>
                    <a:pt x="1403" y="2184"/>
                  </a:cubicBezTo>
                  <a:cubicBezTo>
                    <a:pt x="1403" y="2522"/>
                    <a:pt x="1403" y="2522"/>
                    <a:pt x="1403" y="2522"/>
                  </a:cubicBezTo>
                  <a:cubicBezTo>
                    <a:pt x="1394" y="2703"/>
                    <a:pt x="1296" y="2793"/>
                    <a:pt x="1106" y="2793"/>
                  </a:cubicBezTo>
                  <a:cubicBezTo>
                    <a:pt x="1013" y="2793"/>
                    <a:pt x="940" y="2771"/>
                    <a:pt x="888" y="2726"/>
                  </a:cubicBezTo>
                  <a:cubicBezTo>
                    <a:pt x="836" y="2682"/>
                    <a:pt x="808" y="2614"/>
                    <a:pt x="804" y="2522"/>
                  </a:cubicBezTo>
                  <a:cubicBezTo>
                    <a:pt x="804" y="2190"/>
                    <a:pt x="804" y="2190"/>
                    <a:pt x="804" y="2190"/>
                  </a:cubicBezTo>
                  <a:cubicBezTo>
                    <a:pt x="804" y="2190"/>
                    <a:pt x="804" y="2190"/>
                    <a:pt x="804" y="2190"/>
                  </a:cubicBezTo>
                  <a:moveTo>
                    <a:pt x="804" y="2190"/>
                  </a:moveTo>
                  <a:cubicBezTo>
                    <a:pt x="804" y="2190"/>
                    <a:pt x="804" y="2190"/>
                    <a:pt x="804" y="2190"/>
                  </a:cubicBez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69" name="Freeform 5"/>
            <p:cNvSpPr>
              <a:spLocks/>
            </p:cNvSpPr>
            <p:nvPr/>
          </p:nvSpPr>
          <p:spPr bwMode="auto">
            <a:xfrm>
              <a:off x="6843405" y="3363349"/>
              <a:ext cx="422248" cy="484500"/>
            </a:xfrm>
            <a:custGeom>
              <a:avLst/>
              <a:gdLst>
                <a:gd name="T0" fmla="*/ 804 w 2200"/>
                <a:gd name="T1" fmla="*/ 2190 h 2793"/>
                <a:gd name="T2" fmla="*/ 188 w 2200"/>
                <a:gd name="T3" fmla="*/ 2190 h 2793"/>
                <a:gd name="T4" fmla="*/ 56 w 2200"/>
                <a:gd name="T5" fmla="*/ 2119 h 2793"/>
                <a:gd name="T6" fmla="*/ 0 w 2200"/>
                <a:gd name="T7" fmla="*/ 1974 h 2793"/>
                <a:gd name="T8" fmla="*/ 56 w 2200"/>
                <a:gd name="T9" fmla="*/ 1843 h 2793"/>
                <a:gd name="T10" fmla="*/ 188 w 2200"/>
                <a:gd name="T11" fmla="*/ 1786 h 2793"/>
                <a:gd name="T12" fmla="*/ 804 w 2200"/>
                <a:gd name="T13" fmla="*/ 1786 h 2793"/>
                <a:gd name="T14" fmla="*/ 804 w 2200"/>
                <a:gd name="T15" fmla="*/ 1585 h 2793"/>
                <a:gd name="T16" fmla="*/ 188 w 2200"/>
                <a:gd name="T17" fmla="*/ 1581 h 2793"/>
                <a:gd name="T18" fmla="*/ 56 w 2200"/>
                <a:gd name="T19" fmla="*/ 1521 h 2793"/>
                <a:gd name="T20" fmla="*/ 0 w 2200"/>
                <a:gd name="T21" fmla="*/ 1384 h 2793"/>
                <a:gd name="T22" fmla="*/ 56 w 2200"/>
                <a:gd name="T23" fmla="*/ 1253 h 2793"/>
                <a:gd name="T24" fmla="*/ 188 w 2200"/>
                <a:gd name="T25" fmla="*/ 1196 h 2793"/>
                <a:gd name="T26" fmla="*/ 647 w 2200"/>
                <a:gd name="T27" fmla="*/ 1196 h 2793"/>
                <a:gd name="T28" fmla="*/ 220 w 2200"/>
                <a:gd name="T29" fmla="*/ 443 h 2793"/>
                <a:gd name="T30" fmla="*/ 159 w 2200"/>
                <a:gd name="T31" fmla="*/ 346 h 2793"/>
                <a:gd name="T32" fmla="*/ 134 w 2200"/>
                <a:gd name="T33" fmla="*/ 217 h 2793"/>
                <a:gd name="T34" fmla="*/ 198 w 2200"/>
                <a:gd name="T35" fmla="*/ 72 h 2793"/>
                <a:gd name="T36" fmla="*/ 376 w 2200"/>
                <a:gd name="T37" fmla="*/ 0 h 2793"/>
                <a:gd name="T38" fmla="*/ 513 w 2200"/>
                <a:gd name="T39" fmla="*/ 53 h 2793"/>
                <a:gd name="T40" fmla="*/ 612 w 2200"/>
                <a:gd name="T41" fmla="*/ 153 h 2793"/>
                <a:gd name="T42" fmla="*/ 1097 w 2200"/>
                <a:gd name="T43" fmla="*/ 1039 h 2793"/>
                <a:gd name="T44" fmla="*/ 1629 w 2200"/>
                <a:gd name="T45" fmla="*/ 147 h 2793"/>
                <a:gd name="T46" fmla="*/ 1728 w 2200"/>
                <a:gd name="T47" fmla="*/ 51 h 2793"/>
                <a:gd name="T48" fmla="*/ 1865 w 2200"/>
                <a:gd name="T49" fmla="*/ 0 h 2793"/>
                <a:gd name="T50" fmla="*/ 1953 w 2200"/>
                <a:gd name="T51" fmla="*/ 13 h 2793"/>
                <a:gd name="T52" fmla="*/ 2023 w 2200"/>
                <a:gd name="T53" fmla="*/ 45 h 2793"/>
                <a:gd name="T54" fmla="*/ 2074 w 2200"/>
                <a:gd name="T55" fmla="*/ 108 h 2793"/>
                <a:gd name="T56" fmla="*/ 2104 w 2200"/>
                <a:gd name="T57" fmla="*/ 217 h 2793"/>
                <a:gd name="T58" fmla="*/ 2041 w 2200"/>
                <a:gd name="T59" fmla="*/ 392 h 2793"/>
                <a:gd name="T60" fmla="*/ 1546 w 2200"/>
                <a:gd name="T61" fmla="*/ 1196 h 2793"/>
                <a:gd name="T62" fmla="*/ 2015 w 2200"/>
                <a:gd name="T63" fmla="*/ 1196 h 2793"/>
                <a:gd name="T64" fmla="*/ 2146 w 2200"/>
                <a:gd name="T65" fmla="*/ 1253 h 2793"/>
                <a:gd name="T66" fmla="*/ 2200 w 2200"/>
                <a:gd name="T67" fmla="*/ 1384 h 2793"/>
                <a:gd name="T68" fmla="*/ 2144 w 2200"/>
                <a:gd name="T69" fmla="*/ 1524 h 2793"/>
                <a:gd name="T70" fmla="*/ 2012 w 2200"/>
                <a:gd name="T71" fmla="*/ 1588 h 2793"/>
                <a:gd name="T72" fmla="*/ 1403 w 2200"/>
                <a:gd name="T73" fmla="*/ 1591 h 2793"/>
                <a:gd name="T74" fmla="*/ 1403 w 2200"/>
                <a:gd name="T75" fmla="*/ 1786 h 2793"/>
                <a:gd name="T76" fmla="*/ 2015 w 2200"/>
                <a:gd name="T77" fmla="*/ 1786 h 2793"/>
                <a:gd name="T78" fmla="*/ 2146 w 2200"/>
                <a:gd name="T79" fmla="*/ 1849 h 2793"/>
                <a:gd name="T80" fmla="*/ 2200 w 2200"/>
                <a:gd name="T81" fmla="*/ 1986 h 2793"/>
                <a:gd name="T82" fmla="*/ 2146 w 2200"/>
                <a:gd name="T83" fmla="*/ 2125 h 2793"/>
                <a:gd name="T84" fmla="*/ 2015 w 2200"/>
                <a:gd name="T85" fmla="*/ 2187 h 2793"/>
                <a:gd name="T86" fmla="*/ 1403 w 2200"/>
                <a:gd name="T87" fmla="*/ 2184 h 2793"/>
                <a:gd name="T88" fmla="*/ 1403 w 2200"/>
                <a:gd name="T89" fmla="*/ 2522 h 2793"/>
                <a:gd name="T90" fmla="*/ 1106 w 2200"/>
                <a:gd name="T91" fmla="*/ 2793 h 2793"/>
                <a:gd name="T92" fmla="*/ 888 w 2200"/>
                <a:gd name="T93" fmla="*/ 2726 h 2793"/>
                <a:gd name="T94" fmla="*/ 804 w 2200"/>
                <a:gd name="T95" fmla="*/ 2522 h 2793"/>
                <a:gd name="T96" fmla="*/ 804 w 2200"/>
                <a:gd name="T97" fmla="*/ 2190 h 2793"/>
                <a:gd name="T98" fmla="*/ 804 w 2200"/>
                <a:gd name="T99" fmla="*/ 2190 h 2793"/>
                <a:gd name="T100" fmla="*/ 804 w 2200"/>
                <a:gd name="T101" fmla="*/ 2190 h 2793"/>
                <a:gd name="T102" fmla="*/ 804 w 2200"/>
                <a:gd name="T103" fmla="*/ 2190 h 2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00" h="2793">
                  <a:moveTo>
                    <a:pt x="804" y="2190"/>
                  </a:moveTo>
                  <a:cubicBezTo>
                    <a:pt x="188" y="2190"/>
                    <a:pt x="188" y="2190"/>
                    <a:pt x="188" y="2190"/>
                  </a:cubicBezTo>
                  <a:cubicBezTo>
                    <a:pt x="131" y="2186"/>
                    <a:pt x="87" y="2162"/>
                    <a:pt x="56" y="2119"/>
                  </a:cubicBezTo>
                  <a:cubicBezTo>
                    <a:pt x="25" y="2075"/>
                    <a:pt x="6" y="2027"/>
                    <a:pt x="0" y="1974"/>
                  </a:cubicBezTo>
                  <a:cubicBezTo>
                    <a:pt x="6" y="1921"/>
                    <a:pt x="25" y="1877"/>
                    <a:pt x="56" y="1843"/>
                  </a:cubicBezTo>
                  <a:cubicBezTo>
                    <a:pt x="87" y="1809"/>
                    <a:pt x="131" y="1790"/>
                    <a:pt x="188" y="1786"/>
                  </a:cubicBezTo>
                  <a:cubicBezTo>
                    <a:pt x="804" y="1786"/>
                    <a:pt x="804" y="1786"/>
                    <a:pt x="804" y="1786"/>
                  </a:cubicBezTo>
                  <a:cubicBezTo>
                    <a:pt x="804" y="1585"/>
                    <a:pt x="804" y="1585"/>
                    <a:pt x="804" y="1585"/>
                  </a:cubicBezTo>
                  <a:cubicBezTo>
                    <a:pt x="188" y="1581"/>
                    <a:pt x="188" y="1581"/>
                    <a:pt x="188" y="1581"/>
                  </a:cubicBezTo>
                  <a:cubicBezTo>
                    <a:pt x="131" y="1577"/>
                    <a:pt x="87" y="1557"/>
                    <a:pt x="56" y="1521"/>
                  </a:cubicBezTo>
                  <a:cubicBezTo>
                    <a:pt x="25" y="1485"/>
                    <a:pt x="6" y="1439"/>
                    <a:pt x="0" y="1384"/>
                  </a:cubicBezTo>
                  <a:cubicBezTo>
                    <a:pt x="6" y="1331"/>
                    <a:pt x="25" y="1287"/>
                    <a:pt x="56" y="1253"/>
                  </a:cubicBezTo>
                  <a:cubicBezTo>
                    <a:pt x="87" y="1219"/>
                    <a:pt x="131" y="1200"/>
                    <a:pt x="188" y="1196"/>
                  </a:cubicBezTo>
                  <a:cubicBezTo>
                    <a:pt x="647" y="1196"/>
                    <a:pt x="647" y="1196"/>
                    <a:pt x="647" y="1196"/>
                  </a:cubicBezTo>
                  <a:cubicBezTo>
                    <a:pt x="220" y="443"/>
                    <a:pt x="220" y="443"/>
                    <a:pt x="220" y="443"/>
                  </a:cubicBezTo>
                  <a:cubicBezTo>
                    <a:pt x="199" y="418"/>
                    <a:pt x="179" y="385"/>
                    <a:pt x="159" y="346"/>
                  </a:cubicBezTo>
                  <a:cubicBezTo>
                    <a:pt x="140" y="307"/>
                    <a:pt x="132" y="264"/>
                    <a:pt x="134" y="217"/>
                  </a:cubicBezTo>
                  <a:cubicBezTo>
                    <a:pt x="145" y="157"/>
                    <a:pt x="166" y="109"/>
                    <a:pt x="198" y="72"/>
                  </a:cubicBezTo>
                  <a:cubicBezTo>
                    <a:pt x="230" y="35"/>
                    <a:pt x="289" y="11"/>
                    <a:pt x="376" y="0"/>
                  </a:cubicBezTo>
                  <a:cubicBezTo>
                    <a:pt x="427" y="4"/>
                    <a:pt x="473" y="22"/>
                    <a:pt x="513" y="53"/>
                  </a:cubicBezTo>
                  <a:cubicBezTo>
                    <a:pt x="554" y="83"/>
                    <a:pt x="587" y="117"/>
                    <a:pt x="612" y="153"/>
                  </a:cubicBezTo>
                  <a:cubicBezTo>
                    <a:pt x="1097" y="1039"/>
                    <a:pt x="1097" y="1039"/>
                    <a:pt x="1097" y="1039"/>
                  </a:cubicBezTo>
                  <a:cubicBezTo>
                    <a:pt x="1629" y="147"/>
                    <a:pt x="1629" y="147"/>
                    <a:pt x="1629" y="147"/>
                  </a:cubicBezTo>
                  <a:cubicBezTo>
                    <a:pt x="1655" y="111"/>
                    <a:pt x="1688" y="79"/>
                    <a:pt x="1728" y="51"/>
                  </a:cubicBezTo>
                  <a:cubicBezTo>
                    <a:pt x="1769" y="23"/>
                    <a:pt x="1814" y="6"/>
                    <a:pt x="1865" y="0"/>
                  </a:cubicBezTo>
                  <a:cubicBezTo>
                    <a:pt x="1897" y="2"/>
                    <a:pt x="1926" y="6"/>
                    <a:pt x="1953" y="13"/>
                  </a:cubicBezTo>
                  <a:cubicBezTo>
                    <a:pt x="1980" y="19"/>
                    <a:pt x="2003" y="30"/>
                    <a:pt x="2023" y="45"/>
                  </a:cubicBezTo>
                  <a:cubicBezTo>
                    <a:pt x="2043" y="60"/>
                    <a:pt x="2060" y="81"/>
                    <a:pt x="2074" y="108"/>
                  </a:cubicBezTo>
                  <a:cubicBezTo>
                    <a:pt x="2088" y="136"/>
                    <a:pt x="2098" y="172"/>
                    <a:pt x="2104" y="217"/>
                  </a:cubicBezTo>
                  <a:cubicBezTo>
                    <a:pt x="2104" y="278"/>
                    <a:pt x="2083" y="337"/>
                    <a:pt x="2041" y="392"/>
                  </a:cubicBezTo>
                  <a:cubicBezTo>
                    <a:pt x="1546" y="1196"/>
                    <a:pt x="1546" y="1196"/>
                    <a:pt x="1546" y="1196"/>
                  </a:cubicBezTo>
                  <a:cubicBezTo>
                    <a:pt x="2015" y="1196"/>
                    <a:pt x="2015" y="1196"/>
                    <a:pt x="2015" y="1196"/>
                  </a:cubicBezTo>
                  <a:cubicBezTo>
                    <a:pt x="2070" y="1200"/>
                    <a:pt x="2114" y="1219"/>
                    <a:pt x="2146" y="1253"/>
                  </a:cubicBezTo>
                  <a:cubicBezTo>
                    <a:pt x="2178" y="1287"/>
                    <a:pt x="2196" y="1331"/>
                    <a:pt x="2200" y="1384"/>
                  </a:cubicBezTo>
                  <a:cubicBezTo>
                    <a:pt x="2196" y="1439"/>
                    <a:pt x="2177" y="1486"/>
                    <a:pt x="2144" y="1524"/>
                  </a:cubicBezTo>
                  <a:cubicBezTo>
                    <a:pt x="2111" y="1562"/>
                    <a:pt x="2067" y="1584"/>
                    <a:pt x="2012" y="1588"/>
                  </a:cubicBezTo>
                  <a:cubicBezTo>
                    <a:pt x="1403" y="1591"/>
                    <a:pt x="1403" y="1591"/>
                    <a:pt x="1403" y="1591"/>
                  </a:cubicBezTo>
                  <a:cubicBezTo>
                    <a:pt x="1403" y="1786"/>
                    <a:pt x="1403" y="1786"/>
                    <a:pt x="1403" y="1786"/>
                  </a:cubicBezTo>
                  <a:cubicBezTo>
                    <a:pt x="2015" y="1786"/>
                    <a:pt x="2015" y="1786"/>
                    <a:pt x="2015" y="1786"/>
                  </a:cubicBezTo>
                  <a:cubicBezTo>
                    <a:pt x="2070" y="1790"/>
                    <a:pt x="2114" y="1811"/>
                    <a:pt x="2146" y="1849"/>
                  </a:cubicBezTo>
                  <a:cubicBezTo>
                    <a:pt x="2178" y="1888"/>
                    <a:pt x="2196" y="1933"/>
                    <a:pt x="2200" y="1986"/>
                  </a:cubicBezTo>
                  <a:cubicBezTo>
                    <a:pt x="2196" y="2042"/>
                    <a:pt x="2178" y="2088"/>
                    <a:pt x="2146" y="2125"/>
                  </a:cubicBezTo>
                  <a:cubicBezTo>
                    <a:pt x="2114" y="2162"/>
                    <a:pt x="2070" y="2183"/>
                    <a:pt x="2015" y="2187"/>
                  </a:cubicBezTo>
                  <a:cubicBezTo>
                    <a:pt x="1403" y="2184"/>
                    <a:pt x="1403" y="2184"/>
                    <a:pt x="1403" y="2184"/>
                  </a:cubicBezTo>
                  <a:cubicBezTo>
                    <a:pt x="1403" y="2522"/>
                    <a:pt x="1403" y="2522"/>
                    <a:pt x="1403" y="2522"/>
                  </a:cubicBezTo>
                  <a:cubicBezTo>
                    <a:pt x="1394" y="2703"/>
                    <a:pt x="1296" y="2793"/>
                    <a:pt x="1106" y="2793"/>
                  </a:cubicBezTo>
                  <a:cubicBezTo>
                    <a:pt x="1013" y="2793"/>
                    <a:pt x="940" y="2771"/>
                    <a:pt x="888" y="2726"/>
                  </a:cubicBezTo>
                  <a:cubicBezTo>
                    <a:pt x="836" y="2682"/>
                    <a:pt x="808" y="2614"/>
                    <a:pt x="804" y="2522"/>
                  </a:cubicBezTo>
                  <a:cubicBezTo>
                    <a:pt x="804" y="2190"/>
                    <a:pt x="804" y="2190"/>
                    <a:pt x="804" y="2190"/>
                  </a:cubicBezTo>
                  <a:cubicBezTo>
                    <a:pt x="804" y="2190"/>
                    <a:pt x="804" y="2190"/>
                    <a:pt x="804" y="2190"/>
                  </a:cubicBezTo>
                  <a:moveTo>
                    <a:pt x="804" y="2190"/>
                  </a:moveTo>
                  <a:cubicBezTo>
                    <a:pt x="804" y="2190"/>
                    <a:pt x="804" y="2190"/>
                    <a:pt x="804" y="2190"/>
                  </a:cubicBez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0" name="Freeform 5"/>
            <p:cNvSpPr>
              <a:spLocks/>
            </p:cNvSpPr>
            <p:nvPr/>
          </p:nvSpPr>
          <p:spPr bwMode="auto">
            <a:xfrm>
              <a:off x="7513260" y="3363349"/>
              <a:ext cx="422248" cy="484500"/>
            </a:xfrm>
            <a:custGeom>
              <a:avLst/>
              <a:gdLst>
                <a:gd name="T0" fmla="*/ 804 w 2200"/>
                <a:gd name="T1" fmla="*/ 2190 h 2793"/>
                <a:gd name="T2" fmla="*/ 188 w 2200"/>
                <a:gd name="T3" fmla="*/ 2190 h 2793"/>
                <a:gd name="T4" fmla="*/ 56 w 2200"/>
                <a:gd name="T5" fmla="*/ 2119 h 2793"/>
                <a:gd name="T6" fmla="*/ 0 w 2200"/>
                <a:gd name="T7" fmla="*/ 1974 h 2793"/>
                <a:gd name="T8" fmla="*/ 56 w 2200"/>
                <a:gd name="T9" fmla="*/ 1843 h 2793"/>
                <a:gd name="T10" fmla="*/ 188 w 2200"/>
                <a:gd name="T11" fmla="*/ 1786 h 2793"/>
                <a:gd name="T12" fmla="*/ 804 w 2200"/>
                <a:gd name="T13" fmla="*/ 1786 h 2793"/>
                <a:gd name="T14" fmla="*/ 804 w 2200"/>
                <a:gd name="T15" fmla="*/ 1585 h 2793"/>
                <a:gd name="T16" fmla="*/ 188 w 2200"/>
                <a:gd name="T17" fmla="*/ 1581 h 2793"/>
                <a:gd name="T18" fmla="*/ 56 w 2200"/>
                <a:gd name="T19" fmla="*/ 1521 h 2793"/>
                <a:gd name="T20" fmla="*/ 0 w 2200"/>
                <a:gd name="T21" fmla="*/ 1384 h 2793"/>
                <a:gd name="T22" fmla="*/ 56 w 2200"/>
                <a:gd name="T23" fmla="*/ 1253 h 2793"/>
                <a:gd name="T24" fmla="*/ 188 w 2200"/>
                <a:gd name="T25" fmla="*/ 1196 h 2793"/>
                <a:gd name="T26" fmla="*/ 647 w 2200"/>
                <a:gd name="T27" fmla="*/ 1196 h 2793"/>
                <a:gd name="T28" fmla="*/ 220 w 2200"/>
                <a:gd name="T29" fmla="*/ 443 h 2793"/>
                <a:gd name="T30" fmla="*/ 159 w 2200"/>
                <a:gd name="T31" fmla="*/ 346 h 2793"/>
                <a:gd name="T32" fmla="*/ 134 w 2200"/>
                <a:gd name="T33" fmla="*/ 217 h 2793"/>
                <a:gd name="T34" fmla="*/ 198 w 2200"/>
                <a:gd name="T35" fmla="*/ 72 h 2793"/>
                <a:gd name="T36" fmla="*/ 376 w 2200"/>
                <a:gd name="T37" fmla="*/ 0 h 2793"/>
                <a:gd name="T38" fmla="*/ 513 w 2200"/>
                <a:gd name="T39" fmla="*/ 53 h 2793"/>
                <a:gd name="T40" fmla="*/ 612 w 2200"/>
                <a:gd name="T41" fmla="*/ 153 h 2793"/>
                <a:gd name="T42" fmla="*/ 1097 w 2200"/>
                <a:gd name="T43" fmla="*/ 1039 h 2793"/>
                <a:gd name="T44" fmla="*/ 1629 w 2200"/>
                <a:gd name="T45" fmla="*/ 147 h 2793"/>
                <a:gd name="T46" fmla="*/ 1728 w 2200"/>
                <a:gd name="T47" fmla="*/ 51 h 2793"/>
                <a:gd name="T48" fmla="*/ 1865 w 2200"/>
                <a:gd name="T49" fmla="*/ 0 h 2793"/>
                <a:gd name="T50" fmla="*/ 1953 w 2200"/>
                <a:gd name="T51" fmla="*/ 13 h 2793"/>
                <a:gd name="T52" fmla="*/ 2023 w 2200"/>
                <a:gd name="T53" fmla="*/ 45 h 2793"/>
                <a:gd name="T54" fmla="*/ 2074 w 2200"/>
                <a:gd name="T55" fmla="*/ 108 h 2793"/>
                <a:gd name="T56" fmla="*/ 2104 w 2200"/>
                <a:gd name="T57" fmla="*/ 217 h 2793"/>
                <a:gd name="T58" fmla="*/ 2041 w 2200"/>
                <a:gd name="T59" fmla="*/ 392 h 2793"/>
                <a:gd name="T60" fmla="*/ 1546 w 2200"/>
                <a:gd name="T61" fmla="*/ 1196 h 2793"/>
                <a:gd name="T62" fmla="*/ 2015 w 2200"/>
                <a:gd name="T63" fmla="*/ 1196 h 2793"/>
                <a:gd name="T64" fmla="*/ 2146 w 2200"/>
                <a:gd name="T65" fmla="*/ 1253 h 2793"/>
                <a:gd name="T66" fmla="*/ 2200 w 2200"/>
                <a:gd name="T67" fmla="*/ 1384 h 2793"/>
                <a:gd name="T68" fmla="*/ 2144 w 2200"/>
                <a:gd name="T69" fmla="*/ 1524 h 2793"/>
                <a:gd name="T70" fmla="*/ 2012 w 2200"/>
                <a:gd name="T71" fmla="*/ 1588 h 2793"/>
                <a:gd name="T72" fmla="*/ 1403 w 2200"/>
                <a:gd name="T73" fmla="*/ 1591 h 2793"/>
                <a:gd name="T74" fmla="*/ 1403 w 2200"/>
                <a:gd name="T75" fmla="*/ 1786 h 2793"/>
                <a:gd name="T76" fmla="*/ 2015 w 2200"/>
                <a:gd name="T77" fmla="*/ 1786 h 2793"/>
                <a:gd name="T78" fmla="*/ 2146 w 2200"/>
                <a:gd name="T79" fmla="*/ 1849 h 2793"/>
                <a:gd name="T80" fmla="*/ 2200 w 2200"/>
                <a:gd name="T81" fmla="*/ 1986 h 2793"/>
                <a:gd name="T82" fmla="*/ 2146 w 2200"/>
                <a:gd name="T83" fmla="*/ 2125 h 2793"/>
                <a:gd name="T84" fmla="*/ 2015 w 2200"/>
                <a:gd name="T85" fmla="*/ 2187 h 2793"/>
                <a:gd name="T86" fmla="*/ 1403 w 2200"/>
                <a:gd name="T87" fmla="*/ 2184 h 2793"/>
                <a:gd name="T88" fmla="*/ 1403 w 2200"/>
                <a:gd name="T89" fmla="*/ 2522 h 2793"/>
                <a:gd name="T90" fmla="*/ 1106 w 2200"/>
                <a:gd name="T91" fmla="*/ 2793 h 2793"/>
                <a:gd name="T92" fmla="*/ 888 w 2200"/>
                <a:gd name="T93" fmla="*/ 2726 h 2793"/>
                <a:gd name="T94" fmla="*/ 804 w 2200"/>
                <a:gd name="T95" fmla="*/ 2522 h 2793"/>
                <a:gd name="T96" fmla="*/ 804 w 2200"/>
                <a:gd name="T97" fmla="*/ 2190 h 2793"/>
                <a:gd name="T98" fmla="*/ 804 w 2200"/>
                <a:gd name="T99" fmla="*/ 2190 h 2793"/>
                <a:gd name="T100" fmla="*/ 804 w 2200"/>
                <a:gd name="T101" fmla="*/ 2190 h 2793"/>
                <a:gd name="T102" fmla="*/ 804 w 2200"/>
                <a:gd name="T103" fmla="*/ 2190 h 2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00" h="2793">
                  <a:moveTo>
                    <a:pt x="804" y="2190"/>
                  </a:moveTo>
                  <a:cubicBezTo>
                    <a:pt x="188" y="2190"/>
                    <a:pt x="188" y="2190"/>
                    <a:pt x="188" y="2190"/>
                  </a:cubicBezTo>
                  <a:cubicBezTo>
                    <a:pt x="131" y="2186"/>
                    <a:pt x="87" y="2162"/>
                    <a:pt x="56" y="2119"/>
                  </a:cubicBezTo>
                  <a:cubicBezTo>
                    <a:pt x="25" y="2075"/>
                    <a:pt x="6" y="2027"/>
                    <a:pt x="0" y="1974"/>
                  </a:cubicBezTo>
                  <a:cubicBezTo>
                    <a:pt x="6" y="1921"/>
                    <a:pt x="25" y="1877"/>
                    <a:pt x="56" y="1843"/>
                  </a:cubicBezTo>
                  <a:cubicBezTo>
                    <a:pt x="87" y="1809"/>
                    <a:pt x="131" y="1790"/>
                    <a:pt x="188" y="1786"/>
                  </a:cubicBezTo>
                  <a:cubicBezTo>
                    <a:pt x="804" y="1786"/>
                    <a:pt x="804" y="1786"/>
                    <a:pt x="804" y="1786"/>
                  </a:cubicBezTo>
                  <a:cubicBezTo>
                    <a:pt x="804" y="1585"/>
                    <a:pt x="804" y="1585"/>
                    <a:pt x="804" y="1585"/>
                  </a:cubicBezTo>
                  <a:cubicBezTo>
                    <a:pt x="188" y="1581"/>
                    <a:pt x="188" y="1581"/>
                    <a:pt x="188" y="1581"/>
                  </a:cubicBezTo>
                  <a:cubicBezTo>
                    <a:pt x="131" y="1577"/>
                    <a:pt x="87" y="1557"/>
                    <a:pt x="56" y="1521"/>
                  </a:cubicBezTo>
                  <a:cubicBezTo>
                    <a:pt x="25" y="1485"/>
                    <a:pt x="6" y="1439"/>
                    <a:pt x="0" y="1384"/>
                  </a:cubicBezTo>
                  <a:cubicBezTo>
                    <a:pt x="6" y="1331"/>
                    <a:pt x="25" y="1287"/>
                    <a:pt x="56" y="1253"/>
                  </a:cubicBezTo>
                  <a:cubicBezTo>
                    <a:pt x="87" y="1219"/>
                    <a:pt x="131" y="1200"/>
                    <a:pt x="188" y="1196"/>
                  </a:cubicBezTo>
                  <a:cubicBezTo>
                    <a:pt x="647" y="1196"/>
                    <a:pt x="647" y="1196"/>
                    <a:pt x="647" y="1196"/>
                  </a:cubicBezTo>
                  <a:cubicBezTo>
                    <a:pt x="220" y="443"/>
                    <a:pt x="220" y="443"/>
                    <a:pt x="220" y="443"/>
                  </a:cubicBezTo>
                  <a:cubicBezTo>
                    <a:pt x="199" y="418"/>
                    <a:pt x="179" y="385"/>
                    <a:pt x="159" y="346"/>
                  </a:cubicBezTo>
                  <a:cubicBezTo>
                    <a:pt x="140" y="307"/>
                    <a:pt x="132" y="264"/>
                    <a:pt x="134" y="217"/>
                  </a:cubicBezTo>
                  <a:cubicBezTo>
                    <a:pt x="145" y="157"/>
                    <a:pt x="166" y="109"/>
                    <a:pt x="198" y="72"/>
                  </a:cubicBezTo>
                  <a:cubicBezTo>
                    <a:pt x="230" y="35"/>
                    <a:pt x="289" y="11"/>
                    <a:pt x="376" y="0"/>
                  </a:cubicBezTo>
                  <a:cubicBezTo>
                    <a:pt x="427" y="4"/>
                    <a:pt x="473" y="22"/>
                    <a:pt x="513" y="53"/>
                  </a:cubicBezTo>
                  <a:cubicBezTo>
                    <a:pt x="554" y="83"/>
                    <a:pt x="587" y="117"/>
                    <a:pt x="612" y="153"/>
                  </a:cubicBezTo>
                  <a:cubicBezTo>
                    <a:pt x="1097" y="1039"/>
                    <a:pt x="1097" y="1039"/>
                    <a:pt x="1097" y="1039"/>
                  </a:cubicBezTo>
                  <a:cubicBezTo>
                    <a:pt x="1629" y="147"/>
                    <a:pt x="1629" y="147"/>
                    <a:pt x="1629" y="147"/>
                  </a:cubicBezTo>
                  <a:cubicBezTo>
                    <a:pt x="1655" y="111"/>
                    <a:pt x="1688" y="79"/>
                    <a:pt x="1728" y="51"/>
                  </a:cubicBezTo>
                  <a:cubicBezTo>
                    <a:pt x="1769" y="23"/>
                    <a:pt x="1814" y="6"/>
                    <a:pt x="1865" y="0"/>
                  </a:cubicBezTo>
                  <a:cubicBezTo>
                    <a:pt x="1897" y="2"/>
                    <a:pt x="1926" y="6"/>
                    <a:pt x="1953" y="13"/>
                  </a:cubicBezTo>
                  <a:cubicBezTo>
                    <a:pt x="1980" y="19"/>
                    <a:pt x="2003" y="30"/>
                    <a:pt x="2023" y="45"/>
                  </a:cubicBezTo>
                  <a:cubicBezTo>
                    <a:pt x="2043" y="60"/>
                    <a:pt x="2060" y="81"/>
                    <a:pt x="2074" y="108"/>
                  </a:cubicBezTo>
                  <a:cubicBezTo>
                    <a:pt x="2088" y="136"/>
                    <a:pt x="2098" y="172"/>
                    <a:pt x="2104" y="217"/>
                  </a:cubicBezTo>
                  <a:cubicBezTo>
                    <a:pt x="2104" y="278"/>
                    <a:pt x="2083" y="337"/>
                    <a:pt x="2041" y="392"/>
                  </a:cubicBezTo>
                  <a:cubicBezTo>
                    <a:pt x="1546" y="1196"/>
                    <a:pt x="1546" y="1196"/>
                    <a:pt x="1546" y="1196"/>
                  </a:cubicBezTo>
                  <a:cubicBezTo>
                    <a:pt x="2015" y="1196"/>
                    <a:pt x="2015" y="1196"/>
                    <a:pt x="2015" y="1196"/>
                  </a:cubicBezTo>
                  <a:cubicBezTo>
                    <a:pt x="2070" y="1200"/>
                    <a:pt x="2114" y="1219"/>
                    <a:pt x="2146" y="1253"/>
                  </a:cubicBezTo>
                  <a:cubicBezTo>
                    <a:pt x="2178" y="1287"/>
                    <a:pt x="2196" y="1331"/>
                    <a:pt x="2200" y="1384"/>
                  </a:cubicBezTo>
                  <a:cubicBezTo>
                    <a:pt x="2196" y="1439"/>
                    <a:pt x="2177" y="1486"/>
                    <a:pt x="2144" y="1524"/>
                  </a:cubicBezTo>
                  <a:cubicBezTo>
                    <a:pt x="2111" y="1562"/>
                    <a:pt x="2067" y="1584"/>
                    <a:pt x="2012" y="1588"/>
                  </a:cubicBezTo>
                  <a:cubicBezTo>
                    <a:pt x="1403" y="1591"/>
                    <a:pt x="1403" y="1591"/>
                    <a:pt x="1403" y="1591"/>
                  </a:cubicBezTo>
                  <a:cubicBezTo>
                    <a:pt x="1403" y="1786"/>
                    <a:pt x="1403" y="1786"/>
                    <a:pt x="1403" y="1786"/>
                  </a:cubicBezTo>
                  <a:cubicBezTo>
                    <a:pt x="2015" y="1786"/>
                    <a:pt x="2015" y="1786"/>
                    <a:pt x="2015" y="1786"/>
                  </a:cubicBezTo>
                  <a:cubicBezTo>
                    <a:pt x="2070" y="1790"/>
                    <a:pt x="2114" y="1811"/>
                    <a:pt x="2146" y="1849"/>
                  </a:cubicBezTo>
                  <a:cubicBezTo>
                    <a:pt x="2178" y="1888"/>
                    <a:pt x="2196" y="1933"/>
                    <a:pt x="2200" y="1986"/>
                  </a:cubicBezTo>
                  <a:cubicBezTo>
                    <a:pt x="2196" y="2042"/>
                    <a:pt x="2178" y="2088"/>
                    <a:pt x="2146" y="2125"/>
                  </a:cubicBezTo>
                  <a:cubicBezTo>
                    <a:pt x="2114" y="2162"/>
                    <a:pt x="2070" y="2183"/>
                    <a:pt x="2015" y="2187"/>
                  </a:cubicBezTo>
                  <a:cubicBezTo>
                    <a:pt x="1403" y="2184"/>
                    <a:pt x="1403" y="2184"/>
                    <a:pt x="1403" y="2184"/>
                  </a:cubicBezTo>
                  <a:cubicBezTo>
                    <a:pt x="1403" y="2522"/>
                    <a:pt x="1403" y="2522"/>
                    <a:pt x="1403" y="2522"/>
                  </a:cubicBezTo>
                  <a:cubicBezTo>
                    <a:pt x="1394" y="2703"/>
                    <a:pt x="1296" y="2793"/>
                    <a:pt x="1106" y="2793"/>
                  </a:cubicBezTo>
                  <a:cubicBezTo>
                    <a:pt x="1013" y="2793"/>
                    <a:pt x="940" y="2771"/>
                    <a:pt x="888" y="2726"/>
                  </a:cubicBezTo>
                  <a:cubicBezTo>
                    <a:pt x="836" y="2682"/>
                    <a:pt x="808" y="2614"/>
                    <a:pt x="804" y="2522"/>
                  </a:cubicBezTo>
                  <a:cubicBezTo>
                    <a:pt x="804" y="2190"/>
                    <a:pt x="804" y="2190"/>
                    <a:pt x="804" y="2190"/>
                  </a:cubicBezTo>
                  <a:cubicBezTo>
                    <a:pt x="804" y="2190"/>
                    <a:pt x="804" y="2190"/>
                    <a:pt x="804" y="2190"/>
                  </a:cubicBezTo>
                  <a:moveTo>
                    <a:pt x="804" y="2190"/>
                  </a:moveTo>
                  <a:cubicBezTo>
                    <a:pt x="804" y="2190"/>
                    <a:pt x="804" y="2190"/>
                    <a:pt x="804" y="2190"/>
                  </a:cubicBez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1" name="Freeform 5"/>
            <p:cNvSpPr>
              <a:spLocks/>
            </p:cNvSpPr>
            <p:nvPr/>
          </p:nvSpPr>
          <p:spPr bwMode="auto">
            <a:xfrm>
              <a:off x="8183116" y="3363349"/>
              <a:ext cx="422248" cy="484500"/>
            </a:xfrm>
            <a:custGeom>
              <a:avLst/>
              <a:gdLst>
                <a:gd name="T0" fmla="*/ 804 w 2200"/>
                <a:gd name="T1" fmla="*/ 2190 h 2793"/>
                <a:gd name="T2" fmla="*/ 188 w 2200"/>
                <a:gd name="T3" fmla="*/ 2190 h 2793"/>
                <a:gd name="T4" fmla="*/ 56 w 2200"/>
                <a:gd name="T5" fmla="*/ 2119 h 2793"/>
                <a:gd name="T6" fmla="*/ 0 w 2200"/>
                <a:gd name="T7" fmla="*/ 1974 h 2793"/>
                <a:gd name="T8" fmla="*/ 56 w 2200"/>
                <a:gd name="T9" fmla="*/ 1843 h 2793"/>
                <a:gd name="T10" fmla="*/ 188 w 2200"/>
                <a:gd name="T11" fmla="*/ 1786 h 2793"/>
                <a:gd name="T12" fmla="*/ 804 w 2200"/>
                <a:gd name="T13" fmla="*/ 1786 h 2793"/>
                <a:gd name="T14" fmla="*/ 804 w 2200"/>
                <a:gd name="T15" fmla="*/ 1585 h 2793"/>
                <a:gd name="T16" fmla="*/ 188 w 2200"/>
                <a:gd name="T17" fmla="*/ 1581 h 2793"/>
                <a:gd name="T18" fmla="*/ 56 w 2200"/>
                <a:gd name="T19" fmla="*/ 1521 h 2793"/>
                <a:gd name="T20" fmla="*/ 0 w 2200"/>
                <a:gd name="T21" fmla="*/ 1384 h 2793"/>
                <a:gd name="T22" fmla="*/ 56 w 2200"/>
                <a:gd name="T23" fmla="*/ 1253 h 2793"/>
                <a:gd name="T24" fmla="*/ 188 w 2200"/>
                <a:gd name="T25" fmla="*/ 1196 h 2793"/>
                <a:gd name="T26" fmla="*/ 647 w 2200"/>
                <a:gd name="T27" fmla="*/ 1196 h 2793"/>
                <a:gd name="T28" fmla="*/ 220 w 2200"/>
                <a:gd name="T29" fmla="*/ 443 h 2793"/>
                <a:gd name="T30" fmla="*/ 159 w 2200"/>
                <a:gd name="T31" fmla="*/ 346 h 2793"/>
                <a:gd name="T32" fmla="*/ 134 w 2200"/>
                <a:gd name="T33" fmla="*/ 217 h 2793"/>
                <a:gd name="T34" fmla="*/ 198 w 2200"/>
                <a:gd name="T35" fmla="*/ 72 h 2793"/>
                <a:gd name="T36" fmla="*/ 376 w 2200"/>
                <a:gd name="T37" fmla="*/ 0 h 2793"/>
                <a:gd name="T38" fmla="*/ 513 w 2200"/>
                <a:gd name="T39" fmla="*/ 53 h 2793"/>
                <a:gd name="T40" fmla="*/ 612 w 2200"/>
                <a:gd name="T41" fmla="*/ 153 h 2793"/>
                <a:gd name="T42" fmla="*/ 1097 w 2200"/>
                <a:gd name="T43" fmla="*/ 1039 h 2793"/>
                <a:gd name="T44" fmla="*/ 1629 w 2200"/>
                <a:gd name="T45" fmla="*/ 147 h 2793"/>
                <a:gd name="T46" fmla="*/ 1728 w 2200"/>
                <a:gd name="T47" fmla="*/ 51 h 2793"/>
                <a:gd name="T48" fmla="*/ 1865 w 2200"/>
                <a:gd name="T49" fmla="*/ 0 h 2793"/>
                <a:gd name="T50" fmla="*/ 1953 w 2200"/>
                <a:gd name="T51" fmla="*/ 13 h 2793"/>
                <a:gd name="T52" fmla="*/ 2023 w 2200"/>
                <a:gd name="T53" fmla="*/ 45 h 2793"/>
                <a:gd name="T54" fmla="*/ 2074 w 2200"/>
                <a:gd name="T55" fmla="*/ 108 h 2793"/>
                <a:gd name="T56" fmla="*/ 2104 w 2200"/>
                <a:gd name="T57" fmla="*/ 217 h 2793"/>
                <a:gd name="T58" fmla="*/ 2041 w 2200"/>
                <a:gd name="T59" fmla="*/ 392 h 2793"/>
                <a:gd name="T60" fmla="*/ 1546 w 2200"/>
                <a:gd name="T61" fmla="*/ 1196 h 2793"/>
                <a:gd name="T62" fmla="*/ 2015 w 2200"/>
                <a:gd name="T63" fmla="*/ 1196 h 2793"/>
                <a:gd name="T64" fmla="*/ 2146 w 2200"/>
                <a:gd name="T65" fmla="*/ 1253 h 2793"/>
                <a:gd name="T66" fmla="*/ 2200 w 2200"/>
                <a:gd name="T67" fmla="*/ 1384 h 2793"/>
                <a:gd name="T68" fmla="*/ 2144 w 2200"/>
                <a:gd name="T69" fmla="*/ 1524 h 2793"/>
                <a:gd name="T70" fmla="*/ 2012 w 2200"/>
                <a:gd name="T71" fmla="*/ 1588 h 2793"/>
                <a:gd name="T72" fmla="*/ 1403 w 2200"/>
                <a:gd name="T73" fmla="*/ 1591 h 2793"/>
                <a:gd name="T74" fmla="*/ 1403 w 2200"/>
                <a:gd name="T75" fmla="*/ 1786 h 2793"/>
                <a:gd name="T76" fmla="*/ 2015 w 2200"/>
                <a:gd name="T77" fmla="*/ 1786 h 2793"/>
                <a:gd name="T78" fmla="*/ 2146 w 2200"/>
                <a:gd name="T79" fmla="*/ 1849 h 2793"/>
                <a:gd name="T80" fmla="*/ 2200 w 2200"/>
                <a:gd name="T81" fmla="*/ 1986 h 2793"/>
                <a:gd name="T82" fmla="*/ 2146 w 2200"/>
                <a:gd name="T83" fmla="*/ 2125 h 2793"/>
                <a:gd name="T84" fmla="*/ 2015 w 2200"/>
                <a:gd name="T85" fmla="*/ 2187 h 2793"/>
                <a:gd name="T86" fmla="*/ 1403 w 2200"/>
                <a:gd name="T87" fmla="*/ 2184 h 2793"/>
                <a:gd name="T88" fmla="*/ 1403 w 2200"/>
                <a:gd name="T89" fmla="*/ 2522 h 2793"/>
                <a:gd name="T90" fmla="*/ 1106 w 2200"/>
                <a:gd name="T91" fmla="*/ 2793 h 2793"/>
                <a:gd name="T92" fmla="*/ 888 w 2200"/>
                <a:gd name="T93" fmla="*/ 2726 h 2793"/>
                <a:gd name="T94" fmla="*/ 804 w 2200"/>
                <a:gd name="T95" fmla="*/ 2522 h 2793"/>
                <a:gd name="T96" fmla="*/ 804 w 2200"/>
                <a:gd name="T97" fmla="*/ 2190 h 2793"/>
                <a:gd name="T98" fmla="*/ 804 w 2200"/>
                <a:gd name="T99" fmla="*/ 2190 h 2793"/>
                <a:gd name="T100" fmla="*/ 804 w 2200"/>
                <a:gd name="T101" fmla="*/ 2190 h 2793"/>
                <a:gd name="T102" fmla="*/ 804 w 2200"/>
                <a:gd name="T103" fmla="*/ 2190 h 2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200" h="2793">
                  <a:moveTo>
                    <a:pt x="804" y="2190"/>
                  </a:moveTo>
                  <a:cubicBezTo>
                    <a:pt x="188" y="2190"/>
                    <a:pt x="188" y="2190"/>
                    <a:pt x="188" y="2190"/>
                  </a:cubicBezTo>
                  <a:cubicBezTo>
                    <a:pt x="131" y="2186"/>
                    <a:pt x="87" y="2162"/>
                    <a:pt x="56" y="2119"/>
                  </a:cubicBezTo>
                  <a:cubicBezTo>
                    <a:pt x="25" y="2075"/>
                    <a:pt x="6" y="2027"/>
                    <a:pt x="0" y="1974"/>
                  </a:cubicBezTo>
                  <a:cubicBezTo>
                    <a:pt x="6" y="1921"/>
                    <a:pt x="25" y="1877"/>
                    <a:pt x="56" y="1843"/>
                  </a:cubicBezTo>
                  <a:cubicBezTo>
                    <a:pt x="87" y="1809"/>
                    <a:pt x="131" y="1790"/>
                    <a:pt x="188" y="1786"/>
                  </a:cubicBezTo>
                  <a:cubicBezTo>
                    <a:pt x="804" y="1786"/>
                    <a:pt x="804" y="1786"/>
                    <a:pt x="804" y="1786"/>
                  </a:cubicBezTo>
                  <a:cubicBezTo>
                    <a:pt x="804" y="1585"/>
                    <a:pt x="804" y="1585"/>
                    <a:pt x="804" y="1585"/>
                  </a:cubicBezTo>
                  <a:cubicBezTo>
                    <a:pt x="188" y="1581"/>
                    <a:pt x="188" y="1581"/>
                    <a:pt x="188" y="1581"/>
                  </a:cubicBezTo>
                  <a:cubicBezTo>
                    <a:pt x="131" y="1577"/>
                    <a:pt x="87" y="1557"/>
                    <a:pt x="56" y="1521"/>
                  </a:cubicBezTo>
                  <a:cubicBezTo>
                    <a:pt x="25" y="1485"/>
                    <a:pt x="6" y="1439"/>
                    <a:pt x="0" y="1384"/>
                  </a:cubicBezTo>
                  <a:cubicBezTo>
                    <a:pt x="6" y="1331"/>
                    <a:pt x="25" y="1287"/>
                    <a:pt x="56" y="1253"/>
                  </a:cubicBezTo>
                  <a:cubicBezTo>
                    <a:pt x="87" y="1219"/>
                    <a:pt x="131" y="1200"/>
                    <a:pt x="188" y="1196"/>
                  </a:cubicBezTo>
                  <a:cubicBezTo>
                    <a:pt x="647" y="1196"/>
                    <a:pt x="647" y="1196"/>
                    <a:pt x="647" y="1196"/>
                  </a:cubicBezTo>
                  <a:cubicBezTo>
                    <a:pt x="220" y="443"/>
                    <a:pt x="220" y="443"/>
                    <a:pt x="220" y="443"/>
                  </a:cubicBezTo>
                  <a:cubicBezTo>
                    <a:pt x="199" y="418"/>
                    <a:pt x="179" y="385"/>
                    <a:pt x="159" y="346"/>
                  </a:cubicBezTo>
                  <a:cubicBezTo>
                    <a:pt x="140" y="307"/>
                    <a:pt x="132" y="264"/>
                    <a:pt x="134" y="217"/>
                  </a:cubicBezTo>
                  <a:cubicBezTo>
                    <a:pt x="145" y="157"/>
                    <a:pt x="166" y="109"/>
                    <a:pt x="198" y="72"/>
                  </a:cubicBezTo>
                  <a:cubicBezTo>
                    <a:pt x="230" y="35"/>
                    <a:pt x="289" y="11"/>
                    <a:pt x="376" y="0"/>
                  </a:cubicBezTo>
                  <a:cubicBezTo>
                    <a:pt x="427" y="4"/>
                    <a:pt x="473" y="22"/>
                    <a:pt x="513" y="53"/>
                  </a:cubicBezTo>
                  <a:cubicBezTo>
                    <a:pt x="554" y="83"/>
                    <a:pt x="587" y="117"/>
                    <a:pt x="612" y="153"/>
                  </a:cubicBezTo>
                  <a:cubicBezTo>
                    <a:pt x="1097" y="1039"/>
                    <a:pt x="1097" y="1039"/>
                    <a:pt x="1097" y="1039"/>
                  </a:cubicBezTo>
                  <a:cubicBezTo>
                    <a:pt x="1629" y="147"/>
                    <a:pt x="1629" y="147"/>
                    <a:pt x="1629" y="147"/>
                  </a:cubicBezTo>
                  <a:cubicBezTo>
                    <a:pt x="1655" y="111"/>
                    <a:pt x="1688" y="79"/>
                    <a:pt x="1728" y="51"/>
                  </a:cubicBezTo>
                  <a:cubicBezTo>
                    <a:pt x="1769" y="23"/>
                    <a:pt x="1814" y="6"/>
                    <a:pt x="1865" y="0"/>
                  </a:cubicBezTo>
                  <a:cubicBezTo>
                    <a:pt x="1897" y="2"/>
                    <a:pt x="1926" y="6"/>
                    <a:pt x="1953" y="13"/>
                  </a:cubicBezTo>
                  <a:cubicBezTo>
                    <a:pt x="1980" y="19"/>
                    <a:pt x="2003" y="30"/>
                    <a:pt x="2023" y="45"/>
                  </a:cubicBezTo>
                  <a:cubicBezTo>
                    <a:pt x="2043" y="60"/>
                    <a:pt x="2060" y="81"/>
                    <a:pt x="2074" y="108"/>
                  </a:cubicBezTo>
                  <a:cubicBezTo>
                    <a:pt x="2088" y="136"/>
                    <a:pt x="2098" y="172"/>
                    <a:pt x="2104" y="217"/>
                  </a:cubicBezTo>
                  <a:cubicBezTo>
                    <a:pt x="2104" y="278"/>
                    <a:pt x="2083" y="337"/>
                    <a:pt x="2041" y="392"/>
                  </a:cubicBezTo>
                  <a:cubicBezTo>
                    <a:pt x="1546" y="1196"/>
                    <a:pt x="1546" y="1196"/>
                    <a:pt x="1546" y="1196"/>
                  </a:cubicBezTo>
                  <a:cubicBezTo>
                    <a:pt x="2015" y="1196"/>
                    <a:pt x="2015" y="1196"/>
                    <a:pt x="2015" y="1196"/>
                  </a:cubicBezTo>
                  <a:cubicBezTo>
                    <a:pt x="2070" y="1200"/>
                    <a:pt x="2114" y="1219"/>
                    <a:pt x="2146" y="1253"/>
                  </a:cubicBezTo>
                  <a:cubicBezTo>
                    <a:pt x="2178" y="1287"/>
                    <a:pt x="2196" y="1331"/>
                    <a:pt x="2200" y="1384"/>
                  </a:cubicBezTo>
                  <a:cubicBezTo>
                    <a:pt x="2196" y="1439"/>
                    <a:pt x="2177" y="1486"/>
                    <a:pt x="2144" y="1524"/>
                  </a:cubicBezTo>
                  <a:cubicBezTo>
                    <a:pt x="2111" y="1562"/>
                    <a:pt x="2067" y="1584"/>
                    <a:pt x="2012" y="1588"/>
                  </a:cubicBezTo>
                  <a:cubicBezTo>
                    <a:pt x="1403" y="1591"/>
                    <a:pt x="1403" y="1591"/>
                    <a:pt x="1403" y="1591"/>
                  </a:cubicBezTo>
                  <a:cubicBezTo>
                    <a:pt x="1403" y="1786"/>
                    <a:pt x="1403" y="1786"/>
                    <a:pt x="1403" y="1786"/>
                  </a:cubicBezTo>
                  <a:cubicBezTo>
                    <a:pt x="2015" y="1786"/>
                    <a:pt x="2015" y="1786"/>
                    <a:pt x="2015" y="1786"/>
                  </a:cubicBezTo>
                  <a:cubicBezTo>
                    <a:pt x="2070" y="1790"/>
                    <a:pt x="2114" y="1811"/>
                    <a:pt x="2146" y="1849"/>
                  </a:cubicBezTo>
                  <a:cubicBezTo>
                    <a:pt x="2178" y="1888"/>
                    <a:pt x="2196" y="1933"/>
                    <a:pt x="2200" y="1986"/>
                  </a:cubicBezTo>
                  <a:cubicBezTo>
                    <a:pt x="2196" y="2042"/>
                    <a:pt x="2178" y="2088"/>
                    <a:pt x="2146" y="2125"/>
                  </a:cubicBezTo>
                  <a:cubicBezTo>
                    <a:pt x="2114" y="2162"/>
                    <a:pt x="2070" y="2183"/>
                    <a:pt x="2015" y="2187"/>
                  </a:cubicBezTo>
                  <a:cubicBezTo>
                    <a:pt x="1403" y="2184"/>
                    <a:pt x="1403" y="2184"/>
                    <a:pt x="1403" y="2184"/>
                  </a:cubicBezTo>
                  <a:cubicBezTo>
                    <a:pt x="1403" y="2522"/>
                    <a:pt x="1403" y="2522"/>
                    <a:pt x="1403" y="2522"/>
                  </a:cubicBezTo>
                  <a:cubicBezTo>
                    <a:pt x="1394" y="2703"/>
                    <a:pt x="1296" y="2793"/>
                    <a:pt x="1106" y="2793"/>
                  </a:cubicBezTo>
                  <a:cubicBezTo>
                    <a:pt x="1013" y="2793"/>
                    <a:pt x="940" y="2771"/>
                    <a:pt x="888" y="2726"/>
                  </a:cubicBezTo>
                  <a:cubicBezTo>
                    <a:pt x="836" y="2682"/>
                    <a:pt x="808" y="2614"/>
                    <a:pt x="804" y="2522"/>
                  </a:cubicBezTo>
                  <a:cubicBezTo>
                    <a:pt x="804" y="2190"/>
                    <a:pt x="804" y="2190"/>
                    <a:pt x="804" y="2190"/>
                  </a:cubicBezTo>
                  <a:cubicBezTo>
                    <a:pt x="804" y="2190"/>
                    <a:pt x="804" y="2190"/>
                    <a:pt x="804" y="2190"/>
                  </a:cubicBezTo>
                  <a:moveTo>
                    <a:pt x="804" y="2190"/>
                  </a:moveTo>
                  <a:cubicBezTo>
                    <a:pt x="804" y="2190"/>
                    <a:pt x="804" y="2190"/>
                    <a:pt x="804" y="2190"/>
                  </a:cubicBezTo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72" name="ValueText"/>
            <p:cNvSpPr/>
            <p:nvPr/>
          </p:nvSpPr>
          <p:spPr>
            <a:xfrm>
              <a:off x="3041402" y="2266789"/>
              <a:ext cx="891159" cy="1061006"/>
            </a:xfrm>
            <a:custGeom>
              <a:avLst/>
              <a:gdLst>
                <a:gd name="connsiteX0" fmla="*/ 434351 w 868701"/>
                <a:gd name="connsiteY0" fmla="*/ 0 h 1015496"/>
                <a:gd name="connsiteX1" fmla="*/ 868701 w 868701"/>
                <a:gd name="connsiteY1" fmla="*/ 434350 h 1015496"/>
                <a:gd name="connsiteX2" fmla="*/ 603419 w 868701"/>
                <a:gd name="connsiteY2" fmla="*/ 834567 h 1015496"/>
                <a:gd name="connsiteX3" fmla="*/ 530967 w 868701"/>
                <a:gd name="connsiteY3" fmla="*/ 857057 h 1015496"/>
                <a:gd name="connsiteX4" fmla="*/ 424826 w 868701"/>
                <a:gd name="connsiteY4" fmla="*/ 1015496 h 1015496"/>
                <a:gd name="connsiteX5" fmla="*/ 337733 w 868701"/>
                <a:gd name="connsiteY5" fmla="*/ 857057 h 1015496"/>
                <a:gd name="connsiteX6" fmla="*/ 265282 w 868701"/>
                <a:gd name="connsiteY6" fmla="*/ 834567 h 1015496"/>
                <a:gd name="connsiteX7" fmla="*/ 0 w 868701"/>
                <a:gd name="connsiteY7" fmla="*/ 434350 h 1015496"/>
                <a:gd name="connsiteX8" fmla="*/ 434351 w 868701"/>
                <a:gd name="connsiteY8" fmla="*/ 0 h 1015496"/>
                <a:gd name="connsiteX0" fmla="*/ 434351 w 868701"/>
                <a:gd name="connsiteY0" fmla="*/ 0 h 1005971"/>
                <a:gd name="connsiteX1" fmla="*/ 868701 w 868701"/>
                <a:gd name="connsiteY1" fmla="*/ 434350 h 1005971"/>
                <a:gd name="connsiteX2" fmla="*/ 603419 w 868701"/>
                <a:gd name="connsiteY2" fmla="*/ 834567 h 1005971"/>
                <a:gd name="connsiteX3" fmla="*/ 530967 w 868701"/>
                <a:gd name="connsiteY3" fmla="*/ 857057 h 1005971"/>
                <a:gd name="connsiteX4" fmla="*/ 281951 w 868701"/>
                <a:gd name="connsiteY4" fmla="*/ 1005971 h 1005971"/>
                <a:gd name="connsiteX5" fmla="*/ 337733 w 868701"/>
                <a:gd name="connsiteY5" fmla="*/ 857057 h 1005971"/>
                <a:gd name="connsiteX6" fmla="*/ 265282 w 868701"/>
                <a:gd name="connsiteY6" fmla="*/ 834567 h 1005971"/>
                <a:gd name="connsiteX7" fmla="*/ 0 w 868701"/>
                <a:gd name="connsiteY7" fmla="*/ 434350 h 1005971"/>
                <a:gd name="connsiteX8" fmla="*/ 434351 w 868701"/>
                <a:gd name="connsiteY8" fmla="*/ 0 h 1005971"/>
                <a:gd name="connsiteX0" fmla="*/ 434351 w 868701"/>
                <a:gd name="connsiteY0" fmla="*/ 0 h 1034267"/>
                <a:gd name="connsiteX1" fmla="*/ 868701 w 868701"/>
                <a:gd name="connsiteY1" fmla="*/ 434350 h 1034267"/>
                <a:gd name="connsiteX2" fmla="*/ 603419 w 868701"/>
                <a:gd name="connsiteY2" fmla="*/ 834567 h 1034267"/>
                <a:gd name="connsiteX3" fmla="*/ 530967 w 868701"/>
                <a:gd name="connsiteY3" fmla="*/ 857057 h 1034267"/>
                <a:gd name="connsiteX4" fmla="*/ 536625 w 868701"/>
                <a:gd name="connsiteY4" fmla="*/ 1034267 h 1034267"/>
                <a:gd name="connsiteX5" fmla="*/ 337733 w 868701"/>
                <a:gd name="connsiteY5" fmla="*/ 857057 h 1034267"/>
                <a:gd name="connsiteX6" fmla="*/ 265282 w 868701"/>
                <a:gd name="connsiteY6" fmla="*/ 834567 h 1034267"/>
                <a:gd name="connsiteX7" fmla="*/ 0 w 868701"/>
                <a:gd name="connsiteY7" fmla="*/ 434350 h 1034267"/>
                <a:gd name="connsiteX8" fmla="*/ 434351 w 868701"/>
                <a:gd name="connsiteY8" fmla="*/ 0 h 1034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8701" h="1034267">
                  <a:moveTo>
                    <a:pt x="434351" y="0"/>
                  </a:moveTo>
                  <a:cubicBezTo>
                    <a:pt x="674236" y="0"/>
                    <a:pt x="868701" y="194465"/>
                    <a:pt x="868701" y="434350"/>
                  </a:cubicBezTo>
                  <a:cubicBezTo>
                    <a:pt x="868701" y="614264"/>
                    <a:pt x="759314" y="768629"/>
                    <a:pt x="603419" y="834567"/>
                  </a:cubicBezTo>
                  <a:lnTo>
                    <a:pt x="530967" y="857057"/>
                  </a:lnTo>
                  <a:lnTo>
                    <a:pt x="536625" y="1034267"/>
                  </a:lnTo>
                  <a:lnTo>
                    <a:pt x="337733" y="857057"/>
                  </a:lnTo>
                  <a:lnTo>
                    <a:pt x="265282" y="834567"/>
                  </a:lnTo>
                  <a:cubicBezTo>
                    <a:pt x="109388" y="768629"/>
                    <a:pt x="0" y="614264"/>
                    <a:pt x="0" y="434350"/>
                  </a:cubicBezTo>
                  <a:cubicBezTo>
                    <a:pt x="0" y="194465"/>
                    <a:pt x="194466" y="0"/>
                    <a:pt x="434351" y="0"/>
                  </a:cubicBezTo>
                  <a:close/>
                </a:path>
              </a:pathLst>
            </a:custGeom>
            <a:solidFill>
              <a:schemeClr val="accent1"/>
            </a:solidFill>
            <a:ln w="28575">
              <a:solidFill>
                <a:schemeClr val="bg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tIns="0" bIns="144000" anchor="ctr" anchorCtr="0"/>
            <a:lstStyle/>
            <a:p>
              <a:pPr algn="ctr">
                <a:buSzPct val="25000"/>
              </a:pPr>
              <a:r>
                <a:rPr lang="de-DE" altLang="zh-CN" sz="2800">
                  <a:solidFill>
                    <a:schemeClr val="bg1"/>
                  </a:solidFill>
                  <a:latin typeface="Impact" panose="020B0806030902050204" pitchFamily="34" charset="0"/>
                </a:rPr>
                <a:t>53%</a:t>
              </a:r>
            </a:p>
          </p:txBody>
        </p:sp>
      </p:grpSp>
      <p:sp>
        <p:nvSpPr>
          <p:cNvPr id="26" name="Freeform 10"/>
          <p:cNvSpPr>
            <a:spLocks noEditPoints="1"/>
          </p:cNvSpPr>
          <p:nvPr/>
        </p:nvSpPr>
        <p:spPr bwMode="auto">
          <a:xfrm>
            <a:off x="989714" y="2852541"/>
            <a:ext cx="1985940" cy="3100965"/>
          </a:xfrm>
          <a:custGeom>
            <a:avLst/>
            <a:gdLst>
              <a:gd name="T0" fmla="*/ 186 w 3135"/>
              <a:gd name="T1" fmla="*/ 1955 h 4898"/>
              <a:gd name="T2" fmla="*/ 754 w 3135"/>
              <a:gd name="T3" fmla="*/ 1955 h 4898"/>
              <a:gd name="T4" fmla="*/ 754 w 3135"/>
              <a:gd name="T5" fmla="*/ 4636 h 4898"/>
              <a:gd name="T6" fmla="*/ 1016 w 3135"/>
              <a:gd name="T7" fmla="*/ 4898 h 4898"/>
              <a:gd name="T8" fmla="*/ 2119 w 3135"/>
              <a:gd name="T9" fmla="*/ 4898 h 4898"/>
              <a:gd name="T10" fmla="*/ 2381 w 3135"/>
              <a:gd name="T11" fmla="*/ 4636 h 4898"/>
              <a:gd name="T12" fmla="*/ 2381 w 3135"/>
              <a:gd name="T13" fmla="*/ 1955 h 4898"/>
              <a:gd name="T14" fmla="*/ 2949 w 3135"/>
              <a:gd name="T15" fmla="*/ 1955 h 4898"/>
              <a:gd name="T16" fmla="*/ 3047 w 3135"/>
              <a:gd name="T17" fmla="*/ 1725 h 4898"/>
              <a:gd name="T18" fmla="*/ 1660 w 3135"/>
              <a:gd name="T19" fmla="*/ 65 h 4898"/>
              <a:gd name="T20" fmla="*/ 1442 w 3135"/>
              <a:gd name="T21" fmla="*/ 65 h 4898"/>
              <a:gd name="T22" fmla="*/ 66 w 3135"/>
              <a:gd name="T23" fmla="*/ 1725 h 4898"/>
              <a:gd name="T24" fmla="*/ 186 w 3135"/>
              <a:gd name="T25" fmla="*/ 1955 h 4898"/>
              <a:gd name="T26" fmla="*/ 2054 w 3135"/>
              <a:gd name="T27" fmla="*/ 1234 h 4898"/>
              <a:gd name="T28" fmla="*/ 1682 w 3135"/>
              <a:gd name="T29" fmla="*/ 1758 h 4898"/>
              <a:gd name="T30" fmla="*/ 1933 w 3135"/>
              <a:gd name="T31" fmla="*/ 1758 h 4898"/>
              <a:gd name="T32" fmla="*/ 1999 w 3135"/>
              <a:gd name="T33" fmla="*/ 1824 h 4898"/>
              <a:gd name="T34" fmla="*/ 1999 w 3135"/>
              <a:gd name="T35" fmla="*/ 1922 h 4898"/>
              <a:gd name="T36" fmla="*/ 1933 w 3135"/>
              <a:gd name="T37" fmla="*/ 1988 h 4898"/>
              <a:gd name="T38" fmla="*/ 1671 w 3135"/>
              <a:gd name="T39" fmla="*/ 1988 h 4898"/>
              <a:gd name="T40" fmla="*/ 1671 w 3135"/>
              <a:gd name="T41" fmla="*/ 2250 h 4898"/>
              <a:gd name="T42" fmla="*/ 1606 w 3135"/>
              <a:gd name="T43" fmla="*/ 2315 h 4898"/>
              <a:gd name="T44" fmla="*/ 1486 w 3135"/>
              <a:gd name="T45" fmla="*/ 2315 h 4898"/>
              <a:gd name="T46" fmla="*/ 1420 w 3135"/>
              <a:gd name="T47" fmla="*/ 2250 h 4898"/>
              <a:gd name="T48" fmla="*/ 1420 w 3135"/>
              <a:gd name="T49" fmla="*/ 1988 h 4898"/>
              <a:gd name="T50" fmla="*/ 1147 w 3135"/>
              <a:gd name="T51" fmla="*/ 1988 h 4898"/>
              <a:gd name="T52" fmla="*/ 1081 w 3135"/>
              <a:gd name="T53" fmla="*/ 1922 h 4898"/>
              <a:gd name="T54" fmla="*/ 1081 w 3135"/>
              <a:gd name="T55" fmla="*/ 1824 h 4898"/>
              <a:gd name="T56" fmla="*/ 1147 w 3135"/>
              <a:gd name="T57" fmla="*/ 1758 h 4898"/>
              <a:gd name="T58" fmla="*/ 1398 w 3135"/>
              <a:gd name="T59" fmla="*/ 1758 h 4898"/>
              <a:gd name="T60" fmla="*/ 1049 w 3135"/>
              <a:gd name="T61" fmla="*/ 1234 h 4898"/>
              <a:gd name="T62" fmla="*/ 1049 w 3135"/>
              <a:gd name="T63" fmla="*/ 1157 h 4898"/>
              <a:gd name="T64" fmla="*/ 1114 w 3135"/>
              <a:gd name="T65" fmla="*/ 1125 h 4898"/>
              <a:gd name="T66" fmla="*/ 1245 w 3135"/>
              <a:gd name="T67" fmla="*/ 1125 h 4898"/>
              <a:gd name="T68" fmla="*/ 1300 w 3135"/>
              <a:gd name="T69" fmla="*/ 1157 h 4898"/>
              <a:gd name="T70" fmla="*/ 1551 w 3135"/>
              <a:gd name="T71" fmla="*/ 1540 h 4898"/>
              <a:gd name="T72" fmla="*/ 1802 w 3135"/>
              <a:gd name="T73" fmla="*/ 1157 h 4898"/>
              <a:gd name="T74" fmla="*/ 1857 w 3135"/>
              <a:gd name="T75" fmla="*/ 1125 h 4898"/>
              <a:gd name="T76" fmla="*/ 1999 w 3135"/>
              <a:gd name="T77" fmla="*/ 1125 h 4898"/>
              <a:gd name="T78" fmla="*/ 2064 w 3135"/>
              <a:gd name="T79" fmla="*/ 1157 h 4898"/>
              <a:gd name="T80" fmla="*/ 2054 w 3135"/>
              <a:gd name="T81" fmla="*/ 1234 h 4898"/>
              <a:gd name="T82" fmla="*/ 2054 w 3135"/>
              <a:gd name="T83" fmla="*/ 1234 h 4898"/>
              <a:gd name="T84" fmla="*/ 2054 w 3135"/>
              <a:gd name="T85" fmla="*/ 1234 h 48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3135" h="4898">
                <a:moveTo>
                  <a:pt x="186" y="1955"/>
                </a:moveTo>
                <a:cubicBezTo>
                  <a:pt x="754" y="1955"/>
                  <a:pt x="754" y="1955"/>
                  <a:pt x="754" y="1955"/>
                </a:cubicBezTo>
                <a:cubicBezTo>
                  <a:pt x="754" y="4636"/>
                  <a:pt x="754" y="4636"/>
                  <a:pt x="754" y="4636"/>
                </a:cubicBezTo>
                <a:cubicBezTo>
                  <a:pt x="754" y="4778"/>
                  <a:pt x="863" y="4898"/>
                  <a:pt x="1016" y="4898"/>
                </a:cubicBezTo>
                <a:cubicBezTo>
                  <a:pt x="2119" y="4898"/>
                  <a:pt x="2119" y="4898"/>
                  <a:pt x="2119" y="4898"/>
                </a:cubicBezTo>
                <a:cubicBezTo>
                  <a:pt x="2261" y="4898"/>
                  <a:pt x="2381" y="4789"/>
                  <a:pt x="2381" y="4636"/>
                </a:cubicBezTo>
                <a:cubicBezTo>
                  <a:pt x="2381" y="1955"/>
                  <a:pt x="2381" y="1955"/>
                  <a:pt x="2381" y="1955"/>
                </a:cubicBezTo>
                <a:cubicBezTo>
                  <a:pt x="2949" y="1955"/>
                  <a:pt x="2949" y="1955"/>
                  <a:pt x="2949" y="1955"/>
                </a:cubicBezTo>
                <a:cubicBezTo>
                  <a:pt x="3058" y="1955"/>
                  <a:pt x="3135" y="1824"/>
                  <a:pt x="3047" y="1725"/>
                </a:cubicBezTo>
                <a:cubicBezTo>
                  <a:pt x="1660" y="65"/>
                  <a:pt x="1660" y="65"/>
                  <a:pt x="1660" y="65"/>
                </a:cubicBezTo>
                <a:cubicBezTo>
                  <a:pt x="1606" y="0"/>
                  <a:pt x="1507" y="0"/>
                  <a:pt x="1442" y="65"/>
                </a:cubicBezTo>
                <a:cubicBezTo>
                  <a:pt x="66" y="1725"/>
                  <a:pt x="66" y="1725"/>
                  <a:pt x="66" y="1725"/>
                </a:cubicBezTo>
                <a:cubicBezTo>
                  <a:pt x="0" y="1824"/>
                  <a:pt x="66" y="1955"/>
                  <a:pt x="186" y="1955"/>
                </a:cubicBezTo>
                <a:close/>
                <a:moveTo>
                  <a:pt x="2054" y="1234"/>
                </a:moveTo>
                <a:cubicBezTo>
                  <a:pt x="1682" y="1758"/>
                  <a:pt x="1682" y="1758"/>
                  <a:pt x="1682" y="1758"/>
                </a:cubicBezTo>
                <a:cubicBezTo>
                  <a:pt x="1933" y="1758"/>
                  <a:pt x="1933" y="1758"/>
                  <a:pt x="1933" y="1758"/>
                </a:cubicBezTo>
                <a:cubicBezTo>
                  <a:pt x="1977" y="1758"/>
                  <a:pt x="1999" y="1791"/>
                  <a:pt x="1999" y="1824"/>
                </a:cubicBezTo>
                <a:cubicBezTo>
                  <a:pt x="1999" y="1922"/>
                  <a:pt x="1999" y="1922"/>
                  <a:pt x="1999" y="1922"/>
                </a:cubicBezTo>
                <a:cubicBezTo>
                  <a:pt x="1999" y="1966"/>
                  <a:pt x="1966" y="1988"/>
                  <a:pt x="1933" y="1988"/>
                </a:cubicBezTo>
                <a:cubicBezTo>
                  <a:pt x="1671" y="1988"/>
                  <a:pt x="1671" y="1988"/>
                  <a:pt x="1671" y="1988"/>
                </a:cubicBezTo>
                <a:cubicBezTo>
                  <a:pt x="1671" y="2250"/>
                  <a:pt x="1671" y="2250"/>
                  <a:pt x="1671" y="2250"/>
                </a:cubicBezTo>
                <a:cubicBezTo>
                  <a:pt x="1671" y="2293"/>
                  <a:pt x="1638" y="2315"/>
                  <a:pt x="1606" y="2315"/>
                </a:cubicBezTo>
                <a:cubicBezTo>
                  <a:pt x="1486" y="2315"/>
                  <a:pt x="1486" y="2315"/>
                  <a:pt x="1486" y="2315"/>
                </a:cubicBezTo>
                <a:cubicBezTo>
                  <a:pt x="1442" y="2315"/>
                  <a:pt x="1420" y="2282"/>
                  <a:pt x="1420" y="2250"/>
                </a:cubicBezTo>
                <a:cubicBezTo>
                  <a:pt x="1420" y="1988"/>
                  <a:pt x="1420" y="1988"/>
                  <a:pt x="1420" y="1988"/>
                </a:cubicBezTo>
                <a:cubicBezTo>
                  <a:pt x="1147" y="1988"/>
                  <a:pt x="1147" y="1988"/>
                  <a:pt x="1147" y="1988"/>
                </a:cubicBezTo>
                <a:cubicBezTo>
                  <a:pt x="1103" y="1988"/>
                  <a:pt x="1081" y="1955"/>
                  <a:pt x="1081" y="1922"/>
                </a:cubicBezTo>
                <a:cubicBezTo>
                  <a:pt x="1081" y="1824"/>
                  <a:pt x="1081" y="1824"/>
                  <a:pt x="1081" y="1824"/>
                </a:cubicBezTo>
                <a:cubicBezTo>
                  <a:pt x="1081" y="1780"/>
                  <a:pt x="1114" y="1758"/>
                  <a:pt x="1147" y="1758"/>
                </a:cubicBezTo>
                <a:cubicBezTo>
                  <a:pt x="1398" y="1758"/>
                  <a:pt x="1398" y="1758"/>
                  <a:pt x="1398" y="1758"/>
                </a:cubicBezTo>
                <a:cubicBezTo>
                  <a:pt x="1049" y="1234"/>
                  <a:pt x="1049" y="1234"/>
                  <a:pt x="1049" y="1234"/>
                </a:cubicBezTo>
                <a:cubicBezTo>
                  <a:pt x="1038" y="1212"/>
                  <a:pt x="1038" y="1190"/>
                  <a:pt x="1049" y="1157"/>
                </a:cubicBezTo>
                <a:cubicBezTo>
                  <a:pt x="1060" y="1136"/>
                  <a:pt x="1081" y="1125"/>
                  <a:pt x="1114" y="1125"/>
                </a:cubicBezTo>
                <a:cubicBezTo>
                  <a:pt x="1245" y="1125"/>
                  <a:pt x="1245" y="1125"/>
                  <a:pt x="1245" y="1125"/>
                </a:cubicBezTo>
                <a:cubicBezTo>
                  <a:pt x="1267" y="1125"/>
                  <a:pt x="1289" y="1136"/>
                  <a:pt x="1300" y="1157"/>
                </a:cubicBezTo>
                <a:cubicBezTo>
                  <a:pt x="1551" y="1540"/>
                  <a:pt x="1551" y="1540"/>
                  <a:pt x="1551" y="1540"/>
                </a:cubicBezTo>
                <a:cubicBezTo>
                  <a:pt x="1802" y="1157"/>
                  <a:pt x="1802" y="1157"/>
                  <a:pt x="1802" y="1157"/>
                </a:cubicBezTo>
                <a:cubicBezTo>
                  <a:pt x="1813" y="1136"/>
                  <a:pt x="1835" y="1125"/>
                  <a:pt x="1857" y="1125"/>
                </a:cubicBezTo>
                <a:cubicBezTo>
                  <a:pt x="1999" y="1125"/>
                  <a:pt x="1999" y="1125"/>
                  <a:pt x="1999" y="1125"/>
                </a:cubicBezTo>
                <a:cubicBezTo>
                  <a:pt x="2021" y="1125"/>
                  <a:pt x="2054" y="1136"/>
                  <a:pt x="2064" y="1157"/>
                </a:cubicBezTo>
                <a:cubicBezTo>
                  <a:pt x="2075" y="1201"/>
                  <a:pt x="2064" y="1212"/>
                  <a:pt x="2054" y="1234"/>
                </a:cubicBezTo>
                <a:close/>
                <a:moveTo>
                  <a:pt x="2054" y="1234"/>
                </a:moveTo>
                <a:cubicBezTo>
                  <a:pt x="2054" y="1234"/>
                  <a:pt x="2054" y="1234"/>
                  <a:pt x="2054" y="1234"/>
                </a:cubicBezTo>
              </a:path>
            </a:pathLst>
          </a:custGeom>
          <a:solidFill>
            <a:schemeClr val="accent2"/>
          </a:solidFill>
          <a:ln w="152400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/>
              <a:t>  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3134799" y="2267679"/>
            <a:ext cx="3758818" cy="1022942"/>
            <a:chOff x="2787237" y="2096229"/>
            <a:chExt cx="3758818" cy="1022942"/>
          </a:xfrm>
        </p:grpSpPr>
        <p:sp>
          <p:nvSpPr>
            <p:cNvPr id="27" name="椭圆 26"/>
            <p:cNvSpPr/>
            <p:nvPr/>
          </p:nvSpPr>
          <p:spPr>
            <a:xfrm>
              <a:off x="2787237" y="2096229"/>
              <a:ext cx="272256" cy="272256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92" name="任意多边形 91"/>
            <p:cNvSpPr/>
            <p:nvPr/>
          </p:nvSpPr>
          <p:spPr>
            <a:xfrm>
              <a:off x="3059645" y="2225642"/>
              <a:ext cx="3309257" cy="725714"/>
            </a:xfrm>
            <a:custGeom>
              <a:avLst/>
              <a:gdLst>
                <a:gd name="connsiteX0" fmla="*/ 0 w 3309257"/>
                <a:gd name="connsiteY0" fmla="*/ 0 h 725714"/>
                <a:gd name="connsiteX1" fmla="*/ 2743200 w 3309257"/>
                <a:gd name="connsiteY1" fmla="*/ 0 h 725714"/>
                <a:gd name="connsiteX2" fmla="*/ 3309257 w 3309257"/>
                <a:gd name="connsiteY2" fmla="*/ 725714 h 725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309257" h="725714">
                  <a:moveTo>
                    <a:pt x="0" y="0"/>
                  </a:moveTo>
                  <a:lnTo>
                    <a:pt x="2743200" y="0"/>
                  </a:lnTo>
                  <a:lnTo>
                    <a:pt x="3309257" y="725714"/>
                  </a:lnTo>
                </a:path>
              </a:pathLst>
            </a:cu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椭圆 30"/>
            <p:cNvSpPr/>
            <p:nvPr/>
          </p:nvSpPr>
          <p:spPr>
            <a:xfrm>
              <a:off x="6352091" y="2925207"/>
              <a:ext cx="193964" cy="193964"/>
            </a:xfrm>
            <a:prstGeom prst="ellipse">
              <a:avLst/>
            </a:prstGeom>
            <a:noFill/>
            <a:ln w="285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2" name="Rectangle 232"/>
          <p:cNvSpPr>
            <a:spLocks noChangeArrowheads="1"/>
          </p:cNvSpPr>
          <p:nvPr/>
        </p:nvSpPr>
        <p:spPr bwMode="auto">
          <a:xfrm>
            <a:off x="1588" y="2519"/>
            <a:ext cx="12188825" cy="476914"/>
          </a:xfrm>
          <a:prstGeom prst="rect">
            <a:avLst/>
          </a:prstGeom>
          <a:gradFill>
            <a:gsLst>
              <a:gs pos="21000">
                <a:schemeClr val="accent2"/>
              </a:gs>
              <a:gs pos="0">
                <a:schemeClr val="accent2"/>
              </a:gs>
              <a:gs pos="100000">
                <a:schemeClr val="accent3"/>
              </a:gs>
            </a:gsLst>
            <a:lin ang="5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0117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矩形 58"/>
          <p:cNvSpPr/>
          <p:nvPr/>
        </p:nvSpPr>
        <p:spPr>
          <a:xfrm>
            <a:off x="1494971" y="970699"/>
            <a:ext cx="9202058" cy="4121926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85725">
            <a:solidFill>
              <a:schemeClr val="accent1">
                <a:lumMod val="60000"/>
                <a:lumOff val="40000"/>
                <a:alpha val="5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983265" y="5798922"/>
            <a:ext cx="100040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accent2"/>
                </a:solidFill>
              </a:defRPr>
            </a:lvl1pPr>
          </a:lstStyle>
          <a:p>
            <a:r>
              <a:rPr lang="zh-CN" altLang="zh-CN" sz="2400" dirty="0"/>
              <a:t>消费领域</a:t>
            </a:r>
            <a:r>
              <a:rPr lang="en-US" altLang="zh-CN" sz="2400" dirty="0"/>
              <a:t>TOP3 </a:t>
            </a:r>
            <a:r>
              <a:rPr lang="zh-CN" altLang="zh-CN" sz="2400" dirty="0"/>
              <a:t>从高往低依次为，金融保险、居家物业、衣服饰品。</a:t>
            </a:r>
          </a:p>
        </p:txBody>
      </p:sp>
      <p:grpSp>
        <p:nvGrpSpPr>
          <p:cNvPr id="40" name="组合 39"/>
          <p:cNvGrpSpPr/>
          <p:nvPr/>
        </p:nvGrpSpPr>
        <p:grpSpPr>
          <a:xfrm>
            <a:off x="1100918" y="4635656"/>
            <a:ext cx="9990164" cy="950167"/>
            <a:chOff x="696686" y="245157"/>
            <a:chExt cx="10591093" cy="950167"/>
          </a:xfrm>
        </p:grpSpPr>
        <p:sp>
          <p:nvSpPr>
            <p:cNvPr id="41" name="矩形 40"/>
            <p:cNvSpPr/>
            <p:nvPr/>
          </p:nvSpPr>
          <p:spPr>
            <a:xfrm>
              <a:off x="696686" y="397636"/>
              <a:ext cx="10591093" cy="797688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chemeClr val="bg1"/>
                  </a:solidFill>
                </a:rPr>
                <a:t>用户更在意哪一个方面的支出？</a:t>
              </a:r>
            </a:p>
          </p:txBody>
        </p:sp>
        <p:sp>
          <p:nvSpPr>
            <p:cNvPr id="57" name="矩形 93"/>
            <p:cNvSpPr/>
            <p:nvPr/>
          </p:nvSpPr>
          <p:spPr>
            <a:xfrm flipV="1">
              <a:off x="696686" y="245157"/>
              <a:ext cx="10591093" cy="152479"/>
            </a:xfrm>
            <a:custGeom>
              <a:avLst/>
              <a:gdLst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591093 w 10591093"/>
                <a:gd name="connsiteY2" fmla="*/ 460340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246743 w 10591093"/>
                <a:gd name="connsiteY3" fmla="*/ 460340 h 460340"/>
                <a:gd name="connsiteX4" fmla="*/ 0 w 10591093"/>
                <a:gd name="connsiteY4" fmla="*/ 0 h 460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1093" h="460340">
                  <a:moveTo>
                    <a:pt x="0" y="0"/>
                  </a:moveTo>
                  <a:lnTo>
                    <a:pt x="10591093" y="0"/>
                  </a:lnTo>
                  <a:lnTo>
                    <a:pt x="10271778" y="445826"/>
                  </a:lnTo>
                  <a:lnTo>
                    <a:pt x="246743" y="460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100" name="组合 99"/>
          <p:cNvGrpSpPr/>
          <p:nvPr/>
        </p:nvGrpSpPr>
        <p:grpSpPr>
          <a:xfrm>
            <a:off x="7886097" y="1923079"/>
            <a:ext cx="3036432" cy="1854622"/>
            <a:chOff x="4376738" y="2800351"/>
            <a:chExt cx="3295650" cy="2012950"/>
          </a:xfrm>
        </p:grpSpPr>
        <p:sp>
          <p:nvSpPr>
            <p:cNvPr id="69" name="Freeform 28"/>
            <p:cNvSpPr>
              <a:spLocks noEditPoints="1"/>
            </p:cNvSpPr>
            <p:nvPr/>
          </p:nvSpPr>
          <p:spPr bwMode="auto">
            <a:xfrm>
              <a:off x="4427538" y="2800351"/>
              <a:ext cx="3201988" cy="1917700"/>
            </a:xfrm>
            <a:custGeom>
              <a:avLst/>
              <a:gdLst>
                <a:gd name="T0" fmla="*/ 7 w 1567"/>
                <a:gd name="T1" fmla="*/ 848 h 937"/>
                <a:gd name="T2" fmla="*/ 75 w 1567"/>
                <a:gd name="T3" fmla="*/ 179 h 937"/>
                <a:gd name="T4" fmla="*/ 43 w 1567"/>
                <a:gd name="T5" fmla="*/ 141 h 937"/>
                <a:gd name="T6" fmla="*/ 22 w 1567"/>
                <a:gd name="T7" fmla="*/ 117 h 937"/>
                <a:gd name="T8" fmla="*/ 46 w 1567"/>
                <a:gd name="T9" fmla="*/ 95 h 937"/>
                <a:gd name="T10" fmla="*/ 116 w 1567"/>
                <a:gd name="T11" fmla="*/ 151 h 937"/>
                <a:gd name="T12" fmla="*/ 618 w 1567"/>
                <a:gd name="T13" fmla="*/ 2 h 937"/>
                <a:gd name="T14" fmla="*/ 644 w 1567"/>
                <a:gd name="T15" fmla="*/ 15 h 937"/>
                <a:gd name="T16" fmla="*/ 1364 w 1567"/>
                <a:gd name="T17" fmla="*/ 636 h 937"/>
                <a:gd name="T18" fmla="*/ 1563 w 1567"/>
                <a:gd name="T19" fmla="*/ 811 h 937"/>
                <a:gd name="T20" fmla="*/ 1563 w 1567"/>
                <a:gd name="T21" fmla="*/ 815 h 937"/>
                <a:gd name="T22" fmla="*/ 1534 w 1567"/>
                <a:gd name="T23" fmla="*/ 930 h 937"/>
                <a:gd name="T24" fmla="*/ 0 w 1567"/>
                <a:gd name="T25" fmla="*/ 934 h 937"/>
                <a:gd name="T26" fmla="*/ 7 w 1567"/>
                <a:gd name="T27" fmla="*/ 848 h 937"/>
                <a:gd name="T28" fmla="*/ 7 w 1567"/>
                <a:gd name="T29" fmla="*/ 848 h 937"/>
                <a:gd name="T30" fmla="*/ 7 w 1567"/>
                <a:gd name="T31" fmla="*/ 848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67" h="937">
                  <a:moveTo>
                    <a:pt x="7" y="848"/>
                  </a:moveTo>
                  <a:cubicBezTo>
                    <a:pt x="75" y="179"/>
                    <a:pt x="75" y="179"/>
                    <a:pt x="75" y="179"/>
                  </a:cubicBezTo>
                  <a:cubicBezTo>
                    <a:pt x="75" y="174"/>
                    <a:pt x="73" y="142"/>
                    <a:pt x="43" y="141"/>
                  </a:cubicBezTo>
                  <a:cubicBezTo>
                    <a:pt x="30" y="141"/>
                    <a:pt x="20" y="130"/>
                    <a:pt x="22" y="117"/>
                  </a:cubicBezTo>
                  <a:cubicBezTo>
                    <a:pt x="22" y="104"/>
                    <a:pt x="33" y="94"/>
                    <a:pt x="46" y="95"/>
                  </a:cubicBezTo>
                  <a:cubicBezTo>
                    <a:pt x="86" y="97"/>
                    <a:pt x="107" y="124"/>
                    <a:pt x="116" y="151"/>
                  </a:cubicBezTo>
                  <a:cubicBezTo>
                    <a:pt x="618" y="2"/>
                    <a:pt x="618" y="2"/>
                    <a:pt x="618" y="2"/>
                  </a:cubicBezTo>
                  <a:cubicBezTo>
                    <a:pt x="629" y="0"/>
                    <a:pt x="640" y="5"/>
                    <a:pt x="644" y="15"/>
                  </a:cubicBezTo>
                  <a:cubicBezTo>
                    <a:pt x="647" y="21"/>
                    <a:pt x="799" y="636"/>
                    <a:pt x="1364" y="636"/>
                  </a:cubicBezTo>
                  <a:cubicBezTo>
                    <a:pt x="1463" y="636"/>
                    <a:pt x="1550" y="729"/>
                    <a:pt x="1563" y="811"/>
                  </a:cubicBezTo>
                  <a:cubicBezTo>
                    <a:pt x="1563" y="815"/>
                    <a:pt x="1563" y="815"/>
                    <a:pt x="1563" y="815"/>
                  </a:cubicBezTo>
                  <a:cubicBezTo>
                    <a:pt x="1567" y="850"/>
                    <a:pt x="1557" y="898"/>
                    <a:pt x="1534" y="930"/>
                  </a:cubicBezTo>
                  <a:cubicBezTo>
                    <a:pt x="976" y="927"/>
                    <a:pt x="449" y="937"/>
                    <a:pt x="0" y="934"/>
                  </a:cubicBezTo>
                  <a:lnTo>
                    <a:pt x="7" y="848"/>
                  </a:lnTo>
                  <a:close/>
                  <a:moveTo>
                    <a:pt x="7" y="848"/>
                  </a:moveTo>
                  <a:cubicBezTo>
                    <a:pt x="7" y="848"/>
                    <a:pt x="7" y="848"/>
                    <a:pt x="7" y="848"/>
                  </a:cubicBezTo>
                </a:path>
              </a:pathLst>
            </a:custGeom>
            <a:solidFill>
              <a:srgbClr val="3DB3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29"/>
            <p:cNvSpPr>
              <a:spLocks noEditPoints="1"/>
            </p:cNvSpPr>
            <p:nvPr/>
          </p:nvSpPr>
          <p:spPr bwMode="auto">
            <a:xfrm>
              <a:off x="4430713" y="4556126"/>
              <a:ext cx="3184525" cy="101600"/>
            </a:xfrm>
            <a:custGeom>
              <a:avLst/>
              <a:gdLst>
                <a:gd name="T0" fmla="*/ 1543 w 1559"/>
                <a:gd name="T1" fmla="*/ 50 h 50"/>
                <a:gd name="T2" fmla="*/ 1559 w 1559"/>
                <a:gd name="T3" fmla="*/ 0 h 50"/>
                <a:gd name="T4" fmla="*/ 4 w 1559"/>
                <a:gd name="T5" fmla="*/ 0 h 50"/>
                <a:gd name="T6" fmla="*/ 0 w 1559"/>
                <a:gd name="T7" fmla="*/ 50 h 50"/>
                <a:gd name="T8" fmla="*/ 1543 w 1559"/>
                <a:gd name="T9" fmla="*/ 50 h 50"/>
                <a:gd name="T10" fmla="*/ 1543 w 1559"/>
                <a:gd name="T11" fmla="*/ 50 h 50"/>
                <a:gd name="T12" fmla="*/ 1543 w 1559"/>
                <a:gd name="T13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59" h="50">
                  <a:moveTo>
                    <a:pt x="1543" y="50"/>
                  </a:moveTo>
                  <a:cubicBezTo>
                    <a:pt x="1551" y="35"/>
                    <a:pt x="1557" y="18"/>
                    <a:pt x="155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0" y="50"/>
                    <a:pt x="0" y="50"/>
                    <a:pt x="0" y="50"/>
                  </a:cubicBezTo>
                  <a:lnTo>
                    <a:pt x="1543" y="50"/>
                  </a:lnTo>
                  <a:close/>
                  <a:moveTo>
                    <a:pt x="1543" y="50"/>
                  </a:moveTo>
                  <a:cubicBezTo>
                    <a:pt x="1543" y="50"/>
                    <a:pt x="1543" y="50"/>
                    <a:pt x="1543" y="50"/>
                  </a:cubicBezTo>
                </a:path>
              </a:pathLst>
            </a:custGeom>
            <a:solidFill>
              <a:srgbClr val="37A1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30"/>
            <p:cNvSpPr>
              <a:spLocks noEditPoints="1"/>
            </p:cNvSpPr>
            <p:nvPr/>
          </p:nvSpPr>
          <p:spPr bwMode="auto">
            <a:xfrm>
              <a:off x="4840288" y="3267076"/>
              <a:ext cx="722313" cy="722313"/>
            </a:xfrm>
            <a:custGeom>
              <a:avLst/>
              <a:gdLst>
                <a:gd name="T0" fmla="*/ 176 w 353"/>
                <a:gd name="T1" fmla="*/ 0 h 353"/>
                <a:gd name="T2" fmla="*/ 0 w 353"/>
                <a:gd name="T3" fmla="*/ 176 h 353"/>
                <a:gd name="T4" fmla="*/ 176 w 353"/>
                <a:gd name="T5" fmla="*/ 353 h 353"/>
                <a:gd name="T6" fmla="*/ 353 w 353"/>
                <a:gd name="T7" fmla="*/ 176 h 353"/>
                <a:gd name="T8" fmla="*/ 176 w 353"/>
                <a:gd name="T9" fmla="*/ 0 h 353"/>
                <a:gd name="T10" fmla="*/ 176 w 353"/>
                <a:gd name="T11" fmla="*/ 0 h 353"/>
                <a:gd name="T12" fmla="*/ 176 w 353"/>
                <a:gd name="T13" fmla="*/ 0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3" h="353">
                  <a:moveTo>
                    <a:pt x="176" y="0"/>
                  </a:moveTo>
                  <a:cubicBezTo>
                    <a:pt x="79" y="0"/>
                    <a:pt x="0" y="79"/>
                    <a:pt x="0" y="176"/>
                  </a:cubicBezTo>
                  <a:cubicBezTo>
                    <a:pt x="0" y="273"/>
                    <a:pt x="79" y="353"/>
                    <a:pt x="176" y="353"/>
                  </a:cubicBezTo>
                  <a:cubicBezTo>
                    <a:pt x="273" y="353"/>
                    <a:pt x="353" y="273"/>
                    <a:pt x="353" y="176"/>
                  </a:cubicBezTo>
                  <a:cubicBezTo>
                    <a:pt x="353" y="79"/>
                    <a:pt x="273" y="0"/>
                    <a:pt x="176" y="0"/>
                  </a:cubicBezTo>
                  <a:close/>
                  <a:moveTo>
                    <a:pt x="176" y="0"/>
                  </a:moveTo>
                  <a:cubicBezTo>
                    <a:pt x="176" y="0"/>
                    <a:pt x="176" y="0"/>
                    <a:pt x="176" y="0"/>
                  </a:cubicBezTo>
                </a:path>
              </a:pathLst>
            </a:custGeom>
            <a:solidFill>
              <a:srgbClr val="EBE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31"/>
            <p:cNvSpPr>
              <a:spLocks noEditPoints="1"/>
            </p:cNvSpPr>
            <p:nvPr/>
          </p:nvSpPr>
          <p:spPr bwMode="auto">
            <a:xfrm>
              <a:off x="4991100" y="3419476"/>
              <a:ext cx="415925" cy="414338"/>
            </a:xfrm>
            <a:custGeom>
              <a:avLst/>
              <a:gdLst>
                <a:gd name="T0" fmla="*/ 3 w 203"/>
                <a:gd name="T1" fmla="*/ 76 h 202"/>
                <a:gd name="T2" fmla="*/ 14 w 203"/>
                <a:gd name="T3" fmla="*/ 66 h 202"/>
                <a:gd name="T4" fmla="*/ 67 w 203"/>
                <a:gd name="T5" fmla="*/ 58 h 202"/>
                <a:gd name="T6" fmla="*/ 90 w 203"/>
                <a:gd name="T7" fmla="*/ 9 h 202"/>
                <a:gd name="T8" fmla="*/ 102 w 203"/>
                <a:gd name="T9" fmla="*/ 0 h 202"/>
                <a:gd name="T10" fmla="*/ 115 w 203"/>
                <a:gd name="T11" fmla="*/ 9 h 202"/>
                <a:gd name="T12" fmla="*/ 138 w 203"/>
                <a:gd name="T13" fmla="*/ 58 h 202"/>
                <a:gd name="T14" fmla="*/ 191 w 203"/>
                <a:gd name="T15" fmla="*/ 66 h 202"/>
                <a:gd name="T16" fmla="*/ 202 w 203"/>
                <a:gd name="T17" fmla="*/ 76 h 202"/>
                <a:gd name="T18" fmla="*/ 198 w 203"/>
                <a:gd name="T19" fmla="*/ 91 h 202"/>
                <a:gd name="T20" fmla="*/ 160 w 203"/>
                <a:gd name="T21" fmla="*/ 130 h 202"/>
                <a:gd name="T22" fmla="*/ 169 w 203"/>
                <a:gd name="T23" fmla="*/ 186 h 202"/>
                <a:gd name="T24" fmla="*/ 163 w 203"/>
                <a:gd name="T25" fmla="*/ 200 h 202"/>
                <a:gd name="T26" fmla="*/ 155 w 203"/>
                <a:gd name="T27" fmla="*/ 202 h 202"/>
                <a:gd name="T28" fmla="*/ 148 w 203"/>
                <a:gd name="T29" fmla="*/ 201 h 202"/>
                <a:gd name="T30" fmla="*/ 102 w 203"/>
                <a:gd name="T31" fmla="*/ 176 h 202"/>
                <a:gd name="T32" fmla="*/ 57 w 203"/>
                <a:gd name="T33" fmla="*/ 201 h 202"/>
                <a:gd name="T34" fmla="*/ 49 w 203"/>
                <a:gd name="T35" fmla="*/ 202 h 202"/>
                <a:gd name="T36" fmla="*/ 41 w 203"/>
                <a:gd name="T37" fmla="*/ 200 h 202"/>
                <a:gd name="T38" fmla="*/ 34 w 203"/>
                <a:gd name="T39" fmla="*/ 186 h 202"/>
                <a:gd name="T40" fmla="*/ 43 w 203"/>
                <a:gd name="T41" fmla="*/ 130 h 202"/>
                <a:gd name="T42" fmla="*/ 5 w 203"/>
                <a:gd name="T43" fmla="*/ 91 h 202"/>
                <a:gd name="T44" fmla="*/ 3 w 203"/>
                <a:gd name="T45" fmla="*/ 76 h 202"/>
                <a:gd name="T46" fmla="*/ 3 w 203"/>
                <a:gd name="T47" fmla="*/ 76 h 202"/>
                <a:gd name="T48" fmla="*/ 3 w 203"/>
                <a:gd name="T49" fmla="*/ 76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03" h="202">
                  <a:moveTo>
                    <a:pt x="3" y="76"/>
                  </a:moveTo>
                  <a:cubicBezTo>
                    <a:pt x="4" y="71"/>
                    <a:pt x="9" y="67"/>
                    <a:pt x="14" y="66"/>
                  </a:cubicBezTo>
                  <a:cubicBezTo>
                    <a:pt x="67" y="58"/>
                    <a:pt x="67" y="58"/>
                    <a:pt x="67" y="58"/>
                  </a:cubicBezTo>
                  <a:cubicBezTo>
                    <a:pt x="90" y="9"/>
                    <a:pt x="90" y="9"/>
                    <a:pt x="90" y="9"/>
                  </a:cubicBezTo>
                  <a:cubicBezTo>
                    <a:pt x="92" y="4"/>
                    <a:pt x="97" y="0"/>
                    <a:pt x="102" y="0"/>
                  </a:cubicBezTo>
                  <a:cubicBezTo>
                    <a:pt x="107" y="0"/>
                    <a:pt x="114" y="4"/>
                    <a:pt x="115" y="9"/>
                  </a:cubicBezTo>
                  <a:cubicBezTo>
                    <a:pt x="138" y="58"/>
                    <a:pt x="138" y="58"/>
                    <a:pt x="138" y="58"/>
                  </a:cubicBezTo>
                  <a:cubicBezTo>
                    <a:pt x="191" y="66"/>
                    <a:pt x="191" y="66"/>
                    <a:pt x="191" y="66"/>
                  </a:cubicBezTo>
                  <a:cubicBezTo>
                    <a:pt x="196" y="67"/>
                    <a:pt x="201" y="71"/>
                    <a:pt x="202" y="76"/>
                  </a:cubicBezTo>
                  <a:cubicBezTo>
                    <a:pt x="203" y="81"/>
                    <a:pt x="202" y="87"/>
                    <a:pt x="198" y="91"/>
                  </a:cubicBezTo>
                  <a:cubicBezTo>
                    <a:pt x="160" y="130"/>
                    <a:pt x="160" y="130"/>
                    <a:pt x="160" y="130"/>
                  </a:cubicBezTo>
                  <a:cubicBezTo>
                    <a:pt x="169" y="186"/>
                    <a:pt x="169" y="186"/>
                    <a:pt x="169" y="186"/>
                  </a:cubicBezTo>
                  <a:cubicBezTo>
                    <a:pt x="170" y="191"/>
                    <a:pt x="168" y="197"/>
                    <a:pt x="163" y="200"/>
                  </a:cubicBezTo>
                  <a:cubicBezTo>
                    <a:pt x="160" y="202"/>
                    <a:pt x="158" y="202"/>
                    <a:pt x="155" y="202"/>
                  </a:cubicBezTo>
                  <a:cubicBezTo>
                    <a:pt x="153" y="202"/>
                    <a:pt x="150" y="202"/>
                    <a:pt x="148" y="201"/>
                  </a:cubicBezTo>
                  <a:cubicBezTo>
                    <a:pt x="102" y="176"/>
                    <a:pt x="102" y="176"/>
                    <a:pt x="102" y="176"/>
                  </a:cubicBezTo>
                  <a:cubicBezTo>
                    <a:pt x="57" y="201"/>
                    <a:pt x="57" y="201"/>
                    <a:pt x="57" y="201"/>
                  </a:cubicBezTo>
                  <a:cubicBezTo>
                    <a:pt x="54" y="202"/>
                    <a:pt x="52" y="202"/>
                    <a:pt x="49" y="202"/>
                  </a:cubicBezTo>
                  <a:cubicBezTo>
                    <a:pt x="47" y="202"/>
                    <a:pt x="43" y="201"/>
                    <a:pt x="41" y="200"/>
                  </a:cubicBezTo>
                  <a:cubicBezTo>
                    <a:pt x="36" y="196"/>
                    <a:pt x="34" y="191"/>
                    <a:pt x="34" y="186"/>
                  </a:cubicBezTo>
                  <a:cubicBezTo>
                    <a:pt x="43" y="130"/>
                    <a:pt x="43" y="130"/>
                    <a:pt x="43" y="130"/>
                  </a:cubicBezTo>
                  <a:cubicBezTo>
                    <a:pt x="5" y="91"/>
                    <a:pt x="5" y="91"/>
                    <a:pt x="5" y="91"/>
                  </a:cubicBezTo>
                  <a:cubicBezTo>
                    <a:pt x="1" y="87"/>
                    <a:pt x="0" y="81"/>
                    <a:pt x="3" y="76"/>
                  </a:cubicBezTo>
                  <a:close/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</a:path>
              </a:pathLst>
            </a:custGeom>
            <a:solidFill>
              <a:srgbClr val="C658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32"/>
            <p:cNvSpPr>
              <a:spLocks noEditPoints="1"/>
            </p:cNvSpPr>
            <p:nvPr/>
          </p:nvSpPr>
          <p:spPr bwMode="auto">
            <a:xfrm>
              <a:off x="5840413" y="3348038"/>
              <a:ext cx="515938" cy="544513"/>
            </a:xfrm>
            <a:custGeom>
              <a:avLst/>
              <a:gdLst>
                <a:gd name="T0" fmla="*/ 58 w 253"/>
                <a:gd name="T1" fmla="*/ 90 h 266"/>
                <a:gd name="T2" fmla="*/ 96 w 253"/>
                <a:gd name="T3" fmla="*/ 52 h 266"/>
                <a:gd name="T4" fmla="*/ 63 w 253"/>
                <a:gd name="T5" fmla="*/ 0 h 266"/>
                <a:gd name="T6" fmla="*/ 48 w 253"/>
                <a:gd name="T7" fmla="*/ 9 h 266"/>
                <a:gd name="T8" fmla="*/ 12 w 253"/>
                <a:gd name="T9" fmla="*/ 44 h 266"/>
                <a:gd name="T10" fmla="*/ 12 w 253"/>
                <a:gd name="T11" fmla="*/ 91 h 266"/>
                <a:gd name="T12" fmla="*/ 58 w 253"/>
                <a:gd name="T13" fmla="*/ 90 h 266"/>
                <a:gd name="T14" fmla="*/ 123 w 253"/>
                <a:gd name="T15" fmla="*/ 96 h 266"/>
                <a:gd name="T16" fmla="*/ 88 w 253"/>
                <a:gd name="T17" fmla="*/ 131 h 266"/>
                <a:gd name="T18" fmla="*/ 88 w 253"/>
                <a:gd name="T19" fmla="*/ 178 h 266"/>
                <a:gd name="T20" fmla="*/ 133 w 253"/>
                <a:gd name="T21" fmla="*/ 178 h 266"/>
                <a:gd name="T22" fmla="*/ 169 w 253"/>
                <a:gd name="T23" fmla="*/ 143 h 266"/>
                <a:gd name="T24" fmla="*/ 127 w 253"/>
                <a:gd name="T25" fmla="*/ 93 h 266"/>
                <a:gd name="T26" fmla="*/ 123 w 253"/>
                <a:gd name="T27" fmla="*/ 96 h 266"/>
                <a:gd name="T28" fmla="*/ 222 w 253"/>
                <a:gd name="T29" fmla="*/ 253 h 266"/>
                <a:gd name="T30" fmla="*/ 253 w 253"/>
                <a:gd name="T31" fmla="*/ 222 h 266"/>
                <a:gd name="T32" fmla="*/ 204 w 253"/>
                <a:gd name="T33" fmla="*/ 179 h 266"/>
                <a:gd name="T34" fmla="*/ 176 w 253"/>
                <a:gd name="T35" fmla="*/ 207 h 266"/>
                <a:gd name="T36" fmla="*/ 176 w 253"/>
                <a:gd name="T37" fmla="*/ 253 h 266"/>
                <a:gd name="T38" fmla="*/ 222 w 253"/>
                <a:gd name="T39" fmla="*/ 253 h 266"/>
                <a:gd name="T40" fmla="*/ 222 w 253"/>
                <a:gd name="T41" fmla="*/ 253 h 266"/>
                <a:gd name="T42" fmla="*/ 222 w 253"/>
                <a:gd name="T43" fmla="*/ 253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53" h="266">
                  <a:moveTo>
                    <a:pt x="58" y="90"/>
                  </a:moveTo>
                  <a:cubicBezTo>
                    <a:pt x="96" y="52"/>
                    <a:pt x="96" y="52"/>
                    <a:pt x="96" y="52"/>
                  </a:cubicBezTo>
                  <a:cubicBezTo>
                    <a:pt x="84" y="34"/>
                    <a:pt x="73" y="18"/>
                    <a:pt x="63" y="0"/>
                  </a:cubicBezTo>
                  <a:cubicBezTo>
                    <a:pt x="58" y="1"/>
                    <a:pt x="53" y="4"/>
                    <a:pt x="48" y="9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0" y="57"/>
                    <a:pt x="0" y="77"/>
                    <a:pt x="12" y="91"/>
                  </a:cubicBezTo>
                  <a:cubicBezTo>
                    <a:pt x="25" y="102"/>
                    <a:pt x="45" y="102"/>
                    <a:pt x="58" y="90"/>
                  </a:cubicBezTo>
                  <a:close/>
                  <a:moveTo>
                    <a:pt x="123" y="96"/>
                  </a:moveTo>
                  <a:cubicBezTo>
                    <a:pt x="88" y="131"/>
                    <a:pt x="88" y="131"/>
                    <a:pt x="88" y="131"/>
                  </a:cubicBezTo>
                  <a:cubicBezTo>
                    <a:pt x="75" y="144"/>
                    <a:pt x="75" y="164"/>
                    <a:pt x="88" y="178"/>
                  </a:cubicBezTo>
                  <a:cubicBezTo>
                    <a:pt x="101" y="190"/>
                    <a:pt x="121" y="190"/>
                    <a:pt x="133" y="178"/>
                  </a:cubicBezTo>
                  <a:cubicBezTo>
                    <a:pt x="169" y="143"/>
                    <a:pt x="169" y="143"/>
                    <a:pt x="169" y="143"/>
                  </a:cubicBezTo>
                  <a:cubicBezTo>
                    <a:pt x="154" y="126"/>
                    <a:pt x="140" y="110"/>
                    <a:pt x="127" y="93"/>
                  </a:cubicBezTo>
                  <a:cubicBezTo>
                    <a:pt x="126" y="93"/>
                    <a:pt x="125" y="95"/>
                    <a:pt x="123" y="96"/>
                  </a:cubicBezTo>
                  <a:close/>
                  <a:moveTo>
                    <a:pt x="222" y="253"/>
                  </a:moveTo>
                  <a:cubicBezTo>
                    <a:pt x="253" y="222"/>
                    <a:pt x="253" y="222"/>
                    <a:pt x="253" y="222"/>
                  </a:cubicBezTo>
                  <a:cubicBezTo>
                    <a:pt x="236" y="208"/>
                    <a:pt x="220" y="194"/>
                    <a:pt x="204" y="179"/>
                  </a:cubicBezTo>
                  <a:cubicBezTo>
                    <a:pt x="176" y="207"/>
                    <a:pt x="176" y="207"/>
                    <a:pt x="176" y="207"/>
                  </a:cubicBezTo>
                  <a:cubicBezTo>
                    <a:pt x="164" y="219"/>
                    <a:pt x="164" y="240"/>
                    <a:pt x="176" y="253"/>
                  </a:cubicBezTo>
                  <a:cubicBezTo>
                    <a:pt x="189" y="266"/>
                    <a:pt x="209" y="266"/>
                    <a:pt x="222" y="253"/>
                  </a:cubicBezTo>
                  <a:close/>
                  <a:moveTo>
                    <a:pt x="222" y="253"/>
                  </a:moveTo>
                  <a:cubicBezTo>
                    <a:pt x="222" y="253"/>
                    <a:pt x="222" y="253"/>
                    <a:pt x="222" y="253"/>
                  </a:cubicBezTo>
                </a:path>
              </a:pathLst>
            </a:custGeom>
            <a:solidFill>
              <a:srgbClr val="EBED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33"/>
            <p:cNvSpPr>
              <a:spLocks/>
            </p:cNvSpPr>
            <p:nvPr/>
          </p:nvSpPr>
          <p:spPr bwMode="auto">
            <a:xfrm>
              <a:off x="6669088" y="4040188"/>
              <a:ext cx="227013" cy="661988"/>
            </a:xfrm>
            <a:custGeom>
              <a:avLst/>
              <a:gdLst>
                <a:gd name="T0" fmla="*/ 60 w 111"/>
                <a:gd name="T1" fmla="*/ 323 h 323"/>
                <a:gd name="T2" fmla="*/ 50 w 111"/>
                <a:gd name="T3" fmla="*/ 227 h 323"/>
                <a:gd name="T4" fmla="*/ 109 w 111"/>
                <a:gd name="T5" fmla="*/ 11 h 323"/>
                <a:gd name="T6" fmla="*/ 111 w 111"/>
                <a:gd name="T7" fmla="*/ 11 h 323"/>
                <a:gd name="T8" fmla="*/ 66 w 111"/>
                <a:gd name="T9" fmla="*/ 0 h 323"/>
                <a:gd name="T10" fmla="*/ 0 w 111"/>
                <a:gd name="T11" fmla="*/ 227 h 323"/>
                <a:gd name="T12" fmla="*/ 11 w 111"/>
                <a:gd name="T13" fmla="*/ 323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323">
                  <a:moveTo>
                    <a:pt x="60" y="323"/>
                  </a:moveTo>
                  <a:cubicBezTo>
                    <a:pt x="54" y="292"/>
                    <a:pt x="50" y="260"/>
                    <a:pt x="50" y="227"/>
                  </a:cubicBezTo>
                  <a:cubicBezTo>
                    <a:pt x="50" y="146"/>
                    <a:pt x="72" y="72"/>
                    <a:pt x="109" y="11"/>
                  </a:cubicBezTo>
                  <a:cubicBezTo>
                    <a:pt x="111" y="11"/>
                    <a:pt x="111" y="11"/>
                    <a:pt x="111" y="11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25" y="62"/>
                    <a:pt x="0" y="141"/>
                    <a:pt x="0" y="227"/>
                  </a:cubicBezTo>
                  <a:cubicBezTo>
                    <a:pt x="0" y="260"/>
                    <a:pt x="3" y="292"/>
                    <a:pt x="11" y="323"/>
                  </a:cubicBezTo>
                </a:path>
              </a:pathLst>
            </a:custGeom>
            <a:solidFill>
              <a:srgbClr val="3E4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34"/>
            <p:cNvSpPr>
              <a:spLocks noEditPoints="1"/>
            </p:cNvSpPr>
            <p:nvPr/>
          </p:nvSpPr>
          <p:spPr bwMode="auto">
            <a:xfrm>
              <a:off x="6772275" y="4062413"/>
              <a:ext cx="857250" cy="639763"/>
            </a:xfrm>
            <a:custGeom>
              <a:avLst/>
              <a:gdLst>
                <a:gd name="T0" fmla="*/ 415 w 420"/>
                <a:gd name="T1" fmla="*/ 194 h 312"/>
                <a:gd name="T2" fmla="*/ 216 w 420"/>
                <a:gd name="T3" fmla="*/ 18 h 312"/>
                <a:gd name="T4" fmla="*/ 58 w 420"/>
                <a:gd name="T5" fmla="*/ 0 h 312"/>
                <a:gd name="T6" fmla="*/ 0 w 420"/>
                <a:gd name="T7" fmla="*/ 216 h 312"/>
                <a:gd name="T8" fmla="*/ 10 w 420"/>
                <a:gd name="T9" fmla="*/ 312 h 312"/>
                <a:gd name="T10" fmla="*/ 386 w 420"/>
                <a:gd name="T11" fmla="*/ 310 h 312"/>
                <a:gd name="T12" fmla="*/ 415 w 420"/>
                <a:gd name="T13" fmla="*/ 196 h 312"/>
                <a:gd name="T14" fmla="*/ 415 w 420"/>
                <a:gd name="T15" fmla="*/ 194 h 312"/>
                <a:gd name="T16" fmla="*/ 415 w 420"/>
                <a:gd name="T17" fmla="*/ 194 h 312"/>
                <a:gd name="T18" fmla="*/ 415 w 420"/>
                <a:gd name="T19" fmla="*/ 194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0" h="312">
                  <a:moveTo>
                    <a:pt x="415" y="194"/>
                  </a:moveTo>
                  <a:cubicBezTo>
                    <a:pt x="403" y="111"/>
                    <a:pt x="315" y="18"/>
                    <a:pt x="216" y="18"/>
                  </a:cubicBezTo>
                  <a:cubicBezTo>
                    <a:pt x="159" y="18"/>
                    <a:pt x="107" y="12"/>
                    <a:pt x="58" y="0"/>
                  </a:cubicBezTo>
                  <a:cubicBezTo>
                    <a:pt x="22" y="61"/>
                    <a:pt x="0" y="135"/>
                    <a:pt x="0" y="216"/>
                  </a:cubicBezTo>
                  <a:cubicBezTo>
                    <a:pt x="0" y="249"/>
                    <a:pt x="4" y="281"/>
                    <a:pt x="10" y="312"/>
                  </a:cubicBezTo>
                  <a:cubicBezTo>
                    <a:pt x="134" y="312"/>
                    <a:pt x="258" y="310"/>
                    <a:pt x="386" y="310"/>
                  </a:cubicBezTo>
                  <a:cubicBezTo>
                    <a:pt x="408" y="279"/>
                    <a:pt x="420" y="231"/>
                    <a:pt x="415" y="196"/>
                  </a:cubicBezTo>
                  <a:cubicBezTo>
                    <a:pt x="415" y="194"/>
                    <a:pt x="415" y="194"/>
                    <a:pt x="415" y="194"/>
                  </a:cubicBezTo>
                  <a:close/>
                  <a:moveTo>
                    <a:pt x="415" y="194"/>
                  </a:moveTo>
                  <a:cubicBezTo>
                    <a:pt x="415" y="194"/>
                    <a:pt x="415" y="194"/>
                    <a:pt x="415" y="194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35"/>
            <p:cNvSpPr>
              <a:spLocks noEditPoints="1"/>
            </p:cNvSpPr>
            <p:nvPr/>
          </p:nvSpPr>
          <p:spPr bwMode="auto">
            <a:xfrm>
              <a:off x="4427538" y="2998788"/>
              <a:ext cx="266700" cy="1712913"/>
            </a:xfrm>
            <a:custGeom>
              <a:avLst/>
              <a:gdLst>
                <a:gd name="T0" fmla="*/ 54 w 130"/>
                <a:gd name="T1" fmla="*/ 837 h 837"/>
                <a:gd name="T2" fmla="*/ 130 w 130"/>
                <a:gd name="T3" fmla="*/ 50 h 837"/>
                <a:gd name="T4" fmla="*/ 115 w 130"/>
                <a:gd name="T5" fmla="*/ 55 h 837"/>
                <a:gd name="T6" fmla="*/ 44 w 130"/>
                <a:gd name="T7" fmla="*/ 0 h 837"/>
                <a:gd name="T8" fmla="*/ 20 w 130"/>
                <a:gd name="T9" fmla="*/ 21 h 837"/>
                <a:gd name="T10" fmla="*/ 42 w 130"/>
                <a:gd name="T11" fmla="*/ 45 h 837"/>
                <a:gd name="T12" fmla="*/ 73 w 130"/>
                <a:gd name="T13" fmla="*/ 83 h 837"/>
                <a:gd name="T14" fmla="*/ 7 w 130"/>
                <a:gd name="T15" fmla="*/ 751 h 837"/>
                <a:gd name="T16" fmla="*/ 0 w 130"/>
                <a:gd name="T17" fmla="*/ 837 h 837"/>
                <a:gd name="T18" fmla="*/ 54 w 130"/>
                <a:gd name="T19" fmla="*/ 837 h 837"/>
                <a:gd name="T20" fmla="*/ 54 w 130"/>
                <a:gd name="T21" fmla="*/ 837 h 837"/>
                <a:gd name="T22" fmla="*/ 54 w 130"/>
                <a:gd name="T23" fmla="*/ 837 h 8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0" h="837">
                  <a:moveTo>
                    <a:pt x="54" y="837"/>
                  </a:moveTo>
                  <a:cubicBezTo>
                    <a:pt x="130" y="50"/>
                    <a:pt x="130" y="50"/>
                    <a:pt x="130" y="50"/>
                  </a:cubicBezTo>
                  <a:cubicBezTo>
                    <a:pt x="115" y="55"/>
                    <a:pt x="115" y="55"/>
                    <a:pt x="115" y="55"/>
                  </a:cubicBezTo>
                  <a:cubicBezTo>
                    <a:pt x="106" y="27"/>
                    <a:pt x="85" y="1"/>
                    <a:pt x="44" y="0"/>
                  </a:cubicBezTo>
                  <a:cubicBezTo>
                    <a:pt x="32" y="0"/>
                    <a:pt x="22" y="9"/>
                    <a:pt x="20" y="21"/>
                  </a:cubicBezTo>
                  <a:cubicBezTo>
                    <a:pt x="20" y="34"/>
                    <a:pt x="29" y="44"/>
                    <a:pt x="42" y="45"/>
                  </a:cubicBezTo>
                  <a:cubicBezTo>
                    <a:pt x="71" y="46"/>
                    <a:pt x="73" y="78"/>
                    <a:pt x="73" y="83"/>
                  </a:cubicBezTo>
                  <a:cubicBezTo>
                    <a:pt x="7" y="751"/>
                    <a:pt x="7" y="751"/>
                    <a:pt x="7" y="751"/>
                  </a:cubicBezTo>
                  <a:cubicBezTo>
                    <a:pt x="0" y="837"/>
                    <a:pt x="0" y="837"/>
                    <a:pt x="0" y="837"/>
                  </a:cubicBezTo>
                  <a:cubicBezTo>
                    <a:pt x="54" y="837"/>
                    <a:pt x="54" y="837"/>
                    <a:pt x="54" y="837"/>
                  </a:cubicBezTo>
                  <a:close/>
                  <a:moveTo>
                    <a:pt x="54" y="837"/>
                  </a:moveTo>
                  <a:cubicBezTo>
                    <a:pt x="54" y="837"/>
                    <a:pt x="54" y="837"/>
                    <a:pt x="54" y="837"/>
                  </a:cubicBezTo>
                </a:path>
              </a:pathLst>
            </a:custGeom>
            <a:solidFill>
              <a:srgbClr val="37A1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36"/>
            <p:cNvSpPr>
              <a:spLocks noEditPoints="1"/>
            </p:cNvSpPr>
            <p:nvPr/>
          </p:nvSpPr>
          <p:spPr bwMode="auto">
            <a:xfrm>
              <a:off x="6669088" y="4556126"/>
              <a:ext cx="114300" cy="101600"/>
            </a:xfrm>
            <a:custGeom>
              <a:avLst/>
              <a:gdLst>
                <a:gd name="T0" fmla="*/ 6 w 56"/>
                <a:gd name="T1" fmla="*/ 50 h 50"/>
                <a:gd name="T2" fmla="*/ 56 w 56"/>
                <a:gd name="T3" fmla="*/ 50 h 50"/>
                <a:gd name="T4" fmla="*/ 50 w 56"/>
                <a:gd name="T5" fmla="*/ 0 h 50"/>
                <a:gd name="T6" fmla="*/ 0 w 56"/>
                <a:gd name="T7" fmla="*/ 0 h 50"/>
                <a:gd name="T8" fmla="*/ 6 w 56"/>
                <a:gd name="T9" fmla="*/ 50 h 50"/>
                <a:gd name="T10" fmla="*/ 6 w 56"/>
                <a:gd name="T11" fmla="*/ 50 h 50"/>
                <a:gd name="T12" fmla="*/ 6 w 56"/>
                <a:gd name="T13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6" h="50">
                  <a:moveTo>
                    <a:pt x="6" y="50"/>
                  </a:moveTo>
                  <a:cubicBezTo>
                    <a:pt x="56" y="50"/>
                    <a:pt x="56" y="50"/>
                    <a:pt x="56" y="50"/>
                  </a:cubicBezTo>
                  <a:cubicBezTo>
                    <a:pt x="54" y="34"/>
                    <a:pt x="51" y="18"/>
                    <a:pt x="5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8"/>
                    <a:pt x="3" y="34"/>
                    <a:pt x="6" y="50"/>
                  </a:cubicBezTo>
                  <a:close/>
                  <a:moveTo>
                    <a:pt x="6" y="50"/>
                  </a:moveTo>
                  <a:cubicBezTo>
                    <a:pt x="6" y="50"/>
                    <a:pt x="6" y="50"/>
                    <a:pt x="6" y="50"/>
                  </a:cubicBezTo>
                </a:path>
              </a:pathLst>
            </a:custGeom>
            <a:solidFill>
              <a:srgbClr val="3846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37"/>
            <p:cNvSpPr>
              <a:spLocks noEditPoints="1"/>
            </p:cNvSpPr>
            <p:nvPr/>
          </p:nvSpPr>
          <p:spPr bwMode="auto">
            <a:xfrm>
              <a:off x="6772275" y="4556126"/>
              <a:ext cx="842963" cy="101600"/>
            </a:xfrm>
            <a:custGeom>
              <a:avLst/>
              <a:gdLst>
                <a:gd name="T0" fmla="*/ 6 w 413"/>
                <a:gd name="T1" fmla="*/ 50 h 50"/>
                <a:gd name="T2" fmla="*/ 397 w 413"/>
                <a:gd name="T3" fmla="*/ 50 h 50"/>
                <a:gd name="T4" fmla="*/ 413 w 413"/>
                <a:gd name="T5" fmla="*/ 0 h 50"/>
                <a:gd name="T6" fmla="*/ 0 w 413"/>
                <a:gd name="T7" fmla="*/ 0 h 50"/>
                <a:gd name="T8" fmla="*/ 6 w 413"/>
                <a:gd name="T9" fmla="*/ 50 h 50"/>
                <a:gd name="T10" fmla="*/ 6 w 413"/>
                <a:gd name="T11" fmla="*/ 50 h 50"/>
                <a:gd name="T12" fmla="*/ 6 w 413"/>
                <a:gd name="T13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3" h="50">
                  <a:moveTo>
                    <a:pt x="6" y="50"/>
                  </a:moveTo>
                  <a:cubicBezTo>
                    <a:pt x="397" y="50"/>
                    <a:pt x="397" y="50"/>
                    <a:pt x="397" y="50"/>
                  </a:cubicBezTo>
                  <a:cubicBezTo>
                    <a:pt x="405" y="35"/>
                    <a:pt x="411" y="18"/>
                    <a:pt x="4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8"/>
                    <a:pt x="4" y="34"/>
                    <a:pt x="6" y="50"/>
                  </a:cubicBezTo>
                  <a:close/>
                  <a:moveTo>
                    <a:pt x="6" y="50"/>
                  </a:moveTo>
                  <a:cubicBezTo>
                    <a:pt x="6" y="50"/>
                    <a:pt x="6" y="50"/>
                    <a:pt x="6" y="50"/>
                  </a:cubicBezTo>
                </a:path>
              </a:pathLst>
            </a:custGeom>
            <a:solidFill>
              <a:srgbClr val="D3D5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38"/>
            <p:cNvSpPr>
              <a:spLocks noEditPoints="1"/>
            </p:cNvSpPr>
            <p:nvPr/>
          </p:nvSpPr>
          <p:spPr bwMode="auto">
            <a:xfrm>
              <a:off x="4376738" y="4606926"/>
              <a:ext cx="3295650" cy="206375"/>
            </a:xfrm>
            <a:custGeom>
              <a:avLst/>
              <a:gdLst>
                <a:gd name="T0" fmla="*/ 1572 w 1613"/>
                <a:gd name="T1" fmla="*/ 0 h 101"/>
                <a:gd name="T2" fmla="*/ 42 w 1613"/>
                <a:gd name="T3" fmla="*/ 0 h 101"/>
                <a:gd name="T4" fmla="*/ 0 w 1613"/>
                <a:gd name="T5" fmla="*/ 41 h 101"/>
                <a:gd name="T6" fmla="*/ 0 w 1613"/>
                <a:gd name="T7" fmla="*/ 61 h 101"/>
                <a:gd name="T8" fmla="*/ 42 w 1613"/>
                <a:gd name="T9" fmla="*/ 101 h 101"/>
                <a:gd name="T10" fmla="*/ 1572 w 1613"/>
                <a:gd name="T11" fmla="*/ 101 h 101"/>
                <a:gd name="T12" fmla="*/ 1613 w 1613"/>
                <a:gd name="T13" fmla="*/ 61 h 101"/>
                <a:gd name="T14" fmla="*/ 1613 w 1613"/>
                <a:gd name="T15" fmla="*/ 41 h 101"/>
                <a:gd name="T16" fmla="*/ 1572 w 1613"/>
                <a:gd name="T17" fmla="*/ 0 h 101"/>
                <a:gd name="T18" fmla="*/ 1572 w 1613"/>
                <a:gd name="T19" fmla="*/ 0 h 101"/>
                <a:gd name="T20" fmla="*/ 1572 w 1613"/>
                <a:gd name="T21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613" h="101">
                  <a:moveTo>
                    <a:pt x="1572" y="0"/>
                  </a:moveTo>
                  <a:cubicBezTo>
                    <a:pt x="42" y="0"/>
                    <a:pt x="42" y="0"/>
                    <a:pt x="42" y="0"/>
                  </a:cubicBezTo>
                  <a:cubicBezTo>
                    <a:pt x="19" y="0"/>
                    <a:pt x="0" y="18"/>
                    <a:pt x="0" y="41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0" y="83"/>
                    <a:pt x="19" y="101"/>
                    <a:pt x="42" y="101"/>
                  </a:cubicBezTo>
                  <a:cubicBezTo>
                    <a:pt x="1572" y="101"/>
                    <a:pt x="1572" y="101"/>
                    <a:pt x="1572" y="101"/>
                  </a:cubicBezTo>
                  <a:cubicBezTo>
                    <a:pt x="1594" y="101"/>
                    <a:pt x="1613" y="83"/>
                    <a:pt x="1613" y="61"/>
                  </a:cubicBezTo>
                  <a:cubicBezTo>
                    <a:pt x="1613" y="41"/>
                    <a:pt x="1613" y="41"/>
                    <a:pt x="1613" y="41"/>
                  </a:cubicBezTo>
                  <a:cubicBezTo>
                    <a:pt x="1613" y="18"/>
                    <a:pt x="1594" y="0"/>
                    <a:pt x="1572" y="0"/>
                  </a:cubicBezTo>
                  <a:close/>
                  <a:moveTo>
                    <a:pt x="1572" y="0"/>
                  </a:moveTo>
                  <a:cubicBezTo>
                    <a:pt x="1572" y="0"/>
                    <a:pt x="1572" y="0"/>
                    <a:pt x="157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39"/>
            <p:cNvSpPr>
              <a:spLocks noEditPoints="1"/>
            </p:cNvSpPr>
            <p:nvPr/>
          </p:nvSpPr>
          <p:spPr bwMode="auto">
            <a:xfrm>
              <a:off x="4556125" y="4606926"/>
              <a:ext cx="2935288" cy="206375"/>
            </a:xfrm>
            <a:custGeom>
              <a:avLst/>
              <a:gdLst>
                <a:gd name="T0" fmla="*/ 649 w 1849"/>
                <a:gd name="T1" fmla="*/ 0 h 130"/>
                <a:gd name="T2" fmla="*/ 713 w 1849"/>
                <a:gd name="T3" fmla="*/ 0 h 130"/>
                <a:gd name="T4" fmla="*/ 713 w 1849"/>
                <a:gd name="T5" fmla="*/ 130 h 130"/>
                <a:gd name="T6" fmla="*/ 649 w 1849"/>
                <a:gd name="T7" fmla="*/ 130 h 130"/>
                <a:gd name="T8" fmla="*/ 649 w 1849"/>
                <a:gd name="T9" fmla="*/ 0 h 130"/>
                <a:gd name="T10" fmla="*/ 162 w 1849"/>
                <a:gd name="T11" fmla="*/ 0 h 130"/>
                <a:gd name="T12" fmla="*/ 226 w 1849"/>
                <a:gd name="T13" fmla="*/ 0 h 130"/>
                <a:gd name="T14" fmla="*/ 226 w 1849"/>
                <a:gd name="T15" fmla="*/ 130 h 130"/>
                <a:gd name="T16" fmla="*/ 162 w 1849"/>
                <a:gd name="T17" fmla="*/ 130 h 130"/>
                <a:gd name="T18" fmla="*/ 162 w 1849"/>
                <a:gd name="T19" fmla="*/ 0 h 130"/>
                <a:gd name="T20" fmla="*/ 487 w 1849"/>
                <a:gd name="T21" fmla="*/ 0 h 130"/>
                <a:gd name="T22" fmla="*/ 550 w 1849"/>
                <a:gd name="T23" fmla="*/ 0 h 130"/>
                <a:gd name="T24" fmla="*/ 550 w 1849"/>
                <a:gd name="T25" fmla="*/ 130 h 130"/>
                <a:gd name="T26" fmla="*/ 487 w 1849"/>
                <a:gd name="T27" fmla="*/ 130 h 130"/>
                <a:gd name="T28" fmla="*/ 487 w 1849"/>
                <a:gd name="T29" fmla="*/ 0 h 130"/>
                <a:gd name="T30" fmla="*/ 325 w 1849"/>
                <a:gd name="T31" fmla="*/ 0 h 130"/>
                <a:gd name="T32" fmla="*/ 388 w 1849"/>
                <a:gd name="T33" fmla="*/ 0 h 130"/>
                <a:gd name="T34" fmla="*/ 388 w 1849"/>
                <a:gd name="T35" fmla="*/ 130 h 130"/>
                <a:gd name="T36" fmla="*/ 325 w 1849"/>
                <a:gd name="T37" fmla="*/ 130 h 130"/>
                <a:gd name="T38" fmla="*/ 325 w 1849"/>
                <a:gd name="T39" fmla="*/ 0 h 130"/>
                <a:gd name="T40" fmla="*/ 811 w 1849"/>
                <a:gd name="T41" fmla="*/ 0 h 130"/>
                <a:gd name="T42" fmla="*/ 876 w 1849"/>
                <a:gd name="T43" fmla="*/ 0 h 130"/>
                <a:gd name="T44" fmla="*/ 876 w 1849"/>
                <a:gd name="T45" fmla="*/ 130 h 130"/>
                <a:gd name="T46" fmla="*/ 811 w 1849"/>
                <a:gd name="T47" fmla="*/ 130 h 130"/>
                <a:gd name="T48" fmla="*/ 811 w 1849"/>
                <a:gd name="T49" fmla="*/ 0 h 130"/>
                <a:gd name="T50" fmla="*/ 0 w 1849"/>
                <a:gd name="T51" fmla="*/ 0 h 130"/>
                <a:gd name="T52" fmla="*/ 63 w 1849"/>
                <a:gd name="T53" fmla="*/ 0 h 130"/>
                <a:gd name="T54" fmla="*/ 63 w 1849"/>
                <a:gd name="T55" fmla="*/ 130 h 130"/>
                <a:gd name="T56" fmla="*/ 0 w 1849"/>
                <a:gd name="T57" fmla="*/ 130 h 130"/>
                <a:gd name="T58" fmla="*/ 0 w 1849"/>
                <a:gd name="T59" fmla="*/ 0 h 130"/>
                <a:gd name="T60" fmla="*/ 1623 w 1849"/>
                <a:gd name="T61" fmla="*/ 0 h 130"/>
                <a:gd name="T62" fmla="*/ 1686 w 1849"/>
                <a:gd name="T63" fmla="*/ 0 h 130"/>
                <a:gd name="T64" fmla="*/ 1686 w 1849"/>
                <a:gd name="T65" fmla="*/ 130 h 130"/>
                <a:gd name="T66" fmla="*/ 1623 w 1849"/>
                <a:gd name="T67" fmla="*/ 130 h 130"/>
                <a:gd name="T68" fmla="*/ 1623 w 1849"/>
                <a:gd name="T69" fmla="*/ 0 h 130"/>
                <a:gd name="T70" fmla="*/ 1785 w 1849"/>
                <a:gd name="T71" fmla="*/ 0 h 130"/>
                <a:gd name="T72" fmla="*/ 1849 w 1849"/>
                <a:gd name="T73" fmla="*/ 0 h 130"/>
                <a:gd name="T74" fmla="*/ 1849 w 1849"/>
                <a:gd name="T75" fmla="*/ 130 h 130"/>
                <a:gd name="T76" fmla="*/ 1785 w 1849"/>
                <a:gd name="T77" fmla="*/ 130 h 130"/>
                <a:gd name="T78" fmla="*/ 1785 w 1849"/>
                <a:gd name="T79" fmla="*/ 0 h 130"/>
                <a:gd name="T80" fmla="*/ 1461 w 1849"/>
                <a:gd name="T81" fmla="*/ 0 h 130"/>
                <a:gd name="T82" fmla="*/ 1524 w 1849"/>
                <a:gd name="T83" fmla="*/ 0 h 130"/>
                <a:gd name="T84" fmla="*/ 1524 w 1849"/>
                <a:gd name="T85" fmla="*/ 130 h 130"/>
                <a:gd name="T86" fmla="*/ 1461 w 1849"/>
                <a:gd name="T87" fmla="*/ 130 h 130"/>
                <a:gd name="T88" fmla="*/ 1461 w 1849"/>
                <a:gd name="T89" fmla="*/ 0 h 130"/>
                <a:gd name="T90" fmla="*/ 1136 w 1849"/>
                <a:gd name="T91" fmla="*/ 0 h 130"/>
                <a:gd name="T92" fmla="*/ 1200 w 1849"/>
                <a:gd name="T93" fmla="*/ 0 h 130"/>
                <a:gd name="T94" fmla="*/ 1200 w 1849"/>
                <a:gd name="T95" fmla="*/ 130 h 130"/>
                <a:gd name="T96" fmla="*/ 1136 w 1849"/>
                <a:gd name="T97" fmla="*/ 130 h 130"/>
                <a:gd name="T98" fmla="*/ 1136 w 1849"/>
                <a:gd name="T99" fmla="*/ 0 h 130"/>
                <a:gd name="T100" fmla="*/ 973 w 1849"/>
                <a:gd name="T101" fmla="*/ 0 h 130"/>
                <a:gd name="T102" fmla="*/ 1038 w 1849"/>
                <a:gd name="T103" fmla="*/ 0 h 130"/>
                <a:gd name="T104" fmla="*/ 1038 w 1849"/>
                <a:gd name="T105" fmla="*/ 130 h 130"/>
                <a:gd name="T106" fmla="*/ 973 w 1849"/>
                <a:gd name="T107" fmla="*/ 130 h 130"/>
                <a:gd name="T108" fmla="*/ 973 w 1849"/>
                <a:gd name="T109" fmla="*/ 0 h 130"/>
                <a:gd name="T110" fmla="*/ 1298 w 1849"/>
                <a:gd name="T111" fmla="*/ 0 h 130"/>
                <a:gd name="T112" fmla="*/ 1362 w 1849"/>
                <a:gd name="T113" fmla="*/ 0 h 130"/>
                <a:gd name="T114" fmla="*/ 1362 w 1849"/>
                <a:gd name="T115" fmla="*/ 130 h 130"/>
                <a:gd name="T116" fmla="*/ 1298 w 1849"/>
                <a:gd name="T117" fmla="*/ 130 h 130"/>
                <a:gd name="T118" fmla="*/ 1298 w 1849"/>
                <a:gd name="T119" fmla="*/ 0 h 130"/>
                <a:gd name="T120" fmla="*/ 1298 w 1849"/>
                <a:gd name="T121" fmla="*/ 0 h 130"/>
                <a:gd name="T122" fmla="*/ 1298 w 1849"/>
                <a:gd name="T12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49" h="130">
                  <a:moveTo>
                    <a:pt x="649" y="0"/>
                  </a:moveTo>
                  <a:lnTo>
                    <a:pt x="713" y="0"/>
                  </a:lnTo>
                  <a:lnTo>
                    <a:pt x="713" y="130"/>
                  </a:lnTo>
                  <a:lnTo>
                    <a:pt x="649" y="130"/>
                  </a:lnTo>
                  <a:lnTo>
                    <a:pt x="649" y="0"/>
                  </a:lnTo>
                  <a:close/>
                  <a:moveTo>
                    <a:pt x="162" y="0"/>
                  </a:moveTo>
                  <a:lnTo>
                    <a:pt x="226" y="0"/>
                  </a:lnTo>
                  <a:lnTo>
                    <a:pt x="226" y="130"/>
                  </a:lnTo>
                  <a:lnTo>
                    <a:pt x="162" y="130"/>
                  </a:lnTo>
                  <a:lnTo>
                    <a:pt x="162" y="0"/>
                  </a:lnTo>
                  <a:close/>
                  <a:moveTo>
                    <a:pt x="487" y="0"/>
                  </a:moveTo>
                  <a:lnTo>
                    <a:pt x="550" y="0"/>
                  </a:lnTo>
                  <a:lnTo>
                    <a:pt x="550" y="130"/>
                  </a:lnTo>
                  <a:lnTo>
                    <a:pt x="487" y="130"/>
                  </a:lnTo>
                  <a:lnTo>
                    <a:pt x="487" y="0"/>
                  </a:lnTo>
                  <a:close/>
                  <a:moveTo>
                    <a:pt x="325" y="0"/>
                  </a:moveTo>
                  <a:lnTo>
                    <a:pt x="388" y="0"/>
                  </a:lnTo>
                  <a:lnTo>
                    <a:pt x="388" y="130"/>
                  </a:lnTo>
                  <a:lnTo>
                    <a:pt x="325" y="130"/>
                  </a:lnTo>
                  <a:lnTo>
                    <a:pt x="325" y="0"/>
                  </a:lnTo>
                  <a:close/>
                  <a:moveTo>
                    <a:pt x="811" y="0"/>
                  </a:moveTo>
                  <a:lnTo>
                    <a:pt x="876" y="0"/>
                  </a:lnTo>
                  <a:lnTo>
                    <a:pt x="876" y="130"/>
                  </a:lnTo>
                  <a:lnTo>
                    <a:pt x="811" y="130"/>
                  </a:lnTo>
                  <a:lnTo>
                    <a:pt x="811" y="0"/>
                  </a:lnTo>
                  <a:close/>
                  <a:moveTo>
                    <a:pt x="0" y="0"/>
                  </a:moveTo>
                  <a:lnTo>
                    <a:pt x="63" y="0"/>
                  </a:lnTo>
                  <a:lnTo>
                    <a:pt x="63" y="130"/>
                  </a:lnTo>
                  <a:lnTo>
                    <a:pt x="0" y="130"/>
                  </a:lnTo>
                  <a:lnTo>
                    <a:pt x="0" y="0"/>
                  </a:lnTo>
                  <a:close/>
                  <a:moveTo>
                    <a:pt x="1623" y="0"/>
                  </a:moveTo>
                  <a:lnTo>
                    <a:pt x="1686" y="0"/>
                  </a:lnTo>
                  <a:lnTo>
                    <a:pt x="1686" y="130"/>
                  </a:lnTo>
                  <a:lnTo>
                    <a:pt x="1623" y="130"/>
                  </a:lnTo>
                  <a:lnTo>
                    <a:pt x="1623" y="0"/>
                  </a:lnTo>
                  <a:close/>
                  <a:moveTo>
                    <a:pt x="1785" y="0"/>
                  </a:moveTo>
                  <a:lnTo>
                    <a:pt x="1849" y="0"/>
                  </a:lnTo>
                  <a:lnTo>
                    <a:pt x="1849" y="130"/>
                  </a:lnTo>
                  <a:lnTo>
                    <a:pt x="1785" y="130"/>
                  </a:lnTo>
                  <a:lnTo>
                    <a:pt x="1785" y="0"/>
                  </a:lnTo>
                  <a:close/>
                  <a:moveTo>
                    <a:pt x="1461" y="0"/>
                  </a:moveTo>
                  <a:lnTo>
                    <a:pt x="1524" y="0"/>
                  </a:lnTo>
                  <a:lnTo>
                    <a:pt x="1524" y="130"/>
                  </a:lnTo>
                  <a:lnTo>
                    <a:pt x="1461" y="130"/>
                  </a:lnTo>
                  <a:lnTo>
                    <a:pt x="1461" y="0"/>
                  </a:lnTo>
                  <a:close/>
                  <a:moveTo>
                    <a:pt x="1136" y="0"/>
                  </a:moveTo>
                  <a:lnTo>
                    <a:pt x="1200" y="0"/>
                  </a:lnTo>
                  <a:lnTo>
                    <a:pt x="1200" y="130"/>
                  </a:lnTo>
                  <a:lnTo>
                    <a:pt x="1136" y="130"/>
                  </a:lnTo>
                  <a:lnTo>
                    <a:pt x="1136" y="0"/>
                  </a:lnTo>
                  <a:close/>
                  <a:moveTo>
                    <a:pt x="973" y="0"/>
                  </a:moveTo>
                  <a:lnTo>
                    <a:pt x="1038" y="0"/>
                  </a:lnTo>
                  <a:lnTo>
                    <a:pt x="1038" y="130"/>
                  </a:lnTo>
                  <a:lnTo>
                    <a:pt x="973" y="130"/>
                  </a:lnTo>
                  <a:lnTo>
                    <a:pt x="973" y="0"/>
                  </a:lnTo>
                  <a:close/>
                  <a:moveTo>
                    <a:pt x="1298" y="0"/>
                  </a:moveTo>
                  <a:lnTo>
                    <a:pt x="1362" y="0"/>
                  </a:lnTo>
                  <a:lnTo>
                    <a:pt x="1362" y="130"/>
                  </a:lnTo>
                  <a:lnTo>
                    <a:pt x="1298" y="130"/>
                  </a:lnTo>
                  <a:lnTo>
                    <a:pt x="1298" y="0"/>
                  </a:lnTo>
                  <a:close/>
                  <a:moveTo>
                    <a:pt x="1298" y="0"/>
                  </a:moveTo>
                  <a:lnTo>
                    <a:pt x="1298" y="0"/>
                  </a:lnTo>
                  <a:close/>
                </a:path>
              </a:pathLst>
            </a:custGeom>
            <a:solidFill>
              <a:srgbClr val="D3D5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40"/>
            <p:cNvSpPr>
              <a:spLocks noEditPoints="1"/>
            </p:cNvSpPr>
            <p:nvPr/>
          </p:nvSpPr>
          <p:spPr bwMode="auto">
            <a:xfrm>
              <a:off x="4556125" y="4606926"/>
              <a:ext cx="2935288" cy="206375"/>
            </a:xfrm>
            <a:custGeom>
              <a:avLst/>
              <a:gdLst>
                <a:gd name="T0" fmla="*/ 649 w 1849"/>
                <a:gd name="T1" fmla="*/ 0 h 130"/>
                <a:gd name="T2" fmla="*/ 713 w 1849"/>
                <a:gd name="T3" fmla="*/ 0 h 130"/>
                <a:gd name="T4" fmla="*/ 713 w 1849"/>
                <a:gd name="T5" fmla="*/ 130 h 130"/>
                <a:gd name="T6" fmla="*/ 649 w 1849"/>
                <a:gd name="T7" fmla="*/ 130 h 130"/>
                <a:gd name="T8" fmla="*/ 649 w 1849"/>
                <a:gd name="T9" fmla="*/ 0 h 130"/>
                <a:gd name="T10" fmla="*/ 162 w 1849"/>
                <a:gd name="T11" fmla="*/ 0 h 130"/>
                <a:gd name="T12" fmla="*/ 226 w 1849"/>
                <a:gd name="T13" fmla="*/ 0 h 130"/>
                <a:gd name="T14" fmla="*/ 226 w 1849"/>
                <a:gd name="T15" fmla="*/ 130 h 130"/>
                <a:gd name="T16" fmla="*/ 162 w 1849"/>
                <a:gd name="T17" fmla="*/ 130 h 130"/>
                <a:gd name="T18" fmla="*/ 162 w 1849"/>
                <a:gd name="T19" fmla="*/ 0 h 130"/>
                <a:gd name="T20" fmla="*/ 487 w 1849"/>
                <a:gd name="T21" fmla="*/ 0 h 130"/>
                <a:gd name="T22" fmla="*/ 550 w 1849"/>
                <a:gd name="T23" fmla="*/ 0 h 130"/>
                <a:gd name="T24" fmla="*/ 550 w 1849"/>
                <a:gd name="T25" fmla="*/ 130 h 130"/>
                <a:gd name="T26" fmla="*/ 487 w 1849"/>
                <a:gd name="T27" fmla="*/ 130 h 130"/>
                <a:gd name="T28" fmla="*/ 487 w 1849"/>
                <a:gd name="T29" fmla="*/ 0 h 130"/>
                <a:gd name="T30" fmla="*/ 325 w 1849"/>
                <a:gd name="T31" fmla="*/ 0 h 130"/>
                <a:gd name="T32" fmla="*/ 388 w 1849"/>
                <a:gd name="T33" fmla="*/ 0 h 130"/>
                <a:gd name="T34" fmla="*/ 388 w 1849"/>
                <a:gd name="T35" fmla="*/ 130 h 130"/>
                <a:gd name="T36" fmla="*/ 325 w 1849"/>
                <a:gd name="T37" fmla="*/ 130 h 130"/>
                <a:gd name="T38" fmla="*/ 325 w 1849"/>
                <a:gd name="T39" fmla="*/ 0 h 130"/>
                <a:gd name="T40" fmla="*/ 811 w 1849"/>
                <a:gd name="T41" fmla="*/ 0 h 130"/>
                <a:gd name="T42" fmla="*/ 876 w 1849"/>
                <a:gd name="T43" fmla="*/ 0 h 130"/>
                <a:gd name="T44" fmla="*/ 876 w 1849"/>
                <a:gd name="T45" fmla="*/ 130 h 130"/>
                <a:gd name="T46" fmla="*/ 811 w 1849"/>
                <a:gd name="T47" fmla="*/ 130 h 130"/>
                <a:gd name="T48" fmla="*/ 811 w 1849"/>
                <a:gd name="T49" fmla="*/ 0 h 130"/>
                <a:gd name="T50" fmla="*/ 0 w 1849"/>
                <a:gd name="T51" fmla="*/ 0 h 130"/>
                <a:gd name="T52" fmla="*/ 63 w 1849"/>
                <a:gd name="T53" fmla="*/ 0 h 130"/>
                <a:gd name="T54" fmla="*/ 63 w 1849"/>
                <a:gd name="T55" fmla="*/ 130 h 130"/>
                <a:gd name="T56" fmla="*/ 0 w 1849"/>
                <a:gd name="T57" fmla="*/ 130 h 130"/>
                <a:gd name="T58" fmla="*/ 0 w 1849"/>
                <a:gd name="T59" fmla="*/ 0 h 130"/>
                <a:gd name="T60" fmla="*/ 1623 w 1849"/>
                <a:gd name="T61" fmla="*/ 0 h 130"/>
                <a:gd name="T62" fmla="*/ 1686 w 1849"/>
                <a:gd name="T63" fmla="*/ 0 h 130"/>
                <a:gd name="T64" fmla="*/ 1686 w 1849"/>
                <a:gd name="T65" fmla="*/ 130 h 130"/>
                <a:gd name="T66" fmla="*/ 1623 w 1849"/>
                <a:gd name="T67" fmla="*/ 130 h 130"/>
                <a:gd name="T68" fmla="*/ 1623 w 1849"/>
                <a:gd name="T69" fmla="*/ 0 h 130"/>
                <a:gd name="T70" fmla="*/ 1785 w 1849"/>
                <a:gd name="T71" fmla="*/ 0 h 130"/>
                <a:gd name="T72" fmla="*/ 1849 w 1849"/>
                <a:gd name="T73" fmla="*/ 0 h 130"/>
                <a:gd name="T74" fmla="*/ 1849 w 1849"/>
                <a:gd name="T75" fmla="*/ 130 h 130"/>
                <a:gd name="T76" fmla="*/ 1785 w 1849"/>
                <a:gd name="T77" fmla="*/ 130 h 130"/>
                <a:gd name="T78" fmla="*/ 1785 w 1849"/>
                <a:gd name="T79" fmla="*/ 0 h 130"/>
                <a:gd name="T80" fmla="*/ 1461 w 1849"/>
                <a:gd name="T81" fmla="*/ 0 h 130"/>
                <a:gd name="T82" fmla="*/ 1524 w 1849"/>
                <a:gd name="T83" fmla="*/ 0 h 130"/>
                <a:gd name="T84" fmla="*/ 1524 w 1849"/>
                <a:gd name="T85" fmla="*/ 130 h 130"/>
                <a:gd name="T86" fmla="*/ 1461 w 1849"/>
                <a:gd name="T87" fmla="*/ 130 h 130"/>
                <a:gd name="T88" fmla="*/ 1461 w 1849"/>
                <a:gd name="T89" fmla="*/ 0 h 130"/>
                <a:gd name="T90" fmla="*/ 1136 w 1849"/>
                <a:gd name="T91" fmla="*/ 0 h 130"/>
                <a:gd name="T92" fmla="*/ 1200 w 1849"/>
                <a:gd name="T93" fmla="*/ 0 h 130"/>
                <a:gd name="T94" fmla="*/ 1200 w 1849"/>
                <a:gd name="T95" fmla="*/ 130 h 130"/>
                <a:gd name="T96" fmla="*/ 1136 w 1849"/>
                <a:gd name="T97" fmla="*/ 130 h 130"/>
                <a:gd name="T98" fmla="*/ 1136 w 1849"/>
                <a:gd name="T99" fmla="*/ 0 h 130"/>
                <a:gd name="T100" fmla="*/ 973 w 1849"/>
                <a:gd name="T101" fmla="*/ 0 h 130"/>
                <a:gd name="T102" fmla="*/ 1038 w 1849"/>
                <a:gd name="T103" fmla="*/ 0 h 130"/>
                <a:gd name="T104" fmla="*/ 1038 w 1849"/>
                <a:gd name="T105" fmla="*/ 130 h 130"/>
                <a:gd name="T106" fmla="*/ 973 w 1849"/>
                <a:gd name="T107" fmla="*/ 130 h 130"/>
                <a:gd name="T108" fmla="*/ 973 w 1849"/>
                <a:gd name="T109" fmla="*/ 0 h 130"/>
                <a:gd name="T110" fmla="*/ 1298 w 1849"/>
                <a:gd name="T111" fmla="*/ 0 h 130"/>
                <a:gd name="T112" fmla="*/ 1362 w 1849"/>
                <a:gd name="T113" fmla="*/ 0 h 130"/>
                <a:gd name="T114" fmla="*/ 1362 w 1849"/>
                <a:gd name="T115" fmla="*/ 130 h 130"/>
                <a:gd name="T116" fmla="*/ 1298 w 1849"/>
                <a:gd name="T117" fmla="*/ 130 h 130"/>
                <a:gd name="T118" fmla="*/ 1298 w 1849"/>
                <a:gd name="T119" fmla="*/ 0 h 130"/>
                <a:gd name="T120" fmla="*/ 1298 w 1849"/>
                <a:gd name="T121" fmla="*/ 0 h 130"/>
                <a:gd name="T122" fmla="*/ 1298 w 1849"/>
                <a:gd name="T123" fmla="*/ 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849" h="130">
                  <a:moveTo>
                    <a:pt x="649" y="0"/>
                  </a:moveTo>
                  <a:lnTo>
                    <a:pt x="713" y="0"/>
                  </a:lnTo>
                  <a:lnTo>
                    <a:pt x="713" y="130"/>
                  </a:lnTo>
                  <a:lnTo>
                    <a:pt x="649" y="130"/>
                  </a:lnTo>
                  <a:lnTo>
                    <a:pt x="649" y="0"/>
                  </a:lnTo>
                  <a:moveTo>
                    <a:pt x="162" y="0"/>
                  </a:moveTo>
                  <a:lnTo>
                    <a:pt x="226" y="0"/>
                  </a:lnTo>
                  <a:lnTo>
                    <a:pt x="226" y="130"/>
                  </a:lnTo>
                  <a:lnTo>
                    <a:pt x="162" y="130"/>
                  </a:lnTo>
                  <a:lnTo>
                    <a:pt x="162" y="0"/>
                  </a:lnTo>
                  <a:moveTo>
                    <a:pt x="487" y="0"/>
                  </a:moveTo>
                  <a:lnTo>
                    <a:pt x="550" y="0"/>
                  </a:lnTo>
                  <a:lnTo>
                    <a:pt x="550" y="130"/>
                  </a:lnTo>
                  <a:lnTo>
                    <a:pt x="487" y="130"/>
                  </a:lnTo>
                  <a:lnTo>
                    <a:pt x="487" y="0"/>
                  </a:lnTo>
                  <a:moveTo>
                    <a:pt x="325" y="0"/>
                  </a:moveTo>
                  <a:lnTo>
                    <a:pt x="388" y="0"/>
                  </a:lnTo>
                  <a:lnTo>
                    <a:pt x="388" y="130"/>
                  </a:lnTo>
                  <a:lnTo>
                    <a:pt x="325" y="130"/>
                  </a:lnTo>
                  <a:lnTo>
                    <a:pt x="325" y="0"/>
                  </a:lnTo>
                  <a:moveTo>
                    <a:pt x="811" y="0"/>
                  </a:moveTo>
                  <a:lnTo>
                    <a:pt x="876" y="0"/>
                  </a:lnTo>
                  <a:lnTo>
                    <a:pt x="876" y="130"/>
                  </a:lnTo>
                  <a:lnTo>
                    <a:pt x="811" y="130"/>
                  </a:lnTo>
                  <a:lnTo>
                    <a:pt x="811" y="0"/>
                  </a:lnTo>
                  <a:moveTo>
                    <a:pt x="0" y="0"/>
                  </a:moveTo>
                  <a:lnTo>
                    <a:pt x="63" y="0"/>
                  </a:lnTo>
                  <a:lnTo>
                    <a:pt x="63" y="130"/>
                  </a:lnTo>
                  <a:lnTo>
                    <a:pt x="0" y="130"/>
                  </a:lnTo>
                  <a:lnTo>
                    <a:pt x="0" y="0"/>
                  </a:lnTo>
                  <a:moveTo>
                    <a:pt x="1623" y="0"/>
                  </a:moveTo>
                  <a:lnTo>
                    <a:pt x="1686" y="0"/>
                  </a:lnTo>
                  <a:lnTo>
                    <a:pt x="1686" y="130"/>
                  </a:lnTo>
                  <a:lnTo>
                    <a:pt x="1623" y="130"/>
                  </a:lnTo>
                  <a:lnTo>
                    <a:pt x="1623" y="0"/>
                  </a:lnTo>
                  <a:moveTo>
                    <a:pt x="1785" y="0"/>
                  </a:moveTo>
                  <a:lnTo>
                    <a:pt x="1849" y="0"/>
                  </a:lnTo>
                  <a:lnTo>
                    <a:pt x="1849" y="130"/>
                  </a:lnTo>
                  <a:lnTo>
                    <a:pt x="1785" y="130"/>
                  </a:lnTo>
                  <a:lnTo>
                    <a:pt x="1785" y="0"/>
                  </a:lnTo>
                  <a:moveTo>
                    <a:pt x="1461" y="0"/>
                  </a:moveTo>
                  <a:lnTo>
                    <a:pt x="1524" y="0"/>
                  </a:lnTo>
                  <a:lnTo>
                    <a:pt x="1524" y="130"/>
                  </a:lnTo>
                  <a:lnTo>
                    <a:pt x="1461" y="130"/>
                  </a:lnTo>
                  <a:lnTo>
                    <a:pt x="1461" y="0"/>
                  </a:lnTo>
                  <a:moveTo>
                    <a:pt x="1136" y="0"/>
                  </a:moveTo>
                  <a:lnTo>
                    <a:pt x="1200" y="0"/>
                  </a:lnTo>
                  <a:lnTo>
                    <a:pt x="1200" y="130"/>
                  </a:lnTo>
                  <a:lnTo>
                    <a:pt x="1136" y="130"/>
                  </a:lnTo>
                  <a:lnTo>
                    <a:pt x="1136" y="0"/>
                  </a:lnTo>
                  <a:moveTo>
                    <a:pt x="973" y="0"/>
                  </a:moveTo>
                  <a:lnTo>
                    <a:pt x="1038" y="0"/>
                  </a:lnTo>
                  <a:lnTo>
                    <a:pt x="1038" y="130"/>
                  </a:lnTo>
                  <a:lnTo>
                    <a:pt x="973" y="130"/>
                  </a:lnTo>
                  <a:lnTo>
                    <a:pt x="973" y="0"/>
                  </a:lnTo>
                  <a:moveTo>
                    <a:pt x="1298" y="0"/>
                  </a:moveTo>
                  <a:lnTo>
                    <a:pt x="1362" y="0"/>
                  </a:lnTo>
                  <a:lnTo>
                    <a:pt x="1362" y="130"/>
                  </a:lnTo>
                  <a:lnTo>
                    <a:pt x="1298" y="130"/>
                  </a:lnTo>
                  <a:lnTo>
                    <a:pt x="1298" y="0"/>
                  </a:lnTo>
                  <a:moveTo>
                    <a:pt x="1298" y="0"/>
                  </a:moveTo>
                  <a:lnTo>
                    <a:pt x="129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01" name="组合 100"/>
          <p:cNvGrpSpPr/>
          <p:nvPr/>
        </p:nvGrpSpPr>
        <p:grpSpPr>
          <a:xfrm>
            <a:off x="1779949" y="2003656"/>
            <a:ext cx="2252548" cy="2218445"/>
            <a:chOff x="919163" y="2963863"/>
            <a:chExt cx="2097088" cy="2065338"/>
          </a:xfrm>
        </p:grpSpPr>
        <p:sp>
          <p:nvSpPr>
            <p:cNvPr id="82" name="Rectangle 41"/>
            <p:cNvSpPr>
              <a:spLocks noChangeArrowheads="1"/>
            </p:cNvSpPr>
            <p:nvPr/>
          </p:nvSpPr>
          <p:spPr bwMode="auto">
            <a:xfrm>
              <a:off x="954088" y="2963863"/>
              <a:ext cx="2027238" cy="211138"/>
            </a:xfrm>
            <a:prstGeom prst="rect">
              <a:avLst/>
            </a:prstGeom>
            <a:solidFill>
              <a:srgbClr val="556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Rectangle 42"/>
            <p:cNvSpPr>
              <a:spLocks noChangeArrowheads="1"/>
            </p:cNvSpPr>
            <p:nvPr/>
          </p:nvSpPr>
          <p:spPr bwMode="auto">
            <a:xfrm>
              <a:off x="1023938" y="3175001"/>
              <a:ext cx="1887538" cy="146843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Rectangle 43"/>
            <p:cNvSpPr>
              <a:spLocks noChangeArrowheads="1"/>
            </p:cNvSpPr>
            <p:nvPr/>
          </p:nvSpPr>
          <p:spPr bwMode="auto">
            <a:xfrm>
              <a:off x="1233488" y="4224338"/>
              <a:ext cx="209550" cy="174625"/>
            </a:xfrm>
            <a:prstGeom prst="rect">
              <a:avLst/>
            </a:prstGeom>
            <a:solidFill>
              <a:srgbClr val="B49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Rectangle 44"/>
            <p:cNvSpPr>
              <a:spLocks noChangeArrowheads="1"/>
            </p:cNvSpPr>
            <p:nvPr/>
          </p:nvSpPr>
          <p:spPr bwMode="auto">
            <a:xfrm>
              <a:off x="1549400" y="4224338"/>
              <a:ext cx="207963" cy="174625"/>
            </a:xfrm>
            <a:prstGeom prst="rect">
              <a:avLst/>
            </a:prstGeom>
            <a:solidFill>
              <a:srgbClr val="B49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Rectangle 45"/>
            <p:cNvSpPr>
              <a:spLocks noChangeArrowheads="1"/>
            </p:cNvSpPr>
            <p:nvPr/>
          </p:nvSpPr>
          <p:spPr bwMode="auto">
            <a:xfrm>
              <a:off x="1863725" y="4224338"/>
              <a:ext cx="207963" cy="174625"/>
            </a:xfrm>
            <a:prstGeom prst="rect">
              <a:avLst/>
            </a:prstGeom>
            <a:solidFill>
              <a:srgbClr val="B49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Rectangle 46"/>
            <p:cNvSpPr>
              <a:spLocks noChangeArrowheads="1"/>
            </p:cNvSpPr>
            <p:nvPr/>
          </p:nvSpPr>
          <p:spPr bwMode="auto">
            <a:xfrm>
              <a:off x="2178050" y="4224338"/>
              <a:ext cx="207963" cy="174625"/>
            </a:xfrm>
            <a:prstGeom prst="rect">
              <a:avLst/>
            </a:prstGeom>
            <a:solidFill>
              <a:srgbClr val="B49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Rectangle 47"/>
            <p:cNvSpPr>
              <a:spLocks noChangeArrowheads="1"/>
            </p:cNvSpPr>
            <p:nvPr/>
          </p:nvSpPr>
          <p:spPr bwMode="auto">
            <a:xfrm>
              <a:off x="2490788" y="4224338"/>
              <a:ext cx="211138" cy="174625"/>
            </a:xfrm>
            <a:prstGeom prst="rect">
              <a:avLst/>
            </a:prstGeom>
            <a:solidFill>
              <a:srgbClr val="B49A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Rectangle 48"/>
            <p:cNvSpPr>
              <a:spLocks noChangeArrowheads="1"/>
            </p:cNvSpPr>
            <p:nvPr/>
          </p:nvSpPr>
          <p:spPr bwMode="auto">
            <a:xfrm>
              <a:off x="1233488" y="4048126"/>
              <a:ext cx="209550" cy="176213"/>
            </a:xfrm>
            <a:prstGeom prst="rect">
              <a:avLst/>
            </a:prstGeom>
            <a:solidFill>
              <a:srgbClr val="F3D5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Rectangle 49"/>
            <p:cNvSpPr>
              <a:spLocks noChangeArrowheads="1"/>
            </p:cNvSpPr>
            <p:nvPr/>
          </p:nvSpPr>
          <p:spPr bwMode="auto">
            <a:xfrm>
              <a:off x="1549400" y="3836988"/>
              <a:ext cx="207963" cy="387350"/>
            </a:xfrm>
            <a:prstGeom prst="rect">
              <a:avLst/>
            </a:prstGeom>
            <a:solidFill>
              <a:srgbClr val="71C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Rectangle 50"/>
            <p:cNvSpPr>
              <a:spLocks noChangeArrowheads="1"/>
            </p:cNvSpPr>
            <p:nvPr/>
          </p:nvSpPr>
          <p:spPr bwMode="auto">
            <a:xfrm>
              <a:off x="1863725" y="3629026"/>
              <a:ext cx="207963" cy="595313"/>
            </a:xfrm>
            <a:prstGeom prst="rect">
              <a:avLst/>
            </a:prstGeom>
            <a:solidFill>
              <a:srgbClr val="71C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Rectangle 51"/>
            <p:cNvSpPr>
              <a:spLocks noChangeArrowheads="1"/>
            </p:cNvSpPr>
            <p:nvPr/>
          </p:nvSpPr>
          <p:spPr bwMode="auto">
            <a:xfrm>
              <a:off x="2178050" y="3875088"/>
              <a:ext cx="207963" cy="349250"/>
            </a:xfrm>
            <a:prstGeom prst="rect">
              <a:avLst/>
            </a:prstGeom>
            <a:solidFill>
              <a:srgbClr val="F3D5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Rectangle 52"/>
            <p:cNvSpPr>
              <a:spLocks noChangeArrowheads="1"/>
            </p:cNvSpPr>
            <p:nvPr/>
          </p:nvSpPr>
          <p:spPr bwMode="auto">
            <a:xfrm>
              <a:off x="2490788" y="3417888"/>
              <a:ext cx="211138" cy="806450"/>
            </a:xfrm>
            <a:prstGeom prst="rect">
              <a:avLst/>
            </a:prstGeom>
            <a:solidFill>
              <a:srgbClr val="71C2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53"/>
            <p:cNvSpPr>
              <a:spLocks noEditPoints="1"/>
            </p:cNvSpPr>
            <p:nvPr/>
          </p:nvSpPr>
          <p:spPr bwMode="auto">
            <a:xfrm>
              <a:off x="1160463" y="3416301"/>
              <a:ext cx="320675" cy="317500"/>
            </a:xfrm>
            <a:custGeom>
              <a:avLst/>
              <a:gdLst>
                <a:gd name="T0" fmla="*/ 19 w 157"/>
                <a:gd name="T1" fmla="*/ 155 h 155"/>
                <a:gd name="T2" fmla="*/ 7 w 157"/>
                <a:gd name="T3" fmla="*/ 150 h 155"/>
                <a:gd name="T4" fmla="*/ 7 w 157"/>
                <a:gd name="T5" fmla="*/ 126 h 155"/>
                <a:gd name="T6" fmla="*/ 126 w 157"/>
                <a:gd name="T7" fmla="*/ 6 h 155"/>
                <a:gd name="T8" fmla="*/ 151 w 157"/>
                <a:gd name="T9" fmla="*/ 6 h 155"/>
                <a:gd name="T10" fmla="*/ 151 w 157"/>
                <a:gd name="T11" fmla="*/ 30 h 155"/>
                <a:gd name="T12" fmla="*/ 31 w 157"/>
                <a:gd name="T13" fmla="*/ 150 h 155"/>
                <a:gd name="T14" fmla="*/ 19 w 157"/>
                <a:gd name="T15" fmla="*/ 155 h 155"/>
                <a:gd name="T16" fmla="*/ 19 w 157"/>
                <a:gd name="T17" fmla="*/ 155 h 155"/>
                <a:gd name="T18" fmla="*/ 19 w 157"/>
                <a:gd name="T19" fmla="*/ 155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7" h="155">
                  <a:moveTo>
                    <a:pt x="19" y="155"/>
                  </a:moveTo>
                  <a:cubicBezTo>
                    <a:pt x="14" y="155"/>
                    <a:pt x="10" y="154"/>
                    <a:pt x="7" y="150"/>
                  </a:cubicBezTo>
                  <a:cubicBezTo>
                    <a:pt x="0" y="144"/>
                    <a:pt x="0" y="133"/>
                    <a:pt x="7" y="126"/>
                  </a:cubicBezTo>
                  <a:cubicBezTo>
                    <a:pt x="126" y="6"/>
                    <a:pt x="126" y="6"/>
                    <a:pt x="126" y="6"/>
                  </a:cubicBezTo>
                  <a:cubicBezTo>
                    <a:pt x="133" y="0"/>
                    <a:pt x="144" y="0"/>
                    <a:pt x="151" y="6"/>
                  </a:cubicBezTo>
                  <a:cubicBezTo>
                    <a:pt x="157" y="13"/>
                    <a:pt x="157" y="24"/>
                    <a:pt x="151" y="30"/>
                  </a:cubicBezTo>
                  <a:cubicBezTo>
                    <a:pt x="31" y="150"/>
                    <a:pt x="31" y="150"/>
                    <a:pt x="31" y="150"/>
                  </a:cubicBezTo>
                  <a:cubicBezTo>
                    <a:pt x="28" y="154"/>
                    <a:pt x="23" y="155"/>
                    <a:pt x="19" y="155"/>
                  </a:cubicBezTo>
                  <a:close/>
                  <a:moveTo>
                    <a:pt x="19" y="155"/>
                  </a:moveTo>
                  <a:cubicBezTo>
                    <a:pt x="19" y="155"/>
                    <a:pt x="19" y="155"/>
                    <a:pt x="19" y="155"/>
                  </a:cubicBezTo>
                </a:path>
              </a:pathLst>
            </a:custGeom>
            <a:solidFill>
              <a:srgbClr val="D1D4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54"/>
            <p:cNvSpPr>
              <a:spLocks noEditPoints="1"/>
            </p:cNvSpPr>
            <p:nvPr/>
          </p:nvSpPr>
          <p:spPr bwMode="auto">
            <a:xfrm>
              <a:off x="1408113" y="3417888"/>
              <a:ext cx="71438" cy="246063"/>
            </a:xfrm>
            <a:custGeom>
              <a:avLst/>
              <a:gdLst>
                <a:gd name="T0" fmla="*/ 17 w 35"/>
                <a:gd name="T1" fmla="*/ 120 h 120"/>
                <a:gd name="T2" fmla="*/ 0 w 35"/>
                <a:gd name="T3" fmla="*/ 103 h 120"/>
                <a:gd name="T4" fmla="*/ 0 w 35"/>
                <a:gd name="T5" fmla="*/ 17 h 120"/>
                <a:gd name="T6" fmla="*/ 17 w 35"/>
                <a:gd name="T7" fmla="*/ 0 h 120"/>
                <a:gd name="T8" fmla="*/ 35 w 35"/>
                <a:gd name="T9" fmla="*/ 17 h 120"/>
                <a:gd name="T10" fmla="*/ 35 w 35"/>
                <a:gd name="T11" fmla="*/ 103 h 120"/>
                <a:gd name="T12" fmla="*/ 17 w 35"/>
                <a:gd name="T13" fmla="*/ 120 h 120"/>
                <a:gd name="T14" fmla="*/ 17 w 35"/>
                <a:gd name="T15" fmla="*/ 120 h 120"/>
                <a:gd name="T16" fmla="*/ 17 w 35"/>
                <a:gd name="T17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120">
                  <a:moveTo>
                    <a:pt x="17" y="120"/>
                  </a:moveTo>
                  <a:cubicBezTo>
                    <a:pt x="8" y="120"/>
                    <a:pt x="0" y="112"/>
                    <a:pt x="0" y="10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7" y="0"/>
                    <a:pt x="35" y="8"/>
                    <a:pt x="35" y="17"/>
                  </a:cubicBezTo>
                  <a:cubicBezTo>
                    <a:pt x="35" y="103"/>
                    <a:pt x="35" y="103"/>
                    <a:pt x="35" y="103"/>
                  </a:cubicBezTo>
                  <a:cubicBezTo>
                    <a:pt x="35" y="112"/>
                    <a:pt x="27" y="120"/>
                    <a:pt x="17" y="120"/>
                  </a:cubicBezTo>
                  <a:close/>
                  <a:moveTo>
                    <a:pt x="17" y="120"/>
                  </a:moveTo>
                  <a:cubicBezTo>
                    <a:pt x="17" y="120"/>
                    <a:pt x="17" y="120"/>
                    <a:pt x="17" y="120"/>
                  </a:cubicBezTo>
                </a:path>
              </a:pathLst>
            </a:custGeom>
            <a:solidFill>
              <a:srgbClr val="D1D4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55"/>
            <p:cNvSpPr>
              <a:spLocks noEditPoints="1"/>
            </p:cNvSpPr>
            <p:nvPr/>
          </p:nvSpPr>
          <p:spPr bwMode="auto">
            <a:xfrm>
              <a:off x="1233488" y="3417888"/>
              <a:ext cx="246063" cy="69850"/>
            </a:xfrm>
            <a:custGeom>
              <a:avLst/>
              <a:gdLst>
                <a:gd name="T0" fmla="*/ 102 w 120"/>
                <a:gd name="T1" fmla="*/ 34 h 34"/>
                <a:gd name="T2" fmla="*/ 17 w 120"/>
                <a:gd name="T3" fmla="*/ 34 h 34"/>
                <a:gd name="T4" fmla="*/ 0 w 120"/>
                <a:gd name="T5" fmla="*/ 17 h 34"/>
                <a:gd name="T6" fmla="*/ 17 w 120"/>
                <a:gd name="T7" fmla="*/ 0 h 34"/>
                <a:gd name="T8" fmla="*/ 102 w 120"/>
                <a:gd name="T9" fmla="*/ 0 h 34"/>
                <a:gd name="T10" fmla="*/ 120 w 120"/>
                <a:gd name="T11" fmla="*/ 17 h 34"/>
                <a:gd name="T12" fmla="*/ 102 w 120"/>
                <a:gd name="T13" fmla="*/ 34 h 34"/>
                <a:gd name="T14" fmla="*/ 102 w 120"/>
                <a:gd name="T15" fmla="*/ 34 h 34"/>
                <a:gd name="T16" fmla="*/ 102 w 120"/>
                <a:gd name="T17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0" h="34">
                  <a:moveTo>
                    <a:pt x="102" y="34"/>
                  </a:moveTo>
                  <a:cubicBezTo>
                    <a:pt x="17" y="34"/>
                    <a:pt x="17" y="34"/>
                    <a:pt x="17" y="34"/>
                  </a:cubicBezTo>
                  <a:cubicBezTo>
                    <a:pt x="8" y="34"/>
                    <a:pt x="0" y="27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102" y="0"/>
                    <a:pt x="102" y="0"/>
                    <a:pt x="102" y="0"/>
                  </a:cubicBezTo>
                  <a:cubicBezTo>
                    <a:pt x="112" y="0"/>
                    <a:pt x="120" y="8"/>
                    <a:pt x="120" y="17"/>
                  </a:cubicBezTo>
                  <a:cubicBezTo>
                    <a:pt x="120" y="27"/>
                    <a:pt x="112" y="34"/>
                    <a:pt x="102" y="34"/>
                  </a:cubicBezTo>
                  <a:close/>
                  <a:moveTo>
                    <a:pt x="102" y="34"/>
                  </a:moveTo>
                  <a:cubicBezTo>
                    <a:pt x="102" y="34"/>
                    <a:pt x="102" y="34"/>
                    <a:pt x="102" y="34"/>
                  </a:cubicBezTo>
                </a:path>
              </a:pathLst>
            </a:custGeom>
            <a:solidFill>
              <a:srgbClr val="D1D4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56"/>
            <p:cNvSpPr>
              <a:spLocks noEditPoints="1"/>
            </p:cNvSpPr>
            <p:nvPr/>
          </p:nvSpPr>
          <p:spPr bwMode="auto">
            <a:xfrm>
              <a:off x="919163" y="4608513"/>
              <a:ext cx="2097088" cy="69850"/>
            </a:xfrm>
            <a:custGeom>
              <a:avLst/>
              <a:gdLst>
                <a:gd name="T0" fmla="*/ 1009 w 1026"/>
                <a:gd name="T1" fmla="*/ 34 h 34"/>
                <a:gd name="T2" fmla="*/ 17 w 1026"/>
                <a:gd name="T3" fmla="*/ 34 h 34"/>
                <a:gd name="T4" fmla="*/ 0 w 1026"/>
                <a:gd name="T5" fmla="*/ 17 h 34"/>
                <a:gd name="T6" fmla="*/ 17 w 1026"/>
                <a:gd name="T7" fmla="*/ 0 h 34"/>
                <a:gd name="T8" fmla="*/ 1009 w 1026"/>
                <a:gd name="T9" fmla="*/ 0 h 34"/>
                <a:gd name="T10" fmla="*/ 1026 w 1026"/>
                <a:gd name="T11" fmla="*/ 17 h 34"/>
                <a:gd name="T12" fmla="*/ 1009 w 1026"/>
                <a:gd name="T13" fmla="*/ 34 h 34"/>
                <a:gd name="T14" fmla="*/ 1009 w 1026"/>
                <a:gd name="T15" fmla="*/ 34 h 34"/>
                <a:gd name="T16" fmla="*/ 1009 w 1026"/>
                <a:gd name="T17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26" h="34">
                  <a:moveTo>
                    <a:pt x="1009" y="34"/>
                  </a:moveTo>
                  <a:cubicBezTo>
                    <a:pt x="17" y="34"/>
                    <a:pt x="17" y="34"/>
                    <a:pt x="17" y="34"/>
                  </a:cubicBez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1009" y="0"/>
                    <a:pt x="1009" y="0"/>
                    <a:pt x="1009" y="0"/>
                  </a:cubicBezTo>
                  <a:cubicBezTo>
                    <a:pt x="1018" y="0"/>
                    <a:pt x="1026" y="7"/>
                    <a:pt x="1026" y="17"/>
                  </a:cubicBezTo>
                  <a:cubicBezTo>
                    <a:pt x="1026" y="26"/>
                    <a:pt x="1018" y="34"/>
                    <a:pt x="1009" y="34"/>
                  </a:cubicBezTo>
                  <a:close/>
                  <a:moveTo>
                    <a:pt x="1009" y="34"/>
                  </a:moveTo>
                  <a:cubicBezTo>
                    <a:pt x="1009" y="34"/>
                    <a:pt x="1009" y="34"/>
                    <a:pt x="1009" y="34"/>
                  </a:cubicBezTo>
                </a:path>
              </a:pathLst>
            </a:custGeom>
            <a:solidFill>
              <a:srgbClr val="556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Freeform 57"/>
            <p:cNvSpPr>
              <a:spLocks noEditPoints="1"/>
            </p:cNvSpPr>
            <p:nvPr/>
          </p:nvSpPr>
          <p:spPr bwMode="auto">
            <a:xfrm>
              <a:off x="1933575" y="4608513"/>
              <a:ext cx="68263" cy="174625"/>
            </a:xfrm>
            <a:custGeom>
              <a:avLst/>
              <a:gdLst>
                <a:gd name="T0" fmla="*/ 17 w 34"/>
                <a:gd name="T1" fmla="*/ 85 h 85"/>
                <a:gd name="T2" fmla="*/ 0 w 34"/>
                <a:gd name="T3" fmla="*/ 68 h 85"/>
                <a:gd name="T4" fmla="*/ 0 w 34"/>
                <a:gd name="T5" fmla="*/ 17 h 85"/>
                <a:gd name="T6" fmla="*/ 17 w 34"/>
                <a:gd name="T7" fmla="*/ 0 h 85"/>
                <a:gd name="T8" fmla="*/ 34 w 34"/>
                <a:gd name="T9" fmla="*/ 17 h 85"/>
                <a:gd name="T10" fmla="*/ 34 w 34"/>
                <a:gd name="T11" fmla="*/ 68 h 85"/>
                <a:gd name="T12" fmla="*/ 17 w 34"/>
                <a:gd name="T13" fmla="*/ 85 h 85"/>
                <a:gd name="T14" fmla="*/ 17 w 34"/>
                <a:gd name="T15" fmla="*/ 85 h 85"/>
                <a:gd name="T16" fmla="*/ 17 w 34"/>
                <a:gd name="T17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85">
                  <a:moveTo>
                    <a:pt x="17" y="85"/>
                  </a:moveTo>
                  <a:cubicBezTo>
                    <a:pt x="8" y="85"/>
                    <a:pt x="0" y="77"/>
                    <a:pt x="0" y="68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4" y="7"/>
                    <a:pt x="34" y="17"/>
                  </a:cubicBezTo>
                  <a:cubicBezTo>
                    <a:pt x="34" y="68"/>
                    <a:pt x="34" y="68"/>
                    <a:pt x="34" y="68"/>
                  </a:cubicBezTo>
                  <a:cubicBezTo>
                    <a:pt x="34" y="77"/>
                    <a:pt x="26" y="85"/>
                    <a:pt x="17" y="85"/>
                  </a:cubicBezTo>
                  <a:close/>
                  <a:moveTo>
                    <a:pt x="17" y="85"/>
                  </a:moveTo>
                  <a:cubicBezTo>
                    <a:pt x="17" y="85"/>
                    <a:pt x="17" y="85"/>
                    <a:pt x="17" y="85"/>
                  </a:cubicBezTo>
                </a:path>
              </a:pathLst>
            </a:custGeom>
            <a:solidFill>
              <a:srgbClr val="556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58"/>
            <p:cNvSpPr>
              <a:spLocks noEditPoints="1"/>
            </p:cNvSpPr>
            <p:nvPr/>
          </p:nvSpPr>
          <p:spPr bwMode="auto">
            <a:xfrm>
              <a:off x="1828800" y="4748213"/>
              <a:ext cx="277813" cy="280988"/>
            </a:xfrm>
            <a:custGeom>
              <a:avLst/>
              <a:gdLst>
                <a:gd name="T0" fmla="*/ 68 w 136"/>
                <a:gd name="T1" fmla="*/ 137 h 137"/>
                <a:gd name="T2" fmla="*/ 0 w 136"/>
                <a:gd name="T3" fmla="*/ 68 h 137"/>
                <a:gd name="T4" fmla="*/ 68 w 136"/>
                <a:gd name="T5" fmla="*/ 0 h 137"/>
                <a:gd name="T6" fmla="*/ 136 w 136"/>
                <a:gd name="T7" fmla="*/ 68 h 137"/>
                <a:gd name="T8" fmla="*/ 68 w 136"/>
                <a:gd name="T9" fmla="*/ 137 h 137"/>
                <a:gd name="T10" fmla="*/ 68 w 136"/>
                <a:gd name="T11" fmla="*/ 34 h 137"/>
                <a:gd name="T12" fmla="*/ 34 w 136"/>
                <a:gd name="T13" fmla="*/ 68 h 137"/>
                <a:gd name="T14" fmla="*/ 68 w 136"/>
                <a:gd name="T15" fmla="*/ 103 h 137"/>
                <a:gd name="T16" fmla="*/ 102 w 136"/>
                <a:gd name="T17" fmla="*/ 68 h 137"/>
                <a:gd name="T18" fmla="*/ 68 w 136"/>
                <a:gd name="T19" fmla="*/ 34 h 137"/>
                <a:gd name="T20" fmla="*/ 68 w 136"/>
                <a:gd name="T21" fmla="*/ 34 h 137"/>
                <a:gd name="T22" fmla="*/ 68 w 136"/>
                <a:gd name="T23" fmla="*/ 34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6" h="137">
                  <a:moveTo>
                    <a:pt x="68" y="137"/>
                  </a:moveTo>
                  <a:cubicBezTo>
                    <a:pt x="30" y="137"/>
                    <a:pt x="0" y="106"/>
                    <a:pt x="0" y="68"/>
                  </a:cubicBezTo>
                  <a:cubicBezTo>
                    <a:pt x="0" y="31"/>
                    <a:pt x="30" y="0"/>
                    <a:pt x="68" y="0"/>
                  </a:cubicBezTo>
                  <a:cubicBezTo>
                    <a:pt x="106" y="0"/>
                    <a:pt x="136" y="31"/>
                    <a:pt x="136" y="68"/>
                  </a:cubicBezTo>
                  <a:cubicBezTo>
                    <a:pt x="136" y="106"/>
                    <a:pt x="106" y="137"/>
                    <a:pt x="68" y="137"/>
                  </a:cubicBezTo>
                  <a:close/>
                  <a:moveTo>
                    <a:pt x="68" y="34"/>
                  </a:moveTo>
                  <a:cubicBezTo>
                    <a:pt x="49" y="34"/>
                    <a:pt x="34" y="50"/>
                    <a:pt x="34" y="68"/>
                  </a:cubicBezTo>
                  <a:cubicBezTo>
                    <a:pt x="34" y="87"/>
                    <a:pt x="49" y="103"/>
                    <a:pt x="68" y="103"/>
                  </a:cubicBezTo>
                  <a:cubicBezTo>
                    <a:pt x="87" y="103"/>
                    <a:pt x="102" y="87"/>
                    <a:pt x="102" y="68"/>
                  </a:cubicBezTo>
                  <a:cubicBezTo>
                    <a:pt x="102" y="50"/>
                    <a:pt x="87" y="34"/>
                    <a:pt x="68" y="34"/>
                  </a:cubicBezTo>
                  <a:close/>
                  <a:moveTo>
                    <a:pt x="68" y="34"/>
                  </a:moveTo>
                  <a:cubicBezTo>
                    <a:pt x="68" y="34"/>
                    <a:pt x="68" y="34"/>
                    <a:pt x="68" y="34"/>
                  </a:cubicBezTo>
                </a:path>
              </a:pathLst>
            </a:custGeom>
            <a:solidFill>
              <a:srgbClr val="556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631694" y="1805715"/>
            <a:ext cx="2679626" cy="2316162"/>
            <a:chOff x="4468813" y="2773363"/>
            <a:chExt cx="2890838" cy="2498725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6405563" y="4159250"/>
              <a:ext cx="619125" cy="541337"/>
            </a:xfrm>
            <a:custGeom>
              <a:avLst/>
              <a:gdLst>
                <a:gd name="T0" fmla="*/ 0 w 443"/>
                <a:gd name="T1" fmla="*/ 387 h 387"/>
                <a:gd name="T2" fmla="*/ 199 w 443"/>
                <a:gd name="T3" fmla="*/ 61 h 387"/>
                <a:gd name="T4" fmla="*/ 309 w 443"/>
                <a:gd name="T5" fmla="*/ 0 h 387"/>
                <a:gd name="T6" fmla="*/ 369 w 443"/>
                <a:gd name="T7" fmla="*/ 14 h 387"/>
                <a:gd name="T8" fmla="*/ 436 w 443"/>
                <a:gd name="T9" fmla="*/ 146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3" h="387">
                  <a:moveTo>
                    <a:pt x="0" y="387"/>
                  </a:moveTo>
                  <a:cubicBezTo>
                    <a:pt x="199" y="61"/>
                    <a:pt x="199" y="61"/>
                    <a:pt x="199" y="61"/>
                  </a:cubicBezTo>
                  <a:cubicBezTo>
                    <a:pt x="223" y="22"/>
                    <a:pt x="265" y="0"/>
                    <a:pt x="309" y="0"/>
                  </a:cubicBezTo>
                  <a:cubicBezTo>
                    <a:pt x="329" y="0"/>
                    <a:pt x="350" y="4"/>
                    <a:pt x="369" y="14"/>
                  </a:cubicBezTo>
                  <a:cubicBezTo>
                    <a:pt x="418" y="40"/>
                    <a:pt x="443" y="94"/>
                    <a:pt x="436" y="146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5432426" y="2844800"/>
              <a:ext cx="1182688" cy="1939925"/>
            </a:xfrm>
            <a:custGeom>
              <a:avLst/>
              <a:gdLst>
                <a:gd name="T0" fmla="*/ 745 w 745"/>
                <a:gd name="T1" fmla="*/ 373 h 1222"/>
                <a:gd name="T2" fmla="*/ 742 w 745"/>
                <a:gd name="T3" fmla="*/ 374 h 1222"/>
                <a:gd name="T4" fmla="*/ 742 w 745"/>
                <a:gd name="T5" fmla="*/ 1222 h 1222"/>
                <a:gd name="T6" fmla="*/ 2 w 745"/>
                <a:gd name="T7" fmla="*/ 1222 h 1222"/>
                <a:gd name="T8" fmla="*/ 2 w 745"/>
                <a:gd name="T9" fmla="*/ 374 h 1222"/>
                <a:gd name="T10" fmla="*/ 0 w 745"/>
                <a:gd name="T11" fmla="*/ 373 h 1222"/>
                <a:gd name="T12" fmla="*/ 372 w 745"/>
                <a:gd name="T13" fmla="*/ 0 h 1222"/>
                <a:gd name="T14" fmla="*/ 745 w 745"/>
                <a:gd name="T15" fmla="*/ 373 h 1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5" h="1222">
                  <a:moveTo>
                    <a:pt x="745" y="373"/>
                  </a:moveTo>
                  <a:lnTo>
                    <a:pt x="742" y="374"/>
                  </a:lnTo>
                  <a:lnTo>
                    <a:pt x="742" y="1222"/>
                  </a:lnTo>
                  <a:lnTo>
                    <a:pt x="2" y="1222"/>
                  </a:lnTo>
                  <a:lnTo>
                    <a:pt x="2" y="374"/>
                  </a:lnTo>
                  <a:lnTo>
                    <a:pt x="0" y="373"/>
                  </a:lnTo>
                  <a:lnTo>
                    <a:pt x="372" y="0"/>
                  </a:lnTo>
                  <a:lnTo>
                    <a:pt x="745" y="373"/>
                  </a:lnTo>
                  <a:close/>
                </a:path>
              </a:pathLst>
            </a:custGeom>
            <a:solidFill>
              <a:srgbClr val="CFDC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6278563" y="2897188"/>
              <a:ext cx="273050" cy="474662"/>
            </a:xfrm>
            <a:custGeom>
              <a:avLst/>
              <a:gdLst>
                <a:gd name="T0" fmla="*/ 172 w 172"/>
                <a:gd name="T1" fmla="*/ 299 h 299"/>
                <a:gd name="T2" fmla="*/ 172 w 172"/>
                <a:gd name="T3" fmla="*/ 0 h 299"/>
                <a:gd name="T4" fmla="*/ 0 w 172"/>
                <a:gd name="T5" fmla="*/ 0 h 299"/>
                <a:gd name="T6" fmla="*/ 0 w 172"/>
                <a:gd name="T7" fmla="*/ 127 h 299"/>
                <a:gd name="T8" fmla="*/ 172 w 172"/>
                <a:gd name="T9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2" h="299">
                  <a:moveTo>
                    <a:pt x="172" y="299"/>
                  </a:moveTo>
                  <a:lnTo>
                    <a:pt x="172" y="0"/>
                  </a:lnTo>
                  <a:lnTo>
                    <a:pt x="0" y="0"/>
                  </a:lnTo>
                  <a:lnTo>
                    <a:pt x="0" y="127"/>
                  </a:lnTo>
                  <a:lnTo>
                    <a:pt x="172" y="299"/>
                  </a:lnTo>
                  <a:close/>
                </a:path>
              </a:pathLst>
            </a:custGeom>
            <a:solidFill>
              <a:srgbClr val="FF6F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auto">
            <a:xfrm>
              <a:off x="6278563" y="2897188"/>
              <a:ext cx="273050" cy="474662"/>
            </a:xfrm>
            <a:custGeom>
              <a:avLst/>
              <a:gdLst>
                <a:gd name="T0" fmla="*/ 172 w 172"/>
                <a:gd name="T1" fmla="*/ 299 h 299"/>
                <a:gd name="T2" fmla="*/ 172 w 172"/>
                <a:gd name="T3" fmla="*/ 0 h 299"/>
                <a:gd name="T4" fmla="*/ 0 w 172"/>
                <a:gd name="T5" fmla="*/ 0 h 299"/>
                <a:gd name="T6" fmla="*/ 0 w 172"/>
                <a:gd name="T7" fmla="*/ 127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2" h="299">
                  <a:moveTo>
                    <a:pt x="172" y="299"/>
                  </a:moveTo>
                  <a:lnTo>
                    <a:pt x="172" y="0"/>
                  </a:lnTo>
                  <a:lnTo>
                    <a:pt x="0" y="0"/>
                  </a:lnTo>
                  <a:lnTo>
                    <a:pt x="0" y="12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9"/>
            <p:cNvSpPr>
              <a:spLocks/>
            </p:cNvSpPr>
            <p:nvPr/>
          </p:nvSpPr>
          <p:spPr bwMode="auto">
            <a:xfrm>
              <a:off x="5435601" y="2887663"/>
              <a:ext cx="1174750" cy="730250"/>
            </a:xfrm>
            <a:custGeom>
              <a:avLst/>
              <a:gdLst>
                <a:gd name="T0" fmla="*/ 740 w 740"/>
                <a:gd name="T1" fmla="*/ 370 h 460"/>
                <a:gd name="T2" fmla="*/ 740 w 740"/>
                <a:gd name="T3" fmla="*/ 460 h 460"/>
                <a:gd name="T4" fmla="*/ 370 w 740"/>
                <a:gd name="T5" fmla="*/ 90 h 460"/>
                <a:gd name="T6" fmla="*/ 0 w 740"/>
                <a:gd name="T7" fmla="*/ 460 h 460"/>
                <a:gd name="T8" fmla="*/ 0 w 740"/>
                <a:gd name="T9" fmla="*/ 370 h 460"/>
                <a:gd name="T10" fmla="*/ 370 w 740"/>
                <a:gd name="T11" fmla="*/ 0 h 460"/>
                <a:gd name="T12" fmla="*/ 740 w 740"/>
                <a:gd name="T13" fmla="*/ 370 h 4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0" h="460">
                  <a:moveTo>
                    <a:pt x="740" y="370"/>
                  </a:moveTo>
                  <a:lnTo>
                    <a:pt x="740" y="460"/>
                  </a:lnTo>
                  <a:lnTo>
                    <a:pt x="370" y="90"/>
                  </a:lnTo>
                  <a:lnTo>
                    <a:pt x="0" y="460"/>
                  </a:lnTo>
                  <a:lnTo>
                    <a:pt x="0" y="370"/>
                  </a:lnTo>
                  <a:lnTo>
                    <a:pt x="370" y="0"/>
                  </a:lnTo>
                  <a:lnTo>
                    <a:pt x="740" y="370"/>
                  </a:lnTo>
                  <a:close/>
                </a:path>
              </a:pathLst>
            </a:custGeom>
            <a:solidFill>
              <a:srgbClr val="BAC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10"/>
            <p:cNvSpPr>
              <a:spLocks/>
            </p:cNvSpPr>
            <p:nvPr/>
          </p:nvSpPr>
          <p:spPr bwMode="auto">
            <a:xfrm>
              <a:off x="5121276" y="2773363"/>
              <a:ext cx="1804988" cy="973137"/>
            </a:xfrm>
            <a:custGeom>
              <a:avLst/>
              <a:gdLst>
                <a:gd name="T0" fmla="*/ 1092 w 1137"/>
                <a:gd name="T1" fmla="*/ 613 h 613"/>
                <a:gd name="T2" fmla="*/ 568 w 1137"/>
                <a:gd name="T3" fmla="*/ 90 h 613"/>
                <a:gd name="T4" fmla="*/ 45 w 1137"/>
                <a:gd name="T5" fmla="*/ 613 h 613"/>
                <a:gd name="T6" fmla="*/ 0 w 1137"/>
                <a:gd name="T7" fmla="*/ 568 h 613"/>
                <a:gd name="T8" fmla="*/ 568 w 1137"/>
                <a:gd name="T9" fmla="*/ 0 h 613"/>
                <a:gd name="T10" fmla="*/ 1137 w 1137"/>
                <a:gd name="T11" fmla="*/ 568 h 613"/>
                <a:gd name="T12" fmla="*/ 1092 w 1137"/>
                <a:gd name="T13" fmla="*/ 613 h 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7" h="613">
                  <a:moveTo>
                    <a:pt x="1092" y="613"/>
                  </a:moveTo>
                  <a:lnTo>
                    <a:pt x="568" y="90"/>
                  </a:lnTo>
                  <a:lnTo>
                    <a:pt x="45" y="613"/>
                  </a:lnTo>
                  <a:lnTo>
                    <a:pt x="0" y="568"/>
                  </a:lnTo>
                  <a:lnTo>
                    <a:pt x="568" y="0"/>
                  </a:lnTo>
                  <a:lnTo>
                    <a:pt x="1137" y="568"/>
                  </a:lnTo>
                  <a:lnTo>
                    <a:pt x="1092" y="613"/>
                  </a:lnTo>
                  <a:close/>
                </a:path>
              </a:pathLst>
            </a:custGeom>
            <a:solidFill>
              <a:srgbClr val="415E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Rectangle 11"/>
            <p:cNvSpPr>
              <a:spLocks noChangeArrowheads="1"/>
            </p:cNvSpPr>
            <p:nvPr/>
          </p:nvSpPr>
          <p:spPr bwMode="auto">
            <a:xfrm>
              <a:off x="5830888" y="3659188"/>
              <a:ext cx="385763" cy="539750"/>
            </a:xfrm>
            <a:prstGeom prst="rect">
              <a:avLst/>
            </a:prstGeom>
            <a:solidFill>
              <a:srgbClr val="FCD5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Freeform 12"/>
            <p:cNvSpPr>
              <a:spLocks noEditPoints="1"/>
            </p:cNvSpPr>
            <p:nvPr/>
          </p:nvSpPr>
          <p:spPr bwMode="auto">
            <a:xfrm>
              <a:off x="5797551" y="3624263"/>
              <a:ext cx="450850" cy="608012"/>
            </a:xfrm>
            <a:custGeom>
              <a:avLst/>
              <a:gdLst>
                <a:gd name="T0" fmla="*/ 284 w 284"/>
                <a:gd name="T1" fmla="*/ 383 h 383"/>
                <a:gd name="T2" fmla="*/ 0 w 284"/>
                <a:gd name="T3" fmla="*/ 383 h 383"/>
                <a:gd name="T4" fmla="*/ 0 w 284"/>
                <a:gd name="T5" fmla="*/ 0 h 383"/>
                <a:gd name="T6" fmla="*/ 284 w 284"/>
                <a:gd name="T7" fmla="*/ 0 h 383"/>
                <a:gd name="T8" fmla="*/ 284 w 284"/>
                <a:gd name="T9" fmla="*/ 383 h 383"/>
                <a:gd name="T10" fmla="*/ 43 w 284"/>
                <a:gd name="T11" fmla="*/ 340 h 383"/>
                <a:gd name="T12" fmla="*/ 243 w 284"/>
                <a:gd name="T13" fmla="*/ 340 h 383"/>
                <a:gd name="T14" fmla="*/ 243 w 284"/>
                <a:gd name="T15" fmla="*/ 43 h 383"/>
                <a:gd name="T16" fmla="*/ 43 w 284"/>
                <a:gd name="T17" fmla="*/ 43 h 383"/>
                <a:gd name="T18" fmla="*/ 43 w 284"/>
                <a:gd name="T19" fmla="*/ 340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4" h="383">
                  <a:moveTo>
                    <a:pt x="284" y="383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284" y="0"/>
                  </a:lnTo>
                  <a:lnTo>
                    <a:pt x="284" y="383"/>
                  </a:lnTo>
                  <a:close/>
                  <a:moveTo>
                    <a:pt x="43" y="340"/>
                  </a:moveTo>
                  <a:lnTo>
                    <a:pt x="243" y="340"/>
                  </a:lnTo>
                  <a:lnTo>
                    <a:pt x="243" y="43"/>
                  </a:lnTo>
                  <a:lnTo>
                    <a:pt x="43" y="43"/>
                  </a:lnTo>
                  <a:lnTo>
                    <a:pt x="43" y="340"/>
                  </a:lnTo>
                  <a:close/>
                </a:path>
              </a:pathLst>
            </a:custGeom>
            <a:solidFill>
              <a:srgbClr val="BAC6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13"/>
            <p:cNvSpPr>
              <a:spLocks/>
            </p:cNvSpPr>
            <p:nvPr/>
          </p:nvSpPr>
          <p:spPr bwMode="auto">
            <a:xfrm>
              <a:off x="4468813" y="3948113"/>
              <a:ext cx="2890838" cy="1323975"/>
            </a:xfrm>
            <a:custGeom>
              <a:avLst/>
              <a:gdLst>
                <a:gd name="T0" fmla="*/ 1988 w 2066"/>
                <a:gd name="T1" fmla="*/ 498 h 947"/>
                <a:gd name="T2" fmla="*/ 1364 w 2066"/>
                <a:gd name="T3" fmla="*/ 892 h 947"/>
                <a:gd name="T4" fmla="*/ 1154 w 2066"/>
                <a:gd name="T5" fmla="*/ 936 h 947"/>
                <a:gd name="T6" fmla="*/ 417 w 2066"/>
                <a:gd name="T7" fmla="*/ 825 h 947"/>
                <a:gd name="T8" fmla="*/ 309 w 2066"/>
                <a:gd name="T9" fmla="*/ 849 h 947"/>
                <a:gd name="T10" fmla="*/ 246 w 2066"/>
                <a:gd name="T11" fmla="*/ 890 h 947"/>
                <a:gd name="T12" fmla="*/ 72 w 2066"/>
                <a:gd name="T13" fmla="*/ 548 h 947"/>
                <a:gd name="T14" fmla="*/ 0 w 2066"/>
                <a:gd name="T15" fmla="*/ 407 h 947"/>
                <a:gd name="T16" fmla="*/ 146 w 2066"/>
                <a:gd name="T17" fmla="*/ 292 h 947"/>
                <a:gd name="T18" fmla="*/ 262 w 2066"/>
                <a:gd name="T19" fmla="*/ 149 h 947"/>
                <a:gd name="T20" fmla="*/ 532 w 2066"/>
                <a:gd name="T21" fmla="*/ 2 h 947"/>
                <a:gd name="T22" fmla="*/ 606 w 2066"/>
                <a:gd name="T23" fmla="*/ 10 h 947"/>
                <a:gd name="T24" fmla="*/ 714 w 2066"/>
                <a:gd name="T25" fmla="*/ 32 h 947"/>
                <a:gd name="T26" fmla="*/ 714 w 2066"/>
                <a:gd name="T27" fmla="*/ 32 h 947"/>
                <a:gd name="T28" fmla="*/ 1264 w 2066"/>
                <a:gd name="T29" fmla="*/ 142 h 947"/>
                <a:gd name="T30" fmla="*/ 1349 w 2066"/>
                <a:gd name="T31" fmla="*/ 246 h 947"/>
                <a:gd name="T32" fmla="*/ 1346 w 2066"/>
                <a:gd name="T33" fmla="*/ 272 h 947"/>
                <a:gd name="T34" fmla="*/ 1222 w 2066"/>
                <a:gd name="T35" fmla="*/ 354 h 947"/>
                <a:gd name="T36" fmla="*/ 810 w 2066"/>
                <a:gd name="T37" fmla="*/ 287 h 947"/>
                <a:gd name="T38" fmla="*/ 794 w 2066"/>
                <a:gd name="T39" fmla="*/ 285 h 947"/>
                <a:gd name="T40" fmla="*/ 695 w 2066"/>
                <a:gd name="T41" fmla="*/ 376 h 947"/>
                <a:gd name="T42" fmla="*/ 778 w 2066"/>
                <a:gd name="T43" fmla="*/ 484 h 947"/>
                <a:gd name="T44" fmla="*/ 1252 w 2066"/>
                <a:gd name="T45" fmla="*/ 564 h 947"/>
                <a:gd name="T46" fmla="*/ 1375 w 2066"/>
                <a:gd name="T47" fmla="*/ 543 h 947"/>
                <a:gd name="T48" fmla="*/ 1857 w 2066"/>
                <a:gd name="T49" fmla="*/ 276 h 947"/>
                <a:gd name="T50" fmla="*/ 1919 w 2066"/>
                <a:gd name="T51" fmla="*/ 260 h 947"/>
                <a:gd name="T52" fmla="*/ 2028 w 2066"/>
                <a:gd name="T53" fmla="*/ 320 h 947"/>
                <a:gd name="T54" fmla="*/ 1988 w 2066"/>
                <a:gd name="T55" fmla="*/ 498 h 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066" h="947">
                  <a:moveTo>
                    <a:pt x="1988" y="498"/>
                  </a:moveTo>
                  <a:cubicBezTo>
                    <a:pt x="1364" y="892"/>
                    <a:pt x="1364" y="892"/>
                    <a:pt x="1364" y="892"/>
                  </a:cubicBezTo>
                  <a:cubicBezTo>
                    <a:pt x="1302" y="931"/>
                    <a:pt x="1227" y="947"/>
                    <a:pt x="1154" y="936"/>
                  </a:cubicBezTo>
                  <a:cubicBezTo>
                    <a:pt x="417" y="825"/>
                    <a:pt x="417" y="825"/>
                    <a:pt x="417" y="825"/>
                  </a:cubicBezTo>
                  <a:cubicBezTo>
                    <a:pt x="379" y="819"/>
                    <a:pt x="341" y="828"/>
                    <a:pt x="309" y="849"/>
                  </a:cubicBezTo>
                  <a:cubicBezTo>
                    <a:pt x="246" y="890"/>
                    <a:pt x="246" y="890"/>
                    <a:pt x="246" y="890"/>
                  </a:cubicBezTo>
                  <a:cubicBezTo>
                    <a:pt x="72" y="548"/>
                    <a:pt x="72" y="548"/>
                    <a:pt x="72" y="548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53" y="374"/>
                    <a:pt x="102" y="336"/>
                    <a:pt x="146" y="292"/>
                  </a:cubicBezTo>
                  <a:cubicBezTo>
                    <a:pt x="190" y="249"/>
                    <a:pt x="229" y="201"/>
                    <a:pt x="262" y="149"/>
                  </a:cubicBezTo>
                  <a:cubicBezTo>
                    <a:pt x="321" y="57"/>
                    <a:pt x="423" y="0"/>
                    <a:pt x="532" y="2"/>
                  </a:cubicBezTo>
                  <a:cubicBezTo>
                    <a:pt x="557" y="3"/>
                    <a:pt x="582" y="5"/>
                    <a:pt x="606" y="10"/>
                  </a:cubicBezTo>
                  <a:cubicBezTo>
                    <a:pt x="714" y="32"/>
                    <a:pt x="714" y="32"/>
                    <a:pt x="714" y="32"/>
                  </a:cubicBezTo>
                  <a:cubicBezTo>
                    <a:pt x="714" y="32"/>
                    <a:pt x="714" y="32"/>
                    <a:pt x="714" y="32"/>
                  </a:cubicBezTo>
                  <a:cubicBezTo>
                    <a:pt x="1264" y="142"/>
                    <a:pt x="1264" y="142"/>
                    <a:pt x="1264" y="142"/>
                  </a:cubicBezTo>
                  <a:cubicBezTo>
                    <a:pt x="1314" y="152"/>
                    <a:pt x="1349" y="197"/>
                    <a:pt x="1349" y="246"/>
                  </a:cubicBezTo>
                  <a:cubicBezTo>
                    <a:pt x="1349" y="255"/>
                    <a:pt x="1348" y="263"/>
                    <a:pt x="1346" y="272"/>
                  </a:cubicBezTo>
                  <a:cubicBezTo>
                    <a:pt x="1332" y="327"/>
                    <a:pt x="1278" y="363"/>
                    <a:pt x="1222" y="354"/>
                  </a:cubicBezTo>
                  <a:cubicBezTo>
                    <a:pt x="810" y="287"/>
                    <a:pt x="810" y="287"/>
                    <a:pt x="810" y="287"/>
                  </a:cubicBezTo>
                  <a:cubicBezTo>
                    <a:pt x="805" y="286"/>
                    <a:pt x="799" y="285"/>
                    <a:pt x="794" y="285"/>
                  </a:cubicBezTo>
                  <a:cubicBezTo>
                    <a:pt x="743" y="285"/>
                    <a:pt x="699" y="324"/>
                    <a:pt x="695" y="376"/>
                  </a:cubicBezTo>
                  <a:cubicBezTo>
                    <a:pt x="690" y="428"/>
                    <a:pt x="726" y="475"/>
                    <a:pt x="778" y="484"/>
                  </a:cubicBezTo>
                  <a:cubicBezTo>
                    <a:pt x="1252" y="564"/>
                    <a:pt x="1252" y="564"/>
                    <a:pt x="1252" y="564"/>
                  </a:cubicBezTo>
                  <a:cubicBezTo>
                    <a:pt x="1294" y="571"/>
                    <a:pt x="1337" y="564"/>
                    <a:pt x="1375" y="543"/>
                  </a:cubicBezTo>
                  <a:cubicBezTo>
                    <a:pt x="1857" y="276"/>
                    <a:pt x="1857" y="276"/>
                    <a:pt x="1857" y="276"/>
                  </a:cubicBezTo>
                  <a:cubicBezTo>
                    <a:pt x="1877" y="266"/>
                    <a:pt x="1898" y="260"/>
                    <a:pt x="1919" y="260"/>
                  </a:cubicBezTo>
                  <a:cubicBezTo>
                    <a:pt x="1962" y="260"/>
                    <a:pt x="2003" y="282"/>
                    <a:pt x="2028" y="320"/>
                  </a:cubicBezTo>
                  <a:cubicBezTo>
                    <a:pt x="2066" y="380"/>
                    <a:pt x="2048" y="460"/>
                    <a:pt x="1988" y="498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14"/>
            <p:cNvSpPr>
              <a:spLocks/>
            </p:cNvSpPr>
            <p:nvPr/>
          </p:nvSpPr>
          <p:spPr bwMode="auto">
            <a:xfrm>
              <a:off x="4468813" y="3948113"/>
              <a:ext cx="998538" cy="766762"/>
            </a:xfrm>
            <a:custGeom>
              <a:avLst/>
              <a:gdLst>
                <a:gd name="T0" fmla="*/ 714 w 714"/>
                <a:gd name="T1" fmla="*/ 32 h 548"/>
                <a:gd name="T2" fmla="*/ 714 w 714"/>
                <a:gd name="T3" fmla="*/ 32 h 548"/>
                <a:gd name="T4" fmla="*/ 309 w 714"/>
                <a:gd name="T5" fmla="*/ 296 h 548"/>
                <a:gd name="T6" fmla="*/ 72 w 714"/>
                <a:gd name="T7" fmla="*/ 548 h 548"/>
                <a:gd name="T8" fmla="*/ 0 w 714"/>
                <a:gd name="T9" fmla="*/ 407 h 548"/>
                <a:gd name="T10" fmla="*/ 146 w 714"/>
                <a:gd name="T11" fmla="*/ 292 h 548"/>
                <a:gd name="T12" fmla="*/ 262 w 714"/>
                <a:gd name="T13" fmla="*/ 149 h 548"/>
                <a:gd name="T14" fmla="*/ 532 w 714"/>
                <a:gd name="T15" fmla="*/ 2 h 548"/>
                <a:gd name="T16" fmla="*/ 606 w 714"/>
                <a:gd name="T17" fmla="*/ 10 h 548"/>
                <a:gd name="T18" fmla="*/ 714 w 714"/>
                <a:gd name="T19" fmla="*/ 32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14" h="548">
                  <a:moveTo>
                    <a:pt x="714" y="32"/>
                  </a:moveTo>
                  <a:cubicBezTo>
                    <a:pt x="714" y="32"/>
                    <a:pt x="714" y="32"/>
                    <a:pt x="714" y="32"/>
                  </a:cubicBezTo>
                  <a:cubicBezTo>
                    <a:pt x="714" y="32"/>
                    <a:pt x="460" y="30"/>
                    <a:pt x="309" y="296"/>
                  </a:cubicBezTo>
                  <a:cubicBezTo>
                    <a:pt x="252" y="396"/>
                    <a:pt x="162" y="481"/>
                    <a:pt x="72" y="548"/>
                  </a:cubicBezTo>
                  <a:cubicBezTo>
                    <a:pt x="0" y="407"/>
                    <a:pt x="0" y="407"/>
                    <a:pt x="0" y="407"/>
                  </a:cubicBezTo>
                  <a:cubicBezTo>
                    <a:pt x="53" y="374"/>
                    <a:pt x="102" y="336"/>
                    <a:pt x="146" y="292"/>
                  </a:cubicBezTo>
                  <a:cubicBezTo>
                    <a:pt x="190" y="249"/>
                    <a:pt x="229" y="201"/>
                    <a:pt x="262" y="149"/>
                  </a:cubicBezTo>
                  <a:cubicBezTo>
                    <a:pt x="321" y="57"/>
                    <a:pt x="423" y="0"/>
                    <a:pt x="532" y="2"/>
                  </a:cubicBezTo>
                  <a:cubicBezTo>
                    <a:pt x="557" y="3"/>
                    <a:pt x="582" y="5"/>
                    <a:pt x="606" y="10"/>
                  </a:cubicBezTo>
                  <a:lnTo>
                    <a:pt x="714" y="3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1853656" y="728283"/>
            <a:ext cx="1968608" cy="610937"/>
            <a:chOff x="1473680" y="5816730"/>
            <a:chExt cx="1968608" cy="610937"/>
          </a:xfrm>
        </p:grpSpPr>
        <p:sp>
          <p:nvSpPr>
            <p:cNvPr id="102" name="矩形 101"/>
            <p:cNvSpPr/>
            <p:nvPr/>
          </p:nvSpPr>
          <p:spPr>
            <a:xfrm>
              <a:off x="1528822" y="5904447"/>
              <a:ext cx="1913466" cy="523220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>
              <a:spAutoFit/>
            </a:bodyPr>
            <a:lstStyle/>
            <a:p>
              <a:r>
                <a:rPr lang="zh-CN" altLang="zh-CN" sz="2800" b="1" dirty="0">
                  <a:solidFill>
                    <a:schemeClr val="accent4"/>
                  </a:solidFill>
                </a:rPr>
                <a:t>金融保险</a:t>
              </a:r>
            </a:p>
          </p:txBody>
        </p:sp>
        <p:sp>
          <p:nvSpPr>
            <p:cNvPr id="103" name="矩形 102"/>
            <p:cNvSpPr/>
            <p:nvPr/>
          </p:nvSpPr>
          <p:spPr>
            <a:xfrm>
              <a:off x="1473680" y="5816730"/>
              <a:ext cx="1913466" cy="523220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zh-CN" sz="2800" b="1" dirty="0">
                  <a:solidFill>
                    <a:schemeClr val="bg1"/>
                  </a:solidFill>
                </a:rPr>
                <a:t>金融保险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5053036" y="728283"/>
            <a:ext cx="2085929" cy="610937"/>
            <a:chOff x="4987507" y="5816730"/>
            <a:chExt cx="2085929" cy="610937"/>
          </a:xfrm>
        </p:grpSpPr>
        <p:sp>
          <p:nvSpPr>
            <p:cNvPr id="106" name="矩形 105"/>
            <p:cNvSpPr/>
            <p:nvPr/>
          </p:nvSpPr>
          <p:spPr>
            <a:xfrm>
              <a:off x="5042649" y="5904447"/>
              <a:ext cx="2030787" cy="523220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>
              <a:spAutoFit/>
            </a:bodyPr>
            <a:lstStyle/>
            <a:p>
              <a:r>
                <a:rPr lang="zh-CN" altLang="zh-CN" sz="2800" b="1" dirty="0">
                  <a:solidFill>
                    <a:schemeClr val="accent4"/>
                  </a:solidFill>
                </a:rPr>
                <a:t>居家物业</a:t>
              </a:r>
              <a:r>
                <a:rPr lang="en-US" altLang="zh-CN" sz="2800" b="1" dirty="0">
                  <a:solidFill>
                    <a:schemeClr val="accent4"/>
                  </a:solidFill>
                </a:rPr>
                <a:t> </a:t>
              </a:r>
              <a:endParaRPr lang="zh-CN" altLang="zh-CN" sz="2800" b="1" dirty="0">
                <a:solidFill>
                  <a:schemeClr val="accent4"/>
                </a:solidFill>
              </a:endParaRPr>
            </a:p>
          </p:txBody>
        </p:sp>
        <p:sp>
          <p:nvSpPr>
            <p:cNvPr id="104" name="矩形 103"/>
            <p:cNvSpPr/>
            <p:nvPr/>
          </p:nvSpPr>
          <p:spPr>
            <a:xfrm>
              <a:off x="4987507" y="5816730"/>
              <a:ext cx="2030787" cy="523220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zh-CN" sz="2800" b="1" dirty="0">
                  <a:solidFill>
                    <a:schemeClr val="bg1"/>
                  </a:solidFill>
                </a:rPr>
                <a:t>居家物业</a:t>
              </a:r>
              <a:r>
                <a:rPr lang="en-US" altLang="zh-CN" sz="2800" b="1" dirty="0">
                  <a:solidFill>
                    <a:schemeClr val="bg1"/>
                  </a:solidFill>
                </a:rPr>
                <a:t> </a:t>
              </a:r>
              <a:endParaRPr lang="zh-CN" altLang="zh-CN" sz="28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369737" y="671885"/>
            <a:ext cx="1968608" cy="610937"/>
            <a:chOff x="9357327" y="5816730"/>
            <a:chExt cx="1968608" cy="610937"/>
          </a:xfrm>
        </p:grpSpPr>
        <p:sp>
          <p:nvSpPr>
            <p:cNvPr id="107" name="矩形 106"/>
            <p:cNvSpPr/>
            <p:nvPr/>
          </p:nvSpPr>
          <p:spPr>
            <a:xfrm>
              <a:off x="9412469" y="5904447"/>
              <a:ext cx="1913466" cy="523220"/>
            </a:xfrm>
            <a:prstGeom prst="rect">
              <a:avLst/>
            </a:prstGeom>
            <a:solidFill>
              <a:schemeClr val="accent4"/>
            </a:solidFill>
          </p:spPr>
          <p:txBody>
            <a:bodyPr wrap="square">
              <a:spAutoFit/>
            </a:bodyPr>
            <a:lstStyle/>
            <a:p>
              <a:r>
                <a:rPr lang="zh-CN" altLang="zh-CN" sz="2800" b="1" dirty="0">
                  <a:solidFill>
                    <a:schemeClr val="accent4"/>
                  </a:solidFill>
                </a:rPr>
                <a:t>衣服饰品</a:t>
              </a:r>
              <a:endParaRPr lang="zh-CN" altLang="en-US" sz="2800" b="1" dirty="0">
                <a:solidFill>
                  <a:schemeClr val="accent4"/>
                </a:solidFill>
              </a:endParaRPr>
            </a:p>
          </p:txBody>
        </p:sp>
        <p:sp>
          <p:nvSpPr>
            <p:cNvPr id="105" name="矩形 104"/>
            <p:cNvSpPr/>
            <p:nvPr/>
          </p:nvSpPr>
          <p:spPr>
            <a:xfrm>
              <a:off x="9357327" y="5816730"/>
              <a:ext cx="1913466" cy="523220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zh-CN" altLang="zh-CN" sz="2800" b="1" dirty="0">
                  <a:solidFill>
                    <a:schemeClr val="bg1"/>
                  </a:solidFill>
                </a:rPr>
                <a:t>衣服饰品</a:t>
              </a:r>
              <a:endParaRPr lang="zh-CN" altLang="en-US" sz="2800" b="1" dirty="0">
                <a:solidFill>
                  <a:schemeClr val="bg1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2564977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空心弧 6"/>
          <p:cNvSpPr/>
          <p:nvPr/>
        </p:nvSpPr>
        <p:spPr>
          <a:xfrm>
            <a:off x="2677436" y="2019903"/>
            <a:ext cx="6750044" cy="6750042"/>
          </a:xfrm>
          <a:prstGeom prst="blockArc">
            <a:avLst>
              <a:gd name="adj1" fmla="val 10800000"/>
              <a:gd name="adj2" fmla="val 21569696"/>
              <a:gd name="adj3" fmla="val 10194"/>
            </a:avLst>
          </a:prstGeom>
          <a:solidFill>
            <a:schemeClr val="accent2"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97151" y="689040"/>
            <a:ext cx="9990163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accent2"/>
                </a:solidFill>
              </a:defRPr>
            </a:lvl1pPr>
          </a:lstStyle>
          <a:p>
            <a:r>
              <a:rPr lang="zh-CN" altLang="en-US" sz="2400" dirty="0"/>
              <a:t>全民网购热情依然不减，全国年轻人月均网购</a:t>
            </a:r>
            <a:r>
              <a:rPr lang="en-US" altLang="zh-CN" sz="2400" dirty="0"/>
              <a:t>3.2</a:t>
            </a:r>
            <a:r>
              <a:rPr lang="zh-CN" altLang="en-US" sz="2400" dirty="0"/>
              <a:t>次，月均消费</a:t>
            </a:r>
            <a:r>
              <a:rPr lang="en-US" altLang="zh-CN" sz="2400" dirty="0"/>
              <a:t>324.2</a:t>
            </a:r>
            <a:r>
              <a:rPr lang="zh-CN" altLang="en-US" sz="2400" dirty="0"/>
              <a:t>元。</a:t>
            </a:r>
            <a:endParaRPr lang="en-US" altLang="zh-CN" sz="2400" dirty="0"/>
          </a:p>
        </p:txBody>
      </p:sp>
      <p:grpSp>
        <p:nvGrpSpPr>
          <p:cNvPr id="10" name="组合 9"/>
          <p:cNvGrpSpPr/>
          <p:nvPr/>
        </p:nvGrpSpPr>
        <p:grpSpPr>
          <a:xfrm>
            <a:off x="4276725" y="1721527"/>
            <a:ext cx="4540250" cy="3667125"/>
            <a:chOff x="4276725" y="1721527"/>
            <a:chExt cx="4540250" cy="3667125"/>
          </a:xfrm>
        </p:grpSpPr>
        <p:sp>
          <p:nvSpPr>
            <p:cNvPr id="19" name="Rectangle 13"/>
            <p:cNvSpPr>
              <a:spLocks noChangeArrowheads="1"/>
            </p:cNvSpPr>
            <p:nvPr/>
          </p:nvSpPr>
          <p:spPr bwMode="auto">
            <a:xfrm>
              <a:off x="5618163" y="4744127"/>
              <a:ext cx="1208088" cy="503238"/>
            </a:xfrm>
            <a:prstGeom prst="rect">
              <a:avLst/>
            </a:prstGeom>
            <a:solidFill>
              <a:srgbClr val="B5B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Rectangle 14"/>
            <p:cNvSpPr>
              <a:spLocks noChangeArrowheads="1"/>
            </p:cNvSpPr>
            <p:nvPr/>
          </p:nvSpPr>
          <p:spPr bwMode="auto">
            <a:xfrm>
              <a:off x="5618163" y="4744127"/>
              <a:ext cx="1208088" cy="5032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Rectangle 15"/>
            <p:cNvSpPr>
              <a:spLocks noChangeArrowheads="1"/>
            </p:cNvSpPr>
            <p:nvPr/>
          </p:nvSpPr>
          <p:spPr bwMode="auto">
            <a:xfrm>
              <a:off x="5153025" y="5247364"/>
              <a:ext cx="2128838" cy="141288"/>
            </a:xfrm>
            <a:prstGeom prst="rect">
              <a:avLst/>
            </a:prstGeom>
            <a:solidFill>
              <a:srgbClr val="DED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2" name="Freeform 16"/>
            <p:cNvSpPr>
              <a:spLocks/>
            </p:cNvSpPr>
            <p:nvPr/>
          </p:nvSpPr>
          <p:spPr bwMode="auto">
            <a:xfrm>
              <a:off x="4276725" y="2193014"/>
              <a:ext cx="3889375" cy="2727325"/>
            </a:xfrm>
            <a:custGeom>
              <a:avLst/>
              <a:gdLst>
                <a:gd name="T0" fmla="*/ 1610 w 1610"/>
                <a:gd name="T1" fmla="*/ 971 h 1128"/>
                <a:gd name="T2" fmla="*/ 1454 w 1610"/>
                <a:gd name="T3" fmla="*/ 1128 h 1128"/>
                <a:gd name="T4" fmla="*/ 157 w 1610"/>
                <a:gd name="T5" fmla="*/ 1128 h 1128"/>
                <a:gd name="T6" fmla="*/ 0 w 1610"/>
                <a:gd name="T7" fmla="*/ 971 h 1128"/>
                <a:gd name="T8" fmla="*/ 0 w 1610"/>
                <a:gd name="T9" fmla="*/ 157 h 1128"/>
                <a:gd name="T10" fmla="*/ 157 w 1610"/>
                <a:gd name="T11" fmla="*/ 0 h 1128"/>
                <a:gd name="T12" fmla="*/ 1454 w 1610"/>
                <a:gd name="T13" fmla="*/ 0 h 1128"/>
                <a:gd name="T14" fmla="*/ 1610 w 1610"/>
                <a:gd name="T15" fmla="*/ 157 h 1128"/>
                <a:gd name="T16" fmla="*/ 1610 w 1610"/>
                <a:gd name="T17" fmla="*/ 971 h 1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0" h="1128">
                  <a:moveTo>
                    <a:pt x="1610" y="971"/>
                  </a:moveTo>
                  <a:cubicBezTo>
                    <a:pt x="1610" y="1057"/>
                    <a:pt x="1540" y="1128"/>
                    <a:pt x="1454" y="1128"/>
                  </a:cubicBezTo>
                  <a:cubicBezTo>
                    <a:pt x="157" y="1128"/>
                    <a:pt x="157" y="1128"/>
                    <a:pt x="157" y="1128"/>
                  </a:cubicBezTo>
                  <a:cubicBezTo>
                    <a:pt x="71" y="1128"/>
                    <a:pt x="0" y="1057"/>
                    <a:pt x="0" y="971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0" y="70"/>
                    <a:pt x="71" y="0"/>
                    <a:pt x="157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540" y="0"/>
                    <a:pt x="1610" y="70"/>
                    <a:pt x="1610" y="157"/>
                  </a:cubicBezTo>
                  <a:cubicBezTo>
                    <a:pt x="1610" y="971"/>
                    <a:pt x="1610" y="971"/>
                    <a:pt x="1610" y="971"/>
                  </a:cubicBezTo>
                </a:path>
              </a:pathLst>
            </a:custGeom>
            <a:solidFill>
              <a:srgbClr val="DED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17"/>
            <p:cNvSpPr>
              <a:spLocks/>
            </p:cNvSpPr>
            <p:nvPr/>
          </p:nvSpPr>
          <p:spPr bwMode="auto">
            <a:xfrm>
              <a:off x="4276725" y="2193014"/>
              <a:ext cx="3889375" cy="2347913"/>
            </a:xfrm>
            <a:custGeom>
              <a:avLst/>
              <a:gdLst>
                <a:gd name="T0" fmla="*/ 1454 w 1610"/>
                <a:gd name="T1" fmla="*/ 0 h 971"/>
                <a:gd name="T2" fmla="*/ 157 w 1610"/>
                <a:gd name="T3" fmla="*/ 0 h 971"/>
                <a:gd name="T4" fmla="*/ 0 w 1610"/>
                <a:gd name="T5" fmla="*/ 157 h 971"/>
                <a:gd name="T6" fmla="*/ 0 w 1610"/>
                <a:gd name="T7" fmla="*/ 971 h 971"/>
                <a:gd name="T8" fmla="*/ 1610 w 1610"/>
                <a:gd name="T9" fmla="*/ 971 h 971"/>
                <a:gd name="T10" fmla="*/ 1610 w 1610"/>
                <a:gd name="T11" fmla="*/ 157 h 971"/>
                <a:gd name="T12" fmla="*/ 1454 w 1610"/>
                <a:gd name="T13" fmla="*/ 0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10" h="971">
                  <a:moveTo>
                    <a:pt x="1454" y="0"/>
                  </a:moveTo>
                  <a:cubicBezTo>
                    <a:pt x="157" y="0"/>
                    <a:pt x="157" y="0"/>
                    <a:pt x="157" y="0"/>
                  </a:cubicBezTo>
                  <a:cubicBezTo>
                    <a:pt x="71" y="0"/>
                    <a:pt x="0" y="70"/>
                    <a:pt x="0" y="157"/>
                  </a:cubicBezTo>
                  <a:cubicBezTo>
                    <a:pt x="0" y="971"/>
                    <a:pt x="0" y="971"/>
                    <a:pt x="0" y="971"/>
                  </a:cubicBezTo>
                  <a:cubicBezTo>
                    <a:pt x="1610" y="971"/>
                    <a:pt x="1610" y="971"/>
                    <a:pt x="1610" y="971"/>
                  </a:cubicBezTo>
                  <a:cubicBezTo>
                    <a:pt x="1610" y="157"/>
                    <a:pt x="1610" y="157"/>
                    <a:pt x="1610" y="157"/>
                  </a:cubicBezTo>
                  <a:cubicBezTo>
                    <a:pt x="1610" y="70"/>
                    <a:pt x="1540" y="0"/>
                    <a:pt x="1454" y="0"/>
                  </a:cubicBezTo>
                </a:path>
              </a:pathLst>
            </a:custGeom>
            <a:solidFill>
              <a:srgbClr val="0E31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Oval 18"/>
            <p:cNvSpPr>
              <a:spLocks noChangeArrowheads="1"/>
            </p:cNvSpPr>
            <p:nvPr/>
          </p:nvSpPr>
          <p:spPr bwMode="auto">
            <a:xfrm>
              <a:off x="6148388" y="4606014"/>
              <a:ext cx="142875" cy="139700"/>
            </a:xfrm>
            <a:prstGeom prst="ellipse">
              <a:avLst/>
            </a:prstGeom>
            <a:solidFill>
              <a:srgbClr val="0013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19"/>
            <p:cNvSpPr>
              <a:spLocks/>
            </p:cNvSpPr>
            <p:nvPr/>
          </p:nvSpPr>
          <p:spPr bwMode="auto">
            <a:xfrm>
              <a:off x="5618163" y="4920339"/>
              <a:ext cx="1208088" cy="327025"/>
            </a:xfrm>
            <a:custGeom>
              <a:avLst/>
              <a:gdLst>
                <a:gd name="T0" fmla="*/ 761 w 761"/>
                <a:gd name="T1" fmla="*/ 0 h 206"/>
                <a:gd name="T2" fmla="*/ 0 w 761"/>
                <a:gd name="T3" fmla="*/ 0 h 206"/>
                <a:gd name="T4" fmla="*/ 0 w 761"/>
                <a:gd name="T5" fmla="*/ 206 h 206"/>
                <a:gd name="T6" fmla="*/ 761 w 761"/>
                <a:gd name="T7" fmla="*/ 84 h 206"/>
                <a:gd name="T8" fmla="*/ 761 w 761"/>
                <a:gd name="T9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1" h="206">
                  <a:moveTo>
                    <a:pt x="761" y="0"/>
                  </a:moveTo>
                  <a:lnTo>
                    <a:pt x="0" y="0"/>
                  </a:lnTo>
                  <a:lnTo>
                    <a:pt x="0" y="206"/>
                  </a:lnTo>
                  <a:lnTo>
                    <a:pt x="761" y="84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7E89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20"/>
            <p:cNvSpPr>
              <a:spLocks/>
            </p:cNvSpPr>
            <p:nvPr/>
          </p:nvSpPr>
          <p:spPr bwMode="auto">
            <a:xfrm>
              <a:off x="5618163" y="4920339"/>
              <a:ext cx="1208088" cy="327025"/>
            </a:xfrm>
            <a:custGeom>
              <a:avLst/>
              <a:gdLst>
                <a:gd name="T0" fmla="*/ 761 w 761"/>
                <a:gd name="T1" fmla="*/ 0 h 206"/>
                <a:gd name="T2" fmla="*/ 0 w 761"/>
                <a:gd name="T3" fmla="*/ 0 h 206"/>
                <a:gd name="T4" fmla="*/ 0 w 761"/>
                <a:gd name="T5" fmla="*/ 206 h 206"/>
                <a:gd name="T6" fmla="*/ 761 w 761"/>
                <a:gd name="T7" fmla="*/ 84 h 206"/>
                <a:gd name="T8" fmla="*/ 761 w 761"/>
                <a:gd name="T9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61" h="206">
                  <a:moveTo>
                    <a:pt x="761" y="0"/>
                  </a:moveTo>
                  <a:lnTo>
                    <a:pt x="0" y="0"/>
                  </a:lnTo>
                  <a:lnTo>
                    <a:pt x="0" y="206"/>
                  </a:lnTo>
                  <a:lnTo>
                    <a:pt x="761" y="84"/>
                  </a:lnTo>
                  <a:lnTo>
                    <a:pt x="76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21"/>
            <p:cNvSpPr>
              <a:spLocks noEditPoints="1"/>
            </p:cNvSpPr>
            <p:nvPr/>
          </p:nvSpPr>
          <p:spPr bwMode="auto">
            <a:xfrm>
              <a:off x="4276725" y="2193014"/>
              <a:ext cx="3889375" cy="2347913"/>
            </a:xfrm>
            <a:custGeom>
              <a:avLst/>
              <a:gdLst>
                <a:gd name="T0" fmla="*/ 1454 w 1610"/>
                <a:gd name="T1" fmla="*/ 0 h 971"/>
                <a:gd name="T2" fmla="*/ 157 w 1610"/>
                <a:gd name="T3" fmla="*/ 0 h 971"/>
                <a:gd name="T4" fmla="*/ 0 w 1610"/>
                <a:gd name="T5" fmla="*/ 157 h 971"/>
                <a:gd name="T6" fmla="*/ 0 w 1610"/>
                <a:gd name="T7" fmla="*/ 971 h 971"/>
                <a:gd name="T8" fmla="*/ 1610 w 1610"/>
                <a:gd name="T9" fmla="*/ 971 h 971"/>
                <a:gd name="T10" fmla="*/ 1610 w 1610"/>
                <a:gd name="T11" fmla="*/ 157 h 971"/>
                <a:gd name="T12" fmla="*/ 1454 w 1610"/>
                <a:gd name="T13" fmla="*/ 0 h 971"/>
                <a:gd name="T14" fmla="*/ 1563 w 1610"/>
                <a:gd name="T15" fmla="*/ 924 h 971"/>
                <a:gd name="T16" fmla="*/ 47 w 1610"/>
                <a:gd name="T17" fmla="*/ 924 h 971"/>
                <a:gd name="T18" fmla="*/ 47 w 1610"/>
                <a:gd name="T19" fmla="*/ 157 h 971"/>
                <a:gd name="T20" fmla="*/ 157 w 1610"/>
                <a:gd name="T21" fmla="*/ 47 h 971"/>
                <a:gd name="T22" fmla="*/ 1454 w 1610"/>
                <a:gd name="T23" fmla="*/ 47 h 971"/>
                <a:gd name="T24" fmla="*/ 1563 w 1610"/>
                <a:gd name="T25" fmla="*/ 157 h 971"/>
                <a:gd name="T26" fmla="*/ 1563 w 1610"/>
                <a:gd name="T27" fmla="*/ 924 h 9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10" h="971">
                  <a:moveTo>
                    <a:pt x="1454" y="0"/>
                  </a:moveTo>
                  <a:cubicBezTo>
                    <a:pt x="157" y="0"/>
                    <a:pt x="157" y="0"/>
                    <a:pt x="157" y="0"/>
                  </a:cubicBezTo>
                  <a:cubicBezTo>
                    <a:pt x="71" y="0"/>
                    <a:pt x="0" y="70"/>
                    <a:pt x="0" y="157"/>
                  </a:cubicBezTo>
                  <a:cubicBezTo>
                    <a:pt x="0" y="971"/>
                    <a:pt x="0" y="971"/>
                    <a:pt x="0" y="971"/>
                  </a:cubicBezTo>
                  <a:cubicBezTo>
                    <a:pt x="1610" y="971"/>
                    <a:pt x="1610" y="971"/>
                    <a:pt x="1610" y="971"/>
                  </a:cubicBezTo>
                  <a:cubicBezTo>
                    <a:pt x="1610" y="157"/>
                    <a:pt x="1610" y="157"/>
                    <a:pt x="1610" y="157"/>
                  </a:cubicBezTo>
                  <a:cubicBezTo>
                    <a:pt x="1610" y="70"/>
                    <a:pt x="1540" y="0"/>
                    <a:pt x="1454" y="0"/>
                  </a:cubicBezTo>
                  <a:close/>
                  <a:moveTo>
                    <a:pt x="1563" y="924"/>
                  </a:moveTo>
                  <a:cubicBezTo>
                    <a:pt x="47" y="924"/>
                    <a:pt x="47" y="924"/>
                    <a:pt x="47" y="924"/>
                  </a:cubicBezTo>
                  <a:cubicBezTo>
                    <a:pt x="47" y="157"/>
                    <a:pt x="47" y="157"/>
                    <a:pt x="47" y="157"/>
                  </a:cubicBezTo>
                  <a:cubicBezTo>
                    <a:pt x="47" y="96"/>
                    <a:pt x="97" y="47"/>
                    <a:pt x="157" y="47"/>
                  </a:cubicBezTo>
                  <a:cubicBezTo>
                    <a:pt x="1454" y="47"/>
                    <a:pt x="1454" y="47"/>
                    <a:pt x="1454" y="47"/>
                  </a:cubicBezTo>
                  <a:cubicBezTo>
                    <a:pt x="1514" y="47"/>
                    <a:pt x="1563" y="96"/>
                    <a:pt x="1563" y="157"/>
                  </a:cubicBezTo>
                  <a:lnTo>
                    <a:pt x="1563" y="924"/>
                  </a:lnTo>
                  <a:close/>
                </a:path>
              </a:pathLst>
            </a:custGeom>
            <a:solidFill>
              <a:srgbClr val="0022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Rectangle 22"/>
            <p:cNvSpPr>
              <a:spLocks noChangeArrowheads="1"/>
            </p:cNvSpPr>
            <p:nvPr/>
          </p:nvSpPr>
          <p:spPr bwMode="auto">
            <a:xfrm>
              <a:off x="5264150" y="2783564"/>
              <a:ext cx="1914525" cy="1266825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Rectangle 23"/>
            <p:cNvSpPr>
              <a:spLocks noChangeArrowheads="1"/>
            </p:cNvSpPr>
            <p:nvPr/>
          </p:nvSpPr>
          <p:spPr bwMode="auto">
            <a:xfrm>
              <a:off x="5264150" y="2783564"/>
              <a:ext cx="1914525" cy="1266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Rectangle 24"/>
            <p:cNvSpPr>
              <a:spLocks noChangeArrowheads="1"/>
            </p:cNvSpPr>
            <p:nvPr/>
          </p:nvSpPr>
          <p:spPr bwMode="auto">
            <a:xfrm>
              <a:off x="5421313" y="3139164"/>
              <a:ext cx="995363" cy="769938"/>
            </a:xfrm>
            <a:prstGeom prst="rect">
              <a:avLst/>
            </a:prstGeom>
            <a:solidFill>
              <a:srgbClr val="888D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Rectangle 25"/>
            <p:cNvSpPr>
              <a:spLocks noChangeArrowheads="1"/>
            </p:cNvSpPr>
            <p:nvPr/>
          </p:nvSpPr>
          <p:spPr bwMode="auto">
            <a:xfrm>
              <a:off x="5421313" y="3139164"/>
              <a:ext cx="995363" cy="769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Rectangle 26"/>
            <p:cNvSpPr>
              <a:spLocks noChangeArrowheads="1"/>
            </p:cNvSpPr>
            <p:nvPr/>
          </p:nvSpPr>
          <p:spPr bwMode="auto">
            <a:xfrm>
              <a:off x="5465763" y="3185202"/>
              <a:ext cx="908050" cy="6810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Rectangle 27"/>
            <p:cNvSpPr>
              <a:spLocks noChangeArrowheads="1"/>
            </p:cNvSpPr>
            <p:nvPr/>
          </p:nvSpPr>
          <p:spPr bwMode="auto">
            <a:xfrm>
              <a:off x="5465763" y="3185202"/>
              <a:ext cx="908050" cy="681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Rectangle 28"/>
            <p:cNvSpPr>
              <a:spLocks noChangeArrowheads="1"/>
            </p:cNvSpPr>
            <p:nvPr/>
          </p:nvSpPr>
          <p:spPr bwMode="auto">
            <a:xfrm>
              <a:off x="5508625" y="3228064"/>
              <a:ext cx="822325" cy="592138"/>
            </a:xfrm>
            <a:prstGeom prst="rect">
              <a:avLst/>
            </a:prstGeom>
            <a:solidFill>
              <a:srgbClr val="89D8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Rectangle 29"/>
            <p:cNvSpPr>
              <a:spLocks noChangeArrowheads="1"/>
            </p:cNvSpPr>
            <p:nvPr/>
          </p:nvSpPr>
          <p:spPr bwMode="auto">
            <a:xfrm>
              <a:off x="5508625" y="3228064"/>
              <a:ext cx="822325" cy="592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Rectangle 30"/>
            <p:cNvSpPr>
              <a:spLocks noChangeArrowheads="1"/>
            </p:cNvSpPr>
            <p:nvPr/>
          </p:nvSpPr>
          <p:spPr bwMode="auto">
            <a:xfrm>
              <a:off x="5481638" y="3520164"/>
              <a:ext cx="874713" cy="95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Freeform 31"/>
            <p:cNvSpPr>
              <a:spLocks/>
            </p:cNvSpPr>
            <p:nvPr/>
          </p:nvSpPr>
          <p:spPr bwMode="auto">
            <a:xfrm>
              <a:off x="5481638" y="3520164"/>
              <a:ext cx="874713" cy="9525"/>
            </a:xfrm>
            <a:custGeom>
              <a:avLst/>
              <a:gdLst>
                <a:gd name="T0" fmla="*/ 551 w 551"/>
                <a:gd name="T1" fmla="*/ 0 h 6"/>
                <a:gd name="T2" fmla="*/ 0 w 551"/>
                <a:gd name="T3" fmla="*/ 0 h 6"/>
                <a:gd name="T4" fmla="*/ 0 w 551"/>
                <a:gd name="T5" fmla="*/ 6 h 6"/>
                <a:gd name="T6" fmla="*/ 551 w 551"/>
                <a:gd name="T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1" h="6">
                  <a:moveTo>
                    <a:pt x="551" y="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551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Rectangle 32"/>
            <p:cNvSpPr>
              <a:spLocks noChangeArrowheads="1"/>
            </p:cNvSpPr>
            <p:nvPr/>
          </p:nvSpPr>
          <p:spPr bwMode="auto">
            <a:xfrm>
              <a:off x="5688013" y="3155039"/>
              <a:ext cx="9525" cy="698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Rectangle 33"/>
            <p:cNvSpPr>
              <a:spLocks noChangeArrowheads="1"/>
            </p:cNvSpPr>
            <p:nvPr/>
          </p:nvSpPr>
          <p:spPr bwMode="auto">
            <a:xfrm>
              <a:off x="5688013" y="3155039"/>
              <a:ext cx="9525" cy="69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0" name="Rectangle 34"/>
            <p:cNvSpPr>
              <a:spLocks noChangeArrowheads="1"/>
            </p:cNvSpPr>
            <p:nvPr/>
          </p:nvSpPr>
          <p:spPr bwMode="auto">
            <a:xfrm>
              <a:off x="6142038" y="3155039"/>
              <a:ext cx="9525" cy="698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Rectangle 35"/>
            <p:cNvSpPr>
              <a:spLocks noChangeArrowheads="1"/>
            </p:cNvSpPr>
            <p:nvPr/>
          </p:nvSpPr>
          <p:spPr bwMode="auto">
            <a:xfrm>
              <a:off x="6142038" y="3155039"/>
              <a:ext cx="9525" cy="69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Rectangle 36"/>
            <p:cNvSpPr>
              <a:spLocks noChangeArrowheads="1"/>
            </p:cNvSpPr>
            <p:nvPr/>
          </p:nvSpPr>
          <p:spPr bwMode="auto">
            <a:xfrm>
              <a:off x="5915025" y="3155039"/>
              <a:ext cx="9525" cy="698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Rectangle 37"/>
            <p:cNvSpPr>
              <a:spLocks noChangeArrowheads="1"/>
            </p:cNvSpPr>
            <p:nvPr/>
          </p:nvSpPr>
          <p:spPr bwMode="auto">
            <a:xfrm>
              <a:off x="5915025" y="3155039"/>
              <a:ext cx="9525" cy="698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Rectangle 38"/>
            <p:cNvSpPr>
              <a:spLocks noChangeArrowheads="1"/>
            </p:cNvSpPr>
            <p:nvPr/>
          </p:nvSpPr>
          <p:spPr bwMode="auto">
            <a:xfrm>
              <a:off x="5264150" y="3866239"/>
              <a:ext cx="1914525" cy="184150"/>
            </a:xfrm>
            <a:prstGeom prst="rect">
              <a:avLst/>
            </a:prstGeom>
            <a:solidFill>
              <a:srgbClr val="FF9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Rectangle 39"/>
            <p:cNvSpPr>
              <a:spLocks noChangeArrowheads="1"/>
            </p:cNvSpPr>
            <p:nvPr/>
          </p:nvSpPr>
          <p:spPr bwMode="auto">
            <a:xfrm>
              <a:off x="6477000" y="3051852"/>
              <a:ext cx="520700" cy="998538"/>
            </a:xfrm>
            <a:prstGeom prst="rect">
              <a:avLst/>
            </a:prstGeom>
            <a:solidFill>
              <a:srgbClr val="888D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Rectangle 40"/>
            <p:cNvSpPr>
              <a:spLocks noChangeArrowheads="1"/>
            </p:cNvSpPr>
            <p:nvPr/>
          </p:nvSpPr>
          <p:spPr bwMode="auto">
            <a:xfrm>
              <a:off x="6477000" y="3051852"/>
              <a:ext cx="520700" cy="998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Rectangle 41"/>
            <p:cNvSpPr>
              <a:spLocks noChangeArrowheads="1"/>
            </p:cNvSpPr>
            <p:nvPr/>
          </p:nvSpPr>
          <p:spPr bwMode="auto">
            <a:xfrm>
              <a:off x="6526213" y="3034389"/>
              <a:ext cx="422275" cy="1016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Rectangle 42"/>
            <p:cNvSpPr>
              <a:spLocks noChangeArrowheads="1"/>
            </p:cNvSpPr>
            <p:nvPr/>
          </p:nvSpPr>
          <p:spPr bwMode="auto">
            <a:xfrm>
              <a:off x="6526213" y="3034389"/>
              <a:ext cx="422275" cy="1016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Rectangle 43"/>
            <p:cNvSpPr>
              <a:spLocks noChangeArrowheads="1"/>
            </p:cNvSpPr>
            <p:nvPr/>
          </p:nvSpPr>
          <p:spPr bwMode="auto">
            <a:xfrm>
              <a:off x="6569075" y="3078839"/>
              <a:ext cx="333375" cy="927100"/>
            </a:xfrm>
            <a:prstGeom prst="rect">
              <a:avLst/>
            </a:prstGeom>
            <a:solidFill>
              <a:srgbClr val="89D8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Rectangle 44"/>
            <p:cNvSpPr>
              <a:spLocks noChangeArrowheads="1"/>
            </p:cNvSpPr>
            <p:nvPr/>
          </p:nvSpPr>
          <p:spPr bwMode="auto">
            <a:xfrm>
              <a:off x="6569075" y="3078839"/>
              <a:ext cx="333375" cy="927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45"/>
            <p:cNvSpPr>
              <a:spLocks/>
            </p:cNvSpPr>
            <p:nvPr/>
          </p:nvSpPr>
          <p:spPr bwMode="auto">
            <a:xfrm>
              <a:off x="6997700" y="3348714"/>
              <a:ext cx="180975" cy="139700"/>
            </a:xfrm>
            <a:custGeom>
              <a:avLst/>
              <a:gdLst>
                <a:gd name="T0" fmla="*/ 75 w 75"/>
                <a:gd name="T1" fmla="*/ 0 h 58"/>
                <a:gd name="T2" fmla="*/ 24 w 75"/>
                <a:gd name="T3" fmla="*/ 0 h 58"/>
                <a:gd name="T4" fmla="*/ 0 w 75"/>
                <a:gd name="T5" fmla="*/ 0 h 58"/>
                <a:gd name="T6" fmla="*/ 0 w 75"/>
                <a:gd name="T7" fmla="*/ 57 h 58"/>
                <a:gd name="T8" fmla="*/ 24 w 75"/>
                <a:gd name="T9" fmla="*/ 27 h 58"/>
                <a:gd name="T10" fmla="*/ 55 w 75"/>
                <a:gd name="T11" fmla="*/ 58 h 58"/>
                <a:gd name="T12" fmla="*/ 75 w 75"/>
                <a:gd name="T13" fmla="*/ 51 h 58"/>
                <a:gd name="T14" fmla="*/ 75 w 75"/>
                <a:gd name="T1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58">
                  <a:moveTo>
                    <a:pt x="75" y="0"/>
                  </a:moveTo>
                  <a:cubicBezTo>
                    <a:pt x="24" y="0"/>
                    <a:pt x="24" y="0"/>
                    <a:pt x="2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4" y="54"/>
                    <a:pt x="24" y="42"/>
                    <a:pt x="24" y="27"/>
                  </a:cubicBezTo>
                  <a:cubicBezTo>
                    <a:pt x="24" y="44"/>
                    <a:pt x="38" y="58"/>
                    <a:pt x="55" y="58"/>
                  </a:cubicBezTo>
                  <a:cubicBezTo>
                    <a:pt x="63" y="58"/>
                    <a:pt x="69" y="55"/>
                    <a:pt x="75" y="51"/>
                  </a:cubicBezTo>
                  <a:cubicBezTo>
                    <a:pt x="75" y="0"/>
                    <a:pt x="75" y="0"/>
                    <a:pt x="75" y="0"/>
                  </a:cubicBezTo>
                </a:path>
              </a:pathLst>
            </a:custGeom>
            <a:solidFill>
              <a:srgbClr val="BEC5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46"/>
            <p:cNvSpPr>
              <a:spLocks/>
            </p:cNvSpPr>
            <p:nvPr/>
          </p:nvSpPr>
          <p:spPr bwMode="auto">
            <a:xfrm>
              <a:off x="6948488" y="3348714"/>
              <a:ext cx="49213" cy="139700"/>
            </a:xfrm>
            <a:custGeom>
              <a:avLst/>
              <a:gdLst>
                <a:gd name="T0" fmla="*/ 20 w 20"/>
                <a:gd name="T1" fmla="*/ 0 h 58"/>
                <a:gd name="T2" fmla="*/ 0 w 20"/>
                <a:gd name="T3" fmla="*/ 0 h 58"/>
                <a:gd name="T4" fmla="*/ 0 w 20"/>
                <a:gd name="T5" fmla="*/ 55 h 58"/>
                <a:gd name="T6" fmla="*/ 13 w 20"/>
                <a:gd name="T7" fmla="*/ 58 h 58"/>
                <a:gd name="T8" fmla="*/ 20 w 20"/>
                <a:gd name="T9" fmla="*/ 57 h 58"/>
                <a:gd name="T10" fmla="*/ 20 w 20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" h="58">
                  <a:moveTo>
                    <a:pt x="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4" y="57"/>
                    <a:pt x="8" y="58"/>
                    <a:pt x="13" y="58"/>
                  </a:cubicBezTo>
                  <a:cubicBezTo>
                    <a:pt x="15" y="58"/>
                    <a:pt x="17" y="58"/>
                    <a:pt x="20" y="57"/>
                  </a:cubicBezTo>
                  <a:cubicBezTo>
                    <a:pt x="20" y="0"/>
                    <a:pt x="20" y="0"/>
                    <a:pt x="20" y="0"/>
                  </a:cubicBezTo>
                </a:path>
              </a:pathLst>
            </a:custGeom>
            <a:solidFill>
              <a:srgbClr val="707B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47"/>
            <p:cNvSpPr>
              <a:spLocks noEditPoints="1"/>
            </p:cNvSpPr>
            <p:nvPr/>
          </p:nvSpPr>
          <p:spPr bwMode="auto">
            <a:xfrm>
              <a:off x="5264150" y="3348714"/>
              <a:ext cx="1212850" cy="139700"/>
            </a:xfrm>
            <a:custGeom>
              <a:avLst/>
              <a:gdLst>
                <a:gd name="T0" fmla="*/ 65 w 502"/>
                <a:gd name="T1" fmla="*/ 0 h 58"/>
                <a:gd name="T2" fmla="*/ 52 w 502"/>
                <a:gd name="T3" fmla="*/ 0 h 58"/>
                <a:gd name="T4" fmla="*/ 0 w 502"/>
                <a:gd name="T5" fmla="*/ 0 h 58"/>
                <a:gd name="T6" fmla="*/ 0 w 502"/>
                <a:gd name="T7" fmla="*/ 50 h 58"/>
                <a:gd name="T8" fmla="*/ 20 w 502"/>
                <a:gd name="T9" fmla="*/ 58 h 58"/>
                <a:gd name="T10" fmla="*/ 52 w 502"/>
                <a:gd name="T11" fmla="*/ 27 h 58"/>
                <a:gd name="T12" fmla="*/ 65 w 502"/>
                <a:gd name="T13" fmla="*/ 52 h 58"/>
                <a:gd name="T14" fmla="*/ 65 w 502"/>
                <a:gd name="T15" fmla="*/ 0 h 58"/>
                <a:gd name="T16" fmla="*/ 502 w 502"/>
                <a:gd name="T17" fmla="*/ 0 h 58"/>
                <a:gd name="T18" fmla="*/ 490 w 502"/>
                <a:gd name="T19" fmla="*/ 0 h 58"/>
                <a:gd name="T20" fmla="*/ 477 w 502"/>
                <a:gd name="T21" fmla="*/ 0 h 58"/>
                <a:gd name="T22" fmla="*/ 477 w 502"/>
                <a:gd name="T23" fmla="*/ 52 h 58"/>
                <a:gd name="T24" fmla="*/ 490 w 502"/>
                <a:gd name="T25" fmla="*/ 27 h 58"/>
                <a:gd name="T26" fmla="*/ 502 w 502"/>
                <a:gd name="T27" fmla="*/ 51 h 58"/>
                <a:gd name="T28" fmla="*/ 502 w 502"/>
                <a:gd name="T2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02" h="58">
                  <a:moveTo>
                    <a:pt x="65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5" y="55"/>
                    <a:pt x="12" y="58"/>
                    <a:pt x="20" y="58"/>
                  </a:cubicBezTo>
                  <a:cubicBezTo>
                    <a:pt x="38" y="58"/>
                    <a:pt x="52" y="44"/>
                    <a:pt x="52" y="27"/>
                  </a:cubicBezTo>
                  <a:cubicBezTo>
                    <a:pt x="52" y="37"/>
                    <a:pt x="57" y="46"/>
                    <a:pt x="65" y="52"/>
                  </a:cubicBezTo>
                  <a:cubicBezTo>
                    <a:pt x="65" y="0"/>
                    <a:pt x="65" y="0"/>
                    <a:pt x="65" y="0"/>
                  </a:cubicBezTo>
                  <a:moveTo>
                    <a:pt x="502" y="0"/>
                  </a:moveTo>
                  <a:cubicBezTo>
                    <a:pt x="490" y="0"/>
                    <a:pt x="490" y="0"/>
                    <a:pt x="490" y="0"/>
                  </a:cubicBezTo>
                  <a:cubicBezTo>
                    <a:pt x="477" y="0"/>
                    <a:pt x="477" y="0"/>
                    <a:pt x="477" y="0"/>
                  </a:cubicBezTo>
                  <a:cubicBezTo>
                    <a:pt x="477" y="52"/>
                    <a:pt x="477" y="52"/>
                    <a:pt x="477" y="52"/>
                  </a:cubicBezTo>
                  <a:cubicBezTo>
                    <a:pt x="485" y="46"/>
                    <a:pt x="490" y="37"/>
                    <a:pt x="490" y="27"/>
                  </a:cubicBezTo>
                  <a:cubicBezTo>
                    <a:pt x="490" y="36"/>
                    <a:pt x="495" y="45"/>
                    <a:pt x="502" y="51"/>
                  </a:cubicBezTo>
                  <a:cubicBezTo>
                    <a:pt x="502" y="0"/>
                    <a:pt x="502" y="0"/>
                    <a:pt x="502" y="0"/>
                  </a:cubicBezTo>
                </a:path>
              </a:pathLst>
            </a:custGeom>
            <a:solidFill>
              <a:srgbClr val="BEC5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48"/>
            <p:cNvSpPr>
              <a:spLocks noEditPoints="1"/>
            </p:cNvSpPr>
            <p:nvPr/>
          </p:nvSpPr>
          <p:spPr bwMode="auto">
            <a:xfrm>
              <a:off x="5421313" y="3348714"/>
              <a:ext cx="995363" cy="139700"/>
            </a:xfrm>
            <a:custGeom>
              <a:avLst/>
              <a:gdLst>
                <a:gd name="T0" fmla="*/ 18 w 412"/>
                <a:gd name="T1" fmla="*/ 0 h 58"/>
                <a:gd name="T2" fmla="*/ 0 w 412"/>
                <a:gd name="T3" fmla="*/ 0 h 58"/>
                <a:gd name="T4" fmla="*/ 0 w 412"/>
                <a:gd name="T5" fmla="*/ 52 h 58"/>
                <a:gd name="T6" fmla="*/ 18 w 412"/>
                <a:gd name="T7" fmla="*/ 58 h 58"/>
                <a:gd name="T8" fmla="*/ 18 w 412"/>
                <a:gd name="T9" fmla="*/ 58 h 58"/>
                <a:gd name="T10" fmla="*/ 18 w 412"/>
                <a:gd name="T11" fmla="*/ 0 h 58"/>
                <a:gd name="T12" fmla="*/ 412 w 412"/>
                <a:gd name="T13" fmla="*/ 0 h 58"/>
                <a:gd name="T14" fmla="*/ 394 w 412"/>
                <a:gd name="T15" fmla="*/ 0 h 58"/>
                <a:gd name="T16" fmla="*/ 394 w 412"/>
                <a:gd name="T17" fmla="*/ 58 h 58"/>
                <a:gd name="T18" fmla="*/ 394 w 412"/>
                <a:gd name="T19" fmla="*/ 58 h 58"/>
                <a:gd name="T20" fmla="*/ 412 w 412"/>
                <a:gd name="T21" fmla="*/ 52 h 58"/>
                <a:gd name="T22" fmla="*/ 412 w 412"/>
                <a:gd name="T2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2" h="58">
                  <a:moveTo>
                    <a:pt x="1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5" y="56"/>
                    <a:pt x="11" y="58"/>
                    <a:pt x="18" y="58"/>
                  </a:cubicBezTo>
                  <a:cubicBezTo>
                    <a:pt x="18" y="58"/>
                    <a:pt x="18" y="58"/>
                    <a:pt x="18" y="58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412" y="0"/>
                  </a:moveTo>
                  <a:cubicBezTo>
                    <a:pt x="394" y="0"/>
                    <a:pt x="394" y="0"/>
                    <a:pt x="394" y="0"/>
                  </a:cubicBezTo>
                  <a:cubicBezTo>
                    <a:pt x="394" y="58"/>
                    <a:pt x="394" y="58"/>
                    <a:pt x="394" y="58"/>
                  </a:cubicBezTo>
                  <a:cubicBezTo>
                    <a:pt x="394" y="58"/>
                    <a:pt x="394" y="58"/>
                    <a:pt x="394" y="58"/>
                  </a:cubicBezTo>
                  <a:cubicBezTo>
                    <a:pt x="401" y="58"/>
                    <a:pt x="407" y="56"/>
                    <a:pt x="412" y="52"/>
                  </a:cubicBezTo>
                  <a:cubicBezTo>
                    <a:pt x="412" y="0"/>
                    <a:pt x="412" y="0"/>
                    <a:pt x="412" y="0"/>
                  </a:cubicBezTo>
                </a:path>
              </a:pathLst>
            </a:custGeom>
            <a:solidFill>
              <a:srgbClr val="707B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49"/>
            <p:cNvSpPr>
              <a:spLocks noEditPoints="1"/>
            </p:cNvSpPr>
            <p:nvPr/>
          </p:nvSpPr>
          <p:spPr bwMode="auto">
            <a:xfrm>
              <a:off x="5465763" y="3348714"/>
              <a:ext cx="908050" cy="139700"/>
            </a:xfrm>
            <a:custGeom>
              <a:avLst/>
              <a:gdLst>
                <a:gd name="T0" fmla="*/ 18 w 376"/>
                <a:gd name="T1" fmla="*/ 0 h 58"/>
                <a:gd name="T2" fmla="*/ 0 w 376"/>
                <a:gd name="T3" fmla="*/ 0 h 58"/>
                <a:gd name="T4" fmla="*/ 0 w 376"/>
                <a:gd name="T5" fmla="*/ 58 h 58"/>
                <a:gd name="T6" fmla="*/ 18 w 376"/>
                <a:gd name="T7" fmla="*/ 52 h 58"/>
                <a:gd name="T8" fmla="*/ 18 w 376"/>
                <a:gd name="T9" fmla="*/ 0 h 58"/>
                <a:gd name="T10" fmla="*/ 376 w 376"/>
                <a:gd name="T11" fmla="*/ 0 h 58"/>
                <a:gd name="T12" fmla="*/ 358 w 376"/>
                <a:gd name="T13" fmla="*/ 0 h 58"/>
                <a:gd name="T14" fmla="*/ 358 w 376"/>
                <a:gd name="T15" fmla="*/ 52 h 58"/>
                <a:gd name="T16" fmla="*/ 376 w 376"/>
                <a:gd name="T17" fmla="*/ 58 h 58"/>
                <a:gd name="T18" fmla="*/ 376 w 376"/>
                <a:gd name="T1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76" h="58">
                  <a:moveTo>
                    <a:pt x="1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7" y="58"/>
                    <a:pt x="13" y="56"/>
                    <a:pt x="18" y="52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376" y="0"/>
                  </a:moveTo>
                  <a:cubicBezTo>
                    <a:pt x="358" y="0"/>
                    <a:pt x="358" y="0"/>
                    <a:pt x="358" y="0"/>
                  </a:cubicBezTo>
                  <a:cubicBezTo>
                    <a:pt x="358" y="52"/>
                    <a:pt x="358" y="52"/>
                    <a:pt x="358" y="52"/>
                  </a:cubicBezTo>
                  <a:cubicBezTo>
                    <a:pt x="363" y="56"/>
                    <a:pt x="369" y="58"/>
                    <a:pt x="376" y="58"/>
                  </a:cubicBezTo>
                  <a:cubicBezTo>
                    <a:pt x="376" y="0"/>
                    <a:pt x="376" y="0"/>
                    <a:pt x="376" y="0"/>
                  </a:cubicBezTo>
                </a:path>
              </a:pathLst>
            </a:custGeom>
            <a:solidFill>
              <a:srgbClr val="CFD6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6" name="Freeform 50"/>
            <p:cNvSpPr>
              <a:spLocks noEditPoints="1"/>
            </p:cNvSpPr>
            <p:nvPr/>
          </p:nvSpPr>
          <p:spPr bwMode="auto">
            <a:xfrm>
              <a:off x="5508625" y="3348714"/>
              <a:ext cx="822325" cy="139700"/>
            </a:xfrm>
            <a:custGeom>
              <a:avLst/>
              <a:gdLst>
                <a:gd name="T0" fmla="*/ 74 w 340"/>
                <a:gd name="T1" fmla="*/ 0 h 58"/>
                <a:gd name="T2" fmla="*/ 13 w 340"/>
                <a:gd name="T3" fmla="*/ 0 h 58"/>
                <a:gd name="T4" fmla="*/ 0 w 340"/>
                <a:gd name="T5" fmla="*/ 0 h 58"/>
                <a:gd name="T6" fmla="*/ 0 w 340"/>
                <a:gd name="T7" fmla="*/ 52 h 58"/>
                <a:gd name="T8" fmla="*/ 13 w 340"/>
                <a:gd name="T9" fmla="*/ 27 h 58"/>
                <a:gd name="T10" fmla="*/ 45 w 340"/>
                <a:gd name="T11" fmla="*/ 58 h 58"/>
                <a:gd name="T12" fmla="*/ 74 w 340"/>
                <a:gd name="T13" fmla="*/ 38 h 58"/>
                <a:gd name="T14" fmla="*/ 74 w 340"/>
                <a:gd name="T15" fmla="*/ 0 h 58"/>
                <a:gd name="T16" fmla="*/ 168 w 340"/>
                <a:gd name="T17" fmla="*/ 0 h 58"/>
                <a:gd name="T18" fmla="*/ 139 w 340"/>
                <a:gd name="T19" fmla="*/ 0 h 58"/>
                <a:gd name="T20" fmla="*/ 78 w 340"/>
                <a:gd name="T21" fmla="*/ 0 h 58"/>
                <a:gd name="T22" fmla="*/ 78 w 340"/>
                <a:gd name="T23" fmla="*/ 38 h 58"/>
                <a:gd name="T24" fmla="*/ 107 w 340"/>
                <a:gd name="T25" fmla="*/ 58 h 58"/>
                <a:gd name="T26" fmla="*/ 139 w 340"/>
                <a:gd name="T27" fmla="*/ 27 h 58"/>
                <a:gd name="T28" fmla="*/ 168 w 340"/>
                <a:gd name="T29" fmla="*/ 58 h 58"/>
                <a:gd name="T30" fmla="*/ 168 w 340"/>
                <a:gd name="T31" fmla="*/ 0 h 58"/>
                <a:gd name="T32" fmla="*/ 262 w 340"/>
                <a:gd name="T33" fmla="*/ 0 h 58"/>
                <a:gd name="T34" fmla="*/ 201 w 340"/>
                <a:gd name="T35" fmla="*/ 0 h 58"/>
                <a:gd name="T36" fmla="*/ 172 w 340"/>
                <a:gd name="T37" fmla="*/ 0 h 58"/>
                <a:gd name="T38" fmla="*/ 172 w 340"/>
                <a:gd name="T39" fmla="*/ 58 h 58"/>
                <a:gd name="T40" fmla="*/ 201 w 340"/>
                <a:gd name="T41" fmla="*/ 27 h 58"/>
                <a:gd name="T42" fmla="*/ 233 w 340"/>
                <a:gd name="T43" fmla="*/ 58 h 58"/>
                <a:gd name="T44" fmla="*/ 262 w 340"/>
                <a:gd name="T45" fmla="*/ 38 h 58"/>
                <a:gd name="T46" fmla="*/ 262 w 340"/>
                <a:gd name="T47" fmla="*/ 0 h 58"/>
                <a:gd name="T48" fmla="*/ 340 w 340"/>
                <a:gd name="T49" fmla="*/ 0 h 58"/>
                <a:gd name="T50" fmla="*/ 327 w 340"/>
                <a:gd name="T51" fmla="*/ 0 h 58"/>
                <a:gd name="T52" fmla="*/ 266 w 340"/>
                <a:gd name="T53" fmla="*/ 0 h 58"/>
                <a:gd name="T54" fmla="*/ 266 w 340"/>
                <a:gd name="T55" fmla="*/ 38 h 58"/>
                <a:gd name="T56" fmla="*/ 295 w 340"/>
                <a:gd name="T57" fmla="*/ 58 h 58"/>
                <a:gd name="T58" fmla="*/ 327 w 340"/>
                <a:gd name="T59" fmla="*/ 27 h 58"/>
                <a:gd name="T60" fmla="*/ 340 w 340"/>
                <a:gd name="T61" fmla="*/ 52 h 58"/>
                <a:gd name="T62" fmla="*/ 340 w 340"/>
                <a:gd name="T6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340" h="58">
                  <a:moveTo>
                    <a:pt x="74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8" y="46"/>
                    <a:pt x="13" y="37"/>
                    <a:pt x="13" y="27"/>
                  </a:cubicBezTo>
                  <a:cubicBezTo>
                    <a:pt x="13" y="44"/>
                    <a:pt x="27" y="58"/>
                    <a:pt x="45" y="58"/>
                  </a:cubicBezTo>
                  <a:cubicBezTo>
                    <a:pt x="58" y="58"/>
                    <a:pt x="70" y="50"/>
                    <a:pt x="74" y="38"/>
                  </a:cubicBezTo>
                  <a:cubicBezTo>
                    <a:pt x="74" y="0"/>
                    <a:pt x="74" y="0"/>
                    <a:pt x="74" y="0"/>
                  </a:cubicBezTo>
                  <a:moveTo>
                    <a:pt x="168" y="0"/>
                  </a:moveTo>
                  <a:cubicBezTo>
                    <a:pt x="139" y="0"/>
                    <a:pt x="139" y="0"/>
                    <a:pt x="139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8" y="38"/>
                    <a:pt x="78" y="38"/>
                    <a:pt x="78" y="38"/>
                  </a:cubicBezTo>
                  <a:cubicBezTo>
                    <a:pt x="82" y="50"/>
                    <a:pt x="94" y="58"/>
                    <a:pt x="107" y="58"/>
                  </a:cubicBezTo>
                  <a:cubicBezTo>
                    <a:pt x="125" y="58"/>
                    <a:pt x="139" y="44"/>
                    <a:pt x="139" y="27"/>
                  </a:cubicBezTo>
                  <a:cubicBezTo>
                    <a:pt x="139" y="43"/>
                    <a:pt x="152" y="57"/>
                    <a:pt x="168" y="58"/>
                  </a:cubicBezTo>
                  <a:cubicBezTo>
                    <a:pt x="168" y="0"/>
                    <a:pt x="168" y="0"/>
                    <a:pt x="168" y="0"/>
                  </a:cubicBezTo>
                  <a:moveTo>
                    <a:pt x="262" y="0"/>
                  </a:moveTo>
                  <a:cubicBezTo>
                    <a:pt x="201" y="0"/>
                    <a:pt x="201" y="0"/>
                    <a:pt x="201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72" y="58"/>
                    <a:pt x="172" y="58"/>
                    <a:pt x="172" y="58"/>
                  </a:cubicBezTo>
                  <a:cubicBezTo>
                    <a:pt x="188" y="57"/>
                    <a:pt x="201" y="43"/>
                    <a:pt x="201" y="27"/>
                  </a:cubicBezTo>
                  <a:cubicBezTo>
                    <a:pt x="201" y="44"/>
                    <a:pt x="215" y="58"/>
                    <a:pt x="233" y="58"/>
                  </a:cubicBezTo>
                  <a:cubicBezTo>
                    <a:pt x="246" y="58"/>
                    <a:pt x="258" y="50"/>
                    <a:pt x="262" y="38"/>
                  </a:cubicBezTo>
                  <a:cubicBezTo>
                    <a:pt x="262" y="0"/>
                    <a:pt x="262" y="0"/>
                    <a:pt x="262" y="0"/>
                  </a:cubicBezTo>
                  <a:moveTo>
                    <a:pt x="340" y="0"/>
                  </a:moveTo>
                  <a:cubicBezTo>
                    <a:pt x="327" y="0"/>
                    <a:pt x="327" y="0"/>
                    <a:pt x="327" y="0"/>
                  </a:cubicBezTo>
                  <a:cubicBezTo>
                    <a:pt x="266" y="0"/>
                    <a:pt x="266" y="0"/>
                    <a:pt x="266" y="0"/>
                  </a:cubicBezTo>
                  <a:cubicBezTo>
                    <a:pt x="266" y="38"/>
                    <a:pt x="266" y="38"/>
                    <a:pt x="266" y="38"/>
                  </a:cubicBezTo>
                  <a:cubicBezTo>
                    <a:pt x="270" y="50"/>
                    <a:pt x="282" y="58"/>
                    <a:pt x="295" y="58"/>
                  </a:cubicBezTo>
                  <a:cubicBezTo>
                    <a:pt x="313" y="58"/>
                    <a:pt x="327" y="44"/>
                    <a:pt x="327" y="27"/>
                  </a:cubicBezTo>
                  <a:cubicBezTo>
                    <a:pt x="327" y="37"/>
                    <a:pt x="332" y="46"/>
                    <a:pt x="340" y="52"/>
                  </a:cubicBezTo>
                  <a:cubicBezTo>
                    <a:pt x="340" y="0"/>
                    <a:pt x="340" y="0"/>
                    <a:pt x="340" y="0"/>
                  </a:cubicBezTo>
                </a:path>
              </a:pathLst>
            </a:custGeom>
            <a:solidFill>
              <a:srgbClr val="70B7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7" name="Freeform 51"/>
            <p:cNvSpPr>
              <a:spLocks/>
            </p:cNvSpPr>
            <p:nvPr/>
          </p:nvSpPr>
          <p:spPr bwMode="auto">
            <a:xfrm>
              <a:off x="5688013" y="3348714"/>
              <a:ext cx="9525" cy="92075"/>
            </a:xfrm>
            <a:custGeom>
              <a:avLst/>
              <a:gdLst>
                <a:gd name="T0" fmla="*/ 4 w 4"/>
                <a:gd name="T1" fmla="*/ 0 h 38"/>
                <a:gd name="T2" fmla="*/ 2 w 4"/>
                <a:gd name="T3" fmla="*/ 0 h 38"/>
                <a:gd name="T4" fmla="*/ 0 w 4"/>
                <a:gd name="T5" fmla="*/ 0 h 38"/>
                <a:gd name="T6" fmla="*/ 0 w 4"/>
                <a:gd name="T7" fmla="*/ 38 h 38"/>
                <a:gd name="T8" fmla="*/ 2 w 4"/>
                <a:gd name="T9" fmla="*/ 27 h 38"/>
                <a:gd name="T10" fmla="*/ 4 w 4"/>
                <a:gd name="T11" fmla="*/ 38 h 38"/>
                <a:gd name="T12" fmla="*/ 4 w 4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38">
                  <a:moveTo>
                    <a:pt x="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" y="34"/>
                    <a:pt x="2" y="31"/>
                    <a:pt x="2" y="27"/>
                  </a:cubicBezTo>
                  <a:cubicBezTo>
                    <a:pt x="2" y="31"/>
                    <a:pt x="3" y="34"/>
                    <a:pt x="4" y="38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CFD6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8" name="Freeform 52"/>
            <p:cNvSpPr>
              <a:spLocks/>
            </p:cNvSpPr>
            <p:nvPr/>
          </p:nvSpPr>
          <p:spPr bwMode="auto">
            <a:xfrm>
              <a:off x="6142038" y="3348714"/>
              <a:ext cx="9525" cy="92075"/>
            </a:xfrm>
            <a:custGeom>
              <a:avLst/>
              <a:gdLst>
                <a:gd name="T0" fmla="*/ 4 w 4"/>
                <a:gd name="T1" fmla="*/ 0 h 38"/>
                <a:gd name="T2" fmla="*/ 2 w 4"/>
                <a:gd name="T3" fmla="*/ 0 h 38"/>
                <a:gd name="T4" fmla="*/ 0 w 4"/>
                <a:gd name="T5" fmla="*/ 0 h 38"/>
                <a:gd name="T6" fmla="*/ 0 w 4"/>
                <a:gd name="T7" fmla="*/ 38 h 38"/>
                <a:gd name="T8" fmla="*/ 2 w 4"/>
                <a:gd name="T9" fmla="*/ 27 h 38"/>
                <a:gd name="T10" fmla="*/ 4 w 4"/>
                <a:gd name="T11" fmla="*/ 38 h 38"/>
                <a:gd name="T12" fmla="*/ 4 w 4"/>
                <a:gd name="T13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38">
                  <a:moveTo>
                    <a:pt x="4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1" y="34"/>
                    <a:pt x="2" y="31"/>
                    <a:pt x="2" y="27"/>
                  </a:cubicBezTo>
                  <a:cubicBezTo>
                    <a:pt x="2" y="31"/>
                    <a:pt x="3" y="34"/>
                    <a:pt x="4" y="38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CFD6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9" name="Freeform 53"/>
            <p:cNvSpPr>
              <a:spLocks/>
            </p:cNvSpPr>
            <p:nvPr/>
          </p:nvSpPr>
          <p:spPr bwMode="auto">
            <a:xfrm>
              <a:off x="5915025" y="3348714"/>
              <a:ext cx="9525" cy="139700"/>
            </a:xfrm>
            <a:custGeom>
              <a:avLst/>
              <a:gdLst>
                <a:gd name="T0" fmla="*/ 4 w 4"/>
                <a:gd name="T1" fmla="*/ 0 h 58"/>
                <a:gd name="T2" fmla="*/ 0 w 4"/>
                <a:gd name="T3" fmla="*/ 0 h 58"/>
                <a:gd name="T4" fmla="*/ 0 w 4"/>
                <a:gd name="T5" fmla="*/ 58 h 58"/>
                <a:gd name="T6" fmla="*/ 2 w 4"/>
                <a:gd name="T7" fmla="*/ 58 h 58"/>
                <a:gd name="T8" fmla="*/ 4 w 4"/>
                <a:gd name="T9" fmla="*/ 58 h 58"/>
                <a:gd name="T10" fmla="*/ 4 w 4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58">
                  <a:moveTo>
                    <a:pt x="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" y="58"/>
                    <a:pt x="1" y="58"/>
                    <a:pt x="2" y="58"/>
                  </a:cubicBezTo>
                  <a:cubicBezTo>
                    <a:pt x="3" y="58"/>
                    <a:pt x="3" y="58"/>
                    <a:pt x="4" y="58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CFD6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0" name="Freeform 54"/>
            <p:cNvSpPr>
              <a:spLocks/>
            </p:cNvSpPr>
            <p:nvPr/>
          </p:nvSpPr>
          <p:spPr bwMode="auto">
            <a:xfrm>
              <a:off x="6477000" y="3348714"/>
              <a:ext cx="49213" cy="139700"/>
            </a:xfrm>
            <a:custGeom>
              <a:avLst/>
              <a:gdLst>
                <a:gd name="T0" fmla="*/ 20 w 20"/>
                <a:gd name="T1" fmla="*/ 0 h 58"/>
                <a:gd name="T2" fmla="*/ 0 w 20"/>
                <a:gd name="T3" fmla="*/ 0 h 58"/>
                <a:gd name="T4" fmla="*/ 0 w 20"/>
                <a:gd name="T5" fmla="*/ 51 h 58"/>
                <a:gd name="T6" fmla="*/ 20 w 20"/>
                <a:gd name="T7" fmla="*/ 58 h 58"/>
                <a:gd name="T8" fmla="*/ 20 w 20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58">
                  <a:moveTo>
                    <a:pt x="2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5" y="55"/>
                    <a:pt x="12" y="58"/>
                    <a:pt x="20" y="58"/>
                  </a:cubicBezTo>
                  <a:cubicBezTo>
                    <a:pt x="20" y="0"/>
                    <a:pt x="20" y="0"/>
                    <a:pt x="20" y="0"/>
                  </a:cubicBezTo>
                </a:path>
              </a:pathLst>
            </a:custGeom>
            <a:solidFill>
              <a:srgbClr val="707B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55"/>
            <p:cNvSpPr>
              <a:spLocks noEditPoints="1"/>
            </p:cNvSpPr>
            <p:nvPr/>
          </p:nvSpPr>
          <p:spPr bwMode="auto">
            <a:xfrm>
              <a:off x="6526213" y="3348714"/>
              <a:ext cx="422275" cy="139700"/>
            </a:xfrm>
            <a:custGeom>
              <a:avLst/>
              <a:gdLst>
                <a:gd name="T0" fmla="*/ 18 w 175"/>
                <a:gd name="T1" fmla="*/ 0 h 58"/>
                <a:gd name="T2" fmla="*/ 0 w 175"/>
                <a:gd name="T3" fmla="*/ 0 h 58"/>
                <a:gd name="T4" fmla="*/ 0 w 175"/>
                <a:gd name="T5" fmla="*/ 58 h 58"/>
                <a:gd name="T6" fmla="*/ 0 w 175"/>
                <a:gd name="T7" fmla="*/ 58 h 58"/>
                <a:gd name="T8" fmla="*/ 18 w 175"/>
                <a:gd name="T9" fmla="*/ 52 h 58"/>
                <a:gd name="T10" fmla="*/ 18 w 175"/>
                <a:gd name="T11" fmla="*/ 0 h 58"/>
                <a:gd name="T12" fmla="*/ 175 w 175"/>
                <a:gd name="T13" fmla="*/ 0 h 58"/>
                <a:gd name="T14" fmla="*/ 156 w 175"/>
                <a:gd name="T15" fmla="*/ 0 h 58"/>
                <a:gd name="T16" fmla="*/ 156 w 175"/>
                <a:gd name="T17" fmla="*/ 29 h 58"/>
                <a:gd name="T18" fmla="*/ 175 w 175"/>
                <a:gd name="T19" fmla="*/ 55 h 58"/>
                <a:gd name="T20" fmla="*/ 175 w 175"/>
                <a:gd name="T2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58">
                  <a:moveTo>
                    <a:pt x="1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7" y="58"/>
                    <a:pt x="13" y="56"/>
                    <a:pt x="18" y="52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75" y="0"/>
                  </a:moveTo>
                  <a:cubicBezTo>
                    <a:pt x="156" y="0"/>
                    <a:pt x="156" y="0"/>
                    <a:pt x="156" y="0"/>
                  </a:cubicBezTo>
                  <a:cubicBezTo>
                    <a:pt x="156" y="29"/>
                    <a:pt x="156" y="29"/>
                    <a:pt x="156" y="29"/>
                  </a:cubicBezTo>
                  <a:cubicBezTo>
                    <a:pt x="157" y="40"/>
                    <a:pt x="164" y="50"/>
                    <a:pt x="175" y="55"/>
                  </a:cubicBezTo>
                  <a:cubicBezTo>
                    <a:pt x="175" y="0"/>
                    <a:pt x="175" y="0"/>
                    <a:pt x="175" y="0"/>
                  </a:cubicBezTo>
                </a:path>
              </a:pathLst>
            </a:custGeom>
            <a:solidFill>
              <a:srgbClr val="CFD6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56"/>
            <p:cNvSpPr>
              <a:spLocks/>
            </p:cNvSpPr>
            <p:nvPr/>
          </p:nvSpPr>
          <p:spPr bwMode="auto">
            <a:xfrm>
              <a:off x="6569075" y="3348714"/>
              <a:ext cx="333375" cy="139700"/>
            </a:xfrm>
            <a:custGeom>
              <a:avLst/>
              <a:gdLst>
                <a:gd name="T0" fmla="*/ 138 w 138"/>
                <a:gd name="T1" fmla="*/ 0 h 58"/>
                <a:gd name="T2" fmla="*/ 138 w 138"/>
                <a:gd name="T3" fmla="*/ 0 h 58"/>
                <a:gd name="T4" fmla="*/ 76 w 138"/>
                <a:gd name="T5" fmla="*/ 0 h 58"/>
                <a:gd name="T6" fmla="*/ 13 w 138"/>
                <a:gd name="T7" fmla="*/ 0 h 58"/>
                <a:gd name="T8" fmla="*/ 0 w 138"/>
                <a:gd name="T9" fmla="*/ 0 h 58"/>
                <a:gd name="T10" fmla="*/ 0 w 138"/>
                <a:gd name="T11" fmla="*/ 52 h 58"/>
                <a:gd name="T12" fmla="*/ 13 w 138"/>
                <a:gd name="T13" fmla="*/ 27 h 58"/>
                <a:gd name="T14" fmla="*/ 44 w 138"/>
                <a:gd name="T15" fmla="*/ 58 h 58"/>
                <a:gd name="T16" fmla="*/ 76 w 138"/>
                <a:gd name="T17" fmla="*/ 27 h 58"/>
                <a:gd name="T18" fmla="*/ 107 w 138"/>
                <a:gd name="T19" fmla="*/ 58 h 58"/>
                <a:gd name="T20" fmla="*/ 138 w 138"/>
                <a:gd name="T21" fmla="*/ 27 h 58"/>
                <a:gd name="T22" fmla="*/ 138 w 138"/>
                <a:gd name="T23" fmla="*/ 29 h 58"/>
                <a:gd name="T24" fmla="*/ 138 w 138"/>
                <a:gd name="T2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58">
                  <a:moveTo>
                    <a:pt x="138" y="0"/>
                  </a:moveTo>
                  <a:cubicBezTo>
                    <a:pt x="138" y="0"/>
                    <a:pt x="138" y="0"/>
                    <a:pt x="138" y="0"/>
                  </a:cubicBezTo>
                  <a:cubicBezTo>
                    <a:pt x="76" y="0"/>
                    <a:pt x="76" y="0"/>
                    <a:pt x="76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8" y="46"/>
                    <a:pt x="13" y="37"/>
                    <a:pt x="13" y="27"/>
                  </a:cubicBezTo>
                  <a:cubicBezTo>
                    <a:pt x="13" y="44"/>
                    <a:pt x="27" y="58"/>
                    <a:pt x="44" y="58"/>
                  </a:cubicBezTo>
                  <a:cubicBezTo>
                    <a:pt x="62" y="58"/>
                    <a:pt x="76" y="44"/>
                    <a:pt x="76" y="27"/>
                  </a:cubicBezTo>
                  <a:cubicBezTo>
                    <a:pt x="76" y="44"/>
                    <a:pt x="90" y="58"/>
                    <a:pt x="107" y="58"/>
                  </a:cubicBezTo>
                  <a:cubicBezTo>
                    <a:pt x="124" y="58"/>
                    <a:pt x="138" y="44"/>
                    <a:pt x="138" y="27"/>
                  </a:cubicBezTo>
                  <a:cubicBezTo>
                    <a:pt x="138" y="27"/>
                    <a:pt x="138" y="28"/>
                    <a:pt x="138" y="29"/>
                  </a:cubicBezTo>
                  <a:cubicBezTo>
                    <a:pt x="138" y="0"/>
                    <a:pt x="138" y="0"/>
                    <a:pt x="138" y="0"/>
                  </a:cubicBezTo>
                </a:path>
              </a:pathLst>
            </a:custGeom>
            <a:solidFill>
              <a:srgbClr val="70B7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Rectangle 57"/>
            <p:cNvSpPr>
              <a:spLocks noChangeArrowheads="1"/>
            </p:cNvSpPr>
            <p:nvPr/>
          </p:nvSpPr>
          <p:spPr bwMode="auto">
            <a:xfrm>
              <a:off x="6526213" y="3574139"/>
              <a:ext cx="422275" cy="889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58"/>
            <p:cNvSpPr>
              <a:spLocks/>
            </p:cNvSpPr>
            <p:nvPr/>
          </p:nvSpPr>
          <p:spPr bwMode="auto">
            <a:xfrm>
              <a:off x="6553200" y="3607477"/>
              <a:ext cx="107950" cy="19050"/>
            </a:xfrm>
            <a:custGeom>
              <a:avLst/>
              <a:gdLst>
                <a:gd name="T0" fmla="*/ 45 w 45"/>
                <a:gd name="T1" fmla="*/ 4 h 8"/>
                <a:gd name="T2" fmla="*/ 40 w 45"/>
                <a:gd name="T3" fmla="*/ 8 h 8"/>
                <a:gd name="T4" fmla="*/ 4 w 45"/>
                <a:gd name="T5" fmla="*/ 8 h 8"/>
                <a:gd name="T6" fmla="*/ 0 w 45"/>
                <a:gd name="T7" fmla="*/ 4 h 8"/>
                <a:gd name="T8" fmla="*/ 4 w 45"/>
                <a:gd name="T9" fmla="*/ 0 h 8"/>
                <a:gd name="T10" fmla="*/ 40 w 45"/>
                <a:gd name="T11" fmla="*/ 0 h 8"/>
                <a:gd name="T12" fmla="*/ 45 w 45"/>
                <a:gd name="T13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8">
                  <a:moveTo>
                    <a:pt x="45" y="4"/>
                  </a:moveTo>
                  <a:cubicBezTo>
                    <a:pt x="45" y="6"/>
                    <a:pt x="43" y="8"/>
                    <a:pt x="40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2" y="8"/>
                    <a:pt x="0" y="6"/>
                    <a:pt x="0" y="4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3" y="0"/>
                    <a:pt x="45" y="1"/>
                    <a:pt x="45" y="4"/>
                  </a:cubicBezTo>
                  <a:close/>
                </a:path>
              </a:pathLst>
            </a:custGeom>
            <a:solidFill>
              <a:srgbClr val="B5BC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Rectangle 59"/>
            <p:cNvSpPr>
              <a:spLocks noChangeArrowheads="1"/>
            </p:cNvSpPr>
            <p:nvPr/>
          </p:nvSpPr>
          <p:spPr bwMode="auto">
            <a:xfrm>
              <a:off x="5264150" y="2848652"/>
              <a:ext cx="1914525" cy="158750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Rectangle 60"/>
            <p:cNvSpPr>
              <a:spLocks noChangeArrowheads="1"/>
            </p:cNvSpPr>
            <p:nvPr/>
          </p:nvSpPr>
          <p:spPr bwMode="auto">
            <a:xfrm>
              <a:off x="5211763" y="2783564"/>
              <a:ext cx="2017713" cy="185738"/>
            </a:xfrm>
            <a:prstGeom prst="rect">
              <a:avLst/>
            </a:prstGeom>
            <a:solidFill>
              <a:srgbClr val="EAEA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7" name="Rectangle 61"/>
            <p:cNvSpPr>
              <a:spLocks noChangeArrowheads="1"/>
            </p:cNvSpPr>
            <p:nvPr/>
          </p:nvSpPr>
          <p:spPr bwMode="auto">
            <a:xfrm>
              <a:off x="5675313" y="2534327"/>
              <a:ext cx="1095375" cy="341313"/>
            </a:xfrm>
            <a:prstGeom prst="rect">
              <a:avLst/>
            </a:prstGeom>
            <a:solidFill>
              <a:srgbClr val="FF9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8" name="Freeform 62"/>
            <p:cNvSpPr>
              <a:spLocks noEditPoints="1"/>
            </p:cNvSpPr>
            <p:nvPr/>
          </p:nvSpPr>
          <p:spPr bwMode="auto">
            <a:xfrm>
              <a:off x="5664200" y="2521627"/>
              <a:ext cx="1116013" cy="365125"/>
            </a:xfrm>
            <a:custGeom>
              <a:avLst/>
              <a:gdLst>
                <a:gd name="T0" fmla="*/ 703 w 703"/>
                <a:gd name="T1" fmla="*/ 230 h 230"/>
                <a:gd name="T2" fmla="*/ 0 w 703"/>
                <a:gd name="T3" fmla="*/ 230 h 230"/>
                <a:gd name="T4" fmla="*/ 0 w 703"/>
                <a:gd name="T5" fmla="*/ 0 h 230"/>
                <a:gd name="T6" fmla="*/ 703 w 703"/>
                <a:gd name="T7" fmla="*/ 0 h 230"/>
                <a:gd name="T8" fmla="*/ 703 w 703"/>
                <a:gd name="T9" fmla="*/ 230 h 230"/>
                <a:gd name="T10" fmla="*/ 13 w 703"/>
                <a:gd name="T11" fmla="*/ 217 h 230"/>
                <a:gd name="T12" fmla="*/ 689 w 703"/>
                <a:gd name="T13" fmla="*/ 217 h 230"/>
                <a:gd name="T14" fmla="*/ 689 w 703"/>
                <a:gd name="T15" fmla="*/ 15 h 230"/>
                <a:gd name="T16" fmla="*/ 13 w 703"/>
                <a:gd name="T17" fmla="*/ 15 h 230"/>
                <a:gd name="T18" fmla="*/ 13 w 703"/>
                <a:gd name="T19" fmla="*/ 217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3" h="230">
                  <a:moveTo>
                    <a:pt x="703" y="230"/>
                  </a:moveTo>
                  <a:lnTo>
                    <a:pt x="0" y="230"/>
                  </a:lnTo>
                  <a:lnTo>
                    <a:pt x="0" y="0"/>
                  </a:lnTo>
                  <a:lnTo>
                    <a:pt x="703" y="0"/>
                  </a:lnTo>
                  <a:lnTo>
                    <a:pt x="703" y="230"/>
                  </a:lnTo>
                  <a:close/>
                  <a:moveTo>
                    <a:pt x="13" y="217"/>
                  </a:moveTo>
                  <a:lnTo>
                    <a:pt x="689" y="217"/>
                  </a:lnTo>
                  <a:lnTo>
                    <a:pt x="689" y="15"/>
                  </a:lnTo>
                  <a:lnTo>
                    <a:pt x="13" y="15"/>
                  </a:lnTo>
                  <a:lnTo>
                    <a:pt x="13" y="217"/>
                  </a:lnTo>
                  <a:close/>
                </a:path>
              </a:pathLst>
            </a:custGeom>
            <a:solidFill>
              <a:srgbClr val="FF9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9" name="Freeform 63"/>
            <p:cNvSpPr>
              <a:spLocks/>
            </p:cNvSpPr>
            <p:nvPr/>
          </p:nvSpPr>
          <p:spPr bwMode="auto">
            <a:xfrm>
              <a:off x="5729288" y="2618464"/>
              <a:ext cx="187325" cy="207963"/>
            </a:xfrm>
            <a:custGeom>
              <a:avLst/>
              <a:gdLst>
                <a:gd name="T0" fmla="*/ 2 w 78"/>
                <a:gd name="T1" fmla="*/ 4 h 86"/>
                <a:gd name="T2" fmla="*/ 0 w 78"/>
                <a:gd name="T3" fmla="*/ 0 h 86"/>
                <a:gd name="T4" fmla="*/ 78 w 78"/>
                <a:gd name="T5" fmla="*/ 0 h 86"/>
                <a:gd name="T6" fmla="*/ 78 w 78"/>
                <a:gd name="T7" fmla="*/ 16 h 86"/>
                <a:gd name="T8" fmla="*/ 76 w 78"/>
                <a:gd name="T9" fmla="*/ 13 h 86"/>
                <a:gd name="T10" fmla="*/ 74 w 78"/>
                <a:gd name="T11" fmla="*/ 13 h 86"/>
                <a:gd name="T12" fmla="*/ 17 w 78"/>
                <a:gd name="T13" fmla="*/ 13 h 86"/>
                <a:gd name="T14" fmla="*/ 17 w 78"/>
                <a:gd name="T15" fmla="*/ 33 h 86"/>
                <a:gd name="T16" fmla="*/ 78 w 78"/>
                <a:gd name="T17" fmla="*/ 33 h 86"/>
                <a:gd name="T18" fmla="*/ 78 w 78"/>
                <a:gd name="T19" fmla="*/ 86 h 86"/>
                <a:gd name="T20" fmla="*/ 76 w 78"/>
                <a:gd name="T21" fmla="*/ 83 h 86"/>
                <a:gd name="T22" fmla="*/ 74 w 78"/>
                <a:gd name="T23" fmla="*/ 82 h 86"/>
                <a:gd name="T24" fmla="*/ 2 w 78"/>
                <a:gd name="T25" fmla="*/ 82 h 86"/>
                <a:gd name="T26" fmla="*/ 2 w 78"/>
                <a:gd name="T27" fmla="*/ 67 h 86"/>
                <a:gd name="T28" fmla="*/ 6 w 78"/>
                <a:gd name="T29" fmla="*/ 70 h 86"/>
                <a:gd name="T30" fmla="*/ 63 w 78"/>
                <a:gd name="T31" fmla="*/ 70 h 86"/>
                <a:gd name="T32" fmla="*/ 63 w 78"/>
                <a:gd name="T33" fmla="*/ 46 h 86"/>
                <a:gd name="T34" fmla="*/ 2 w 78"/>
                <a:gd name="T35" fmla="*/ 46 h 86"/>
                <a:gd name="T36" fmla="*/ 2 w 78"/>
                <a:gd name="T37" fmla="*/ 4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" h="86">
                  <a:moveTo>
                    <a:pt x="2" y="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8" y="15"/>
                    <a:pt x="77" y="14"/>
                    <a:pt x="76" y="13"/>
                  </a:cubicBezTo>
                  <a:cubicBezTo>
                    <a:pt x="75" y="13"/>
                    <a:pt x="75" y="13"/>
                    <a:pt x="74" y="13"/>
                  </a:cubicBezTo>
                  <a:cubicBezTo>
                    <a:pt x="17" y="13"/>
                    <a:pt x="17" y="13"/>
                    <a:pt x="17" y="1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78" y="33"/>
                    <a:pt x="78" y="33"/>
                    <a:pt x="78" y="33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4"/>
                    <a:pt x="77" y="83"/>
                    <a:pt x="76" y="83"/>
                  </a:cubicBezTo>
                  <a:cubicBezTo>
                    <a:pt x="75" y="83"/>
                    <a:pt x="75" y="82"/>
                    <a:pt x="74" y="82"/>
                  </a:cubicBezTo>
                  <a:cubicBezTo>
                    <a:pt x="2" y="82"/>
                    <a:pt x="2" y="82"/>
                    <a:pt x="2" y="82"/>
                  </a:cubicBezTo>
                  <a:cubicBezTo>
                    <a:pt x="2" y="67"/>
                    <a:pt x="2" y="67"/>
                    <a:pt x="2" y="67"/>
                  </a:cubicBezTo>
                  <a:cubicBezTo>
                    <a:pt x="6" y="70"/>
                    <a:pt x="6" y="70"/>
                    <a:pt x="6" y="70"/>
                  </a:cubicBezTo>
                  <a:cubicBezTo>
                    <a:pt x="63" y="70"/>
                    <a:pt x="63" y="70"/>
                    <a:pt x="63" y="70"/>
                  </a:cubicBezTo>
                  <a:cubicBezTo>
                    <a:pt x="63" y="46"/>
                    <a:pt x="63" y="46"/>
                    <a:pt x="63" y="46"/>
                  </a:cubicBezTo>
                  <a:cubicBezTo>
                    <a:pt x="2" y="46"/>
                    <a:pt x="2" y="46"/>
                    <a:pt x="2" y="46"/>
                  </a:cubicBezTo>
                  <a:lnTo>
                    <a:pt x="2" y="4"/>
                  </a:lnTo>
                  <a:close/>
                </a:path>
              </a:pathLst>
            </a:custGeom>
            <a:solidFill>
              <a:srgbClr val="0E31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0" name="Freeform 64"/>
            <p:cNvSpPr>
              <a:spLocks/>
            </p:cNvSpPr>
            <p:nvPr/>
          </p:nvSpPr>
          <p:spPr bwMode="auto">
            <a:xfrm>
              <a:off x="5929313" y="2612114"/>
              <a:ext cx="184150" cy="204788"/>
            </a:xfrm>
            <a:custGeom>
              <a:avLst/>
              <a:gdLst>
                <a:gd name="T0" fmla="*/ 30 w 76"/>
                <a:gd name="T1" fmla="*/ 16 h 85"/>
                <a:gd name="T2" fmla="*/ 0 w 76"/>
                <a:gd name="T3" fmla="*/ 16 h 85"/>
                <a:gd name="T4" fmla="*/ 0 w 76"/>
                <a:gd name="T5" fmla="*/ 0 h 85"/>
                <a:gd name="T6" fmla="*/ 3 w 76"/>
                <a:gd name="T7" fmla="*/ 3 h 85"/>
                <a:gd name="T8" fmla="*/ 76 w 76"/>
                <a:gd name="T9" fmla="*/ 3 h 85"/>
                <a:gd name="T10" fmla="*/ 76 w 76"/>
                <a:gd name="T11" fmla="*/ 19 h 85"/>
                <a:gd name="T12" fmla="*/ 74 w 76"/>
                <a:gd name="T13" fmla="*/ 16 h 85"/>
                <a:gd name="T14" fmla="*/ 71 w 76"/>
                <a:gd name="T15" fmla="*/ 16 h 85"/>
                <a:gd name="T16" fmla="*/ 45 w 76"/>
                <a:gd name="T17" fmla="*/ 16 h 85"/>
                <a:gd name="T18" fmla="*/ 45 w 76"/>
                <a:gd name="T19" fmla="*/ 85 h 85"/>
                <a:gd name="T20" fmla="*/ 30 w 76"/>
                <a:gd name="T21" fmla="*/ 85 h 85"/>
                <a:gd name="T22" fmla="*/ 30 w 76"/>
                <a:gd name="T23" fmla="*/ 16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85">
                  <a:moveTo>
                    <a:pt x="3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76" y="3"/>
                    <a:pt x="76" y="3"/>
                    <a:pt x="76" y="3"/>
                  </a:cubicBezTo>
                  <a:cubicBezTo>
                    <a:pt x="76" y="19"/>
                    <a:pt x="76" y="19"/>
                    <a:pt x="76" y="19"/>
                  </a:cubicBezTo>
                  <a:cubicBezTo>
                    <a:pt x="75" y="18"/>
                    <a:pt x="75" y="17"/>
                    <a:pt x="74" y="16"/>
                  </a:cubicBezTo>
                  <a:cubicBezTo>
                    <a:pt x="73" y="16"/>
                    <a:pt x="72" y="16"/>
                    <a:pt x="71" y="16"/>
                  </a:cubicBezTo>
                  <a:cubicBezTo>
                    <a:pt x="45" y="16"/>
                    <a:pt x="45" y="16"/>
                    <a:pt x="45" y="16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30" y="85"/>
                    <a:pt x="30" y="85"/>
                    <a:pt x="30" y="85"/>
                  </a:cubicBezTo>
                  <a:lnTo>
                    <a:pt x="30" y="16"/>
                  </a:lnTo>
                  <a:close/>
                </a:path>
              </a:pathLst>
            </a:custGeom>
            <a:solidFill>
              <a:srgbClr val="0E31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1" name="Freeform 65"/>
            <p:cNvSpPr>
              <a:spLocks noEditPoints="1"/>
            </p:cNvSpPr>
            <p:nvPr/>
          </p:nvSpPr>
          <p:spPr bwMode="auto">
            <a:xfrm>
              <a:off x="6122988" y="2618464"/>
              <a:ext cx="200025" cy="198438"/>
            </a:xfrm>
            <a:custGeom>
              <a:avLst/>
              <a:gdLst>
                <a:gd name="T0" fmla="*/ 3 w 126"/>
                <a:gd name="T1" fmla="*/ 6 h 125"/>
                <a:gd name="T2" fmla="*/ 0 w 126"/>
                <a:gd name="T3" fmla="*/ 0 h 125"/>
                <a:gd name="T4" fmla="*/ 126 w 126"/>
                <a:gd name="T5" fmla="*/ 0 h 125"/>
                <a:gd name="T6" fmla="*/ 126 w 126"/>
                <a:gd name="T7" fmla="*/ 125 h 125"/>
                <a:gd name="T8" fmla="*/ 3 w 126"/>
                <a:gd name="T9" fmla="*/ 125 h 125"/>
                <a:gd name="T10" fmla="*/ 3 w 126"/>
                <a:gd name="T11" fmla="*/ 6 h 125"/>
                <a:gd name="T12" fmla="*/ 26 w 126"/>
                <a:gd name="T13" fmla="*/ 18 h 125"/>
                <a:gd name="T14" fmla="*/ 26 w 126"/>
                <a:gd name="T15" fmla="*/ 107 h 125"/>
                <a:gd name="T16" fmla="*/ 103 w 126"/>
                <a:gd name="T17" fmla="*/ 107 h 125"/>
                <a:gd name="T18" fmla="*/ 103 w 126"/>
                <a:gd name="T19" fmla="*/ 18 h 125"/>
                <a:gd name="T20" fmla="*/ 26 w 126"/>
                <a:gd name="T21" fmla="*/ 18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6" h="125">
                  <a:moveTo>
                    <a:pt x="3" y="6"/>
                  </a:moveTo>
                  <a:lnTo>
                    <a:pt x="0" y="0"/>
                  </a:lnTo>
                  <a:lnTo>
                    <a:pt x="126" y="0"/>
                  </a:lnTo>
                  <a:lnTo>
                    <a:pt x="126" y="125"/>
                  </a:lnTo>
                  <a:lnTo>
                    <a:pt x="3" y="125"/>
                  </a:lnTo>
                  <a:lnTo>
                    <a:pt x="3" y="6"/>
                  </a:lnTo>
                  <a:close/>
                  <a:moveTo>
                    <a:pt x="26" y="18"/>
                  </a:moveTo>
                  <a:lnTo>
                    <a:pt x="26" y="107"/>
                  </a:lnTo>
                  <a:lnTo>
                    <a:pt x="103" y="107"/>
                  </a:lnTo>
                  <a:lnTo>
                    <a:pt x="103" y="18"/>
                  </a:lnTo>
                  <a:lnTo>
                    <a:pt x="26" y="18"/>
                  </a:lnTo>
                  <a:close/>
                </a:path>
              </a:pathLst>
            </a:custGeom>
            <a:solidFill>
              <a:srgbClr val="0E31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2" name="Freeform 66"/>
            <p:cNvSpPr>
              <a:spLocks noEditPoints="1"/>
            </p:cNvSpPr>
            <p:nvPr/>
          </p:nvSpPr>
          <p:spPr bwMode="auto">
            <a:xfrm>
              <a:off x="6335713" y="2618464"/>
              <a:ext cx="190500" cy="198438"/>
            </a:xfrm>
            <a:custGeom>
              <a:avLst/>
              <a:gdLst>
                <a:gd name="T0" fmla="*/ 2 w 79"/>
                <a:gd name="T1" fmla="*/ 4 h 82"/>
                <a:gd name="T2" fmla="*/ 0 w 79"/>
                <a:gd name="T3" fmla="*/ 0 h 82"/>
                <a:gd name="T4" fmla="*/ 78 w 79"/>
                <a:gd name="T5" fmla="*/ 0 h 82"/>
                <a:gd name="T6" fmla="*/ 78 w 79"/>
                <a:gd name="T7" fmla="*/ 49 h 82"/>
                <a:gd name="T8" fmla="*/ 76 w 79"/>
                <a:gd name="T9" fmla="*/ 46 h 82"/>
                <a:gd name="T10" fmla="*/ 74 w 79"/>
                <a:gd name="T11" fmla="*/ 45 h 82"/>
                <a:gd name="T12" fmla="*/ 58 w 79"/>
                <a:gd name="T13" fmla="*/ 45 h 82"/>
                <a:gd name="T14" fmla="*/ 79 w 79"/>
                <a:gd name="T15" fmla="*/ 82 h 82"/>
                <a:gd name="T16" fmla="*/ 62 w 79"/>
                <a:gd name="T17" fmla="*/ 82 h 82"/>
                <a:gd name="T18" fmla="*/ 42 w 79"/>
                <a:gd name="T19" fmla="*/ 45 h 82"/>
                <a:gd name="T20" fmla="*/ 17 w 79"/>
                <a:gd name="T21" fmla="*/ 45 h 82"/>
                <a:gd name="T22" fmla="*/ 17 w 79"/>
                <a:gd name="T23" fmla="*/ 82 h 82"/>
                <a:gd name="T24" fmla="*/ 2 w 79"/>
                <a:gd name="T25" fmla="*/ 82 h 82"/>
                <a:gd name="T26" fmla="*/ 2 w 79"/>
                <a:gd name="T27" fmla="*/ 4 h 82"/>
                <a:gd name="T28" fmla="*/ 17 w 79"/>
                <a:gd name="T29" fmla="*/ 33 h 82"/>
                <a:gd name="T30" fmla="*/ 63 w 79"/>
                <a:gd name="T31" fmla="*/ 33 h 82"/>
                <a:gd name="T32" fmla="*/ 63 w 79"/>
                <a:gd name="T33" fmla="*/ 13 h 82"/>
                <a:gd name="T34" fmla="*/ 17 w 79"/>
                <a:gd name="T35" fmla="*/ 13 h 82"/>
                <a:gd name="T36" fmla="*/ 17 w 79"/>
                <a:gd name="T37" fmla="*/ 3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9" h="82">
                  <a:moveTo>
                    <a:pt x="2" y="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8" y="49"/>
                    <a:pt x="78" y="49"/>
                    <a:pt x="78" y="49"/>
                  </a:cubicBezTo>
                  <a:cubicBezTo>
                    <a:pt x="77" y="48"/>
                    <a:pt x="77" y="47"/>
                    <a:pt x="76" y="46"/>
                  </a:cubicBezTo>
                  <a:cubicBezTo>
                    <a:pt x="75" y="46"/>
                    <a:pt x="74" y="45"/>
                    <a:pt x="74" y="45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62" y="82"/>
                    <a:pt x="62" y="82"/>
                    <a:pt x="62" y="82"/>
                  </a:cubicBezTo>
                  <a:cubicBezTo>
                    <a:pt x="42" y="45"/>
                    <a:pt x="42" y="45"/>
                    <a:pt x="42" y="45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7" y="82"/>
                    <a:pt x="17" y="82"/>
                    <a:pt x="17" y="82"/>
                  </a:cubicBezTo>
                  <a:cubicBezTo>
                    <a:pt x="2" y="82"/>
                    <a:pt x="2" y="82"/>
                    <a:pt x="2" y="82"/>
                  </a:cubicBezTo>
                  <a:lnTo>
                    <a:pt x="2" y="4"/>
                  </a:lnTo>
                  <a:close/>
                  <a:moveTo>
                    <a:pt x="17" y="33"/>
                  </a:moveTo>
                  <a:cubicBezTo>
                    <a:pt x="63" y="33"/>
                    <a:pt x="63" y="33"/>
                    <a:pt x="63" y="33"/>
                  </a:cubicBezTo>
                  <a:cubicBezTo>
                    <a:pt x="63" y="13"/>
                    <a:pt x="63" y="13"/>
                    <a:pt x="63" y="13"/>
                  </a:cubicBezTo>
                  <a:cubicBezTo>
                    <a:pt x="17" y="13"/>
                    <a:pt x="17" y="13"/>
                    <a:pt x="17" y="13"/>
                  </a:cubicBezTo>
                  <a:lnTo>
                    <a:pt x="17" y="33"/>
                  </a:lnTo>
                  <a:close/>
                </a:path>
              </a:pathLst>
            </a:custGeom>
            <a:solidFill>
              <a:srgbClr val="0E31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67"/>
            <p:cNvSpPr>
              <a:spLocks/>
            </p:cNvSpPr>
            <p:nvPr/>
          </p:nvSpPr>
          <p:spPr bwMode="auto">
            <a:xfrm>
              <a:off x="6537325" y="2618464"/>
              <a:ext cx="188913" cy="207963"/>
            </a:xfrm>
            <a:custGeom>
              <a:avLst/>
              <a:gdLst>
                <a:gd name="T0" fmla="*/ 75 w 78"/>
                <a:gd name="T1" fmla="*/ 51 h 86"/>
                <a:gd name="T2" fmla="*/ 74 w 78"/>
                <a:gd name="T3" fmla="*/ 48 h 86"/>
                <a:gd name="T4" fmla="*/ 71 w 78"/>
                <a:gd name="T5" fmla="*/ 47 h 86"/>
                <a:gd name="T6" fmla="*/ 17 w 78"/>
                <a:gd name="T7" fmla="*/ 47 h 86"/>
                <a:gd name="T8" fmla="*/ 17 w 78"/>
                <a:gd name="T9" fmla="*/ 70 h 86"/>
                <a:gd name="T10" fmla="*/ 78 w 78"/>
                <a:gd name="T11" fmla="*/ 70 h 86"/>
                <a:gd name="T12" fmla="*/ 78 w 78"/>
                <a:gd name="T13" fmla="*/ 86 h 86"/>
                <a:gd name="T14" fmla="*/ 76 w 78"/>
                <a:gd name="T15" fmla="*/ 83 h 86"/>
                <a:gd name="T16" fmla="*/ 73 w 78"/>
                <a:gd name="T17" fmla="*/ 82 h 86"/>
                <a:gd name="T18" fmla="*/ 2 w 78"/>
                <a:gd name="T19" fmla="*/ 82 h 86"/>
                <a:gd name="T20" fmla="*/ 2 w 78"/>
                <a:gd name="T21" fmla="*/ 4 h 86"/>
                <a:gd name="T22" fmla="*/ 0 w 78"/>
                <a:gd name="T23" fmla="*/ 0 h 86"/>
                <a:gd name="T24" fmla="*/ 78 w 78"/>
                <a:gd name="T25" fmla="*/ 0 h 86"/>
                <a:gd name="T26" fmla="*/ 78 w 78"/>
                <a:gd name="T27" fmla="*/ 16 h 86"/>
                <a:gd name="T28" fmla="*/ 76 w 78"/>
                <a:gd name="T29" fmla="*/ 13 h 86"/>
                <a:gd name="T30" fmla="*/ 73 w 78"/>
                <a:gd name="T31" fmla="*/ 12 h 86"/>
                <a:gd name="T32" fmla="*/ 17 w 78"/>
                <a:gd name="T33" fmla="*/ 12 h 86"/>
                <a:gd name="T34" fmla="*/ 17 w 78"/>
                <a:gd name="T35" fmla="*/ 35 h 86"/>
                <a:gd name="T36" fmla="*/ 75 w 78"/>
                <a:gd name="T37" fmla="*/ 35 h 86"/>
                <a:gd name="T38" fmla="*/ 75 w 78"/>
                <a:gd name="T39" fmla="*/ 51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8" h="86">
                  <a:moveTo>
                    <a:pt x="75" y="51"/>
                  </a:moveTo>
                  <a:cubicBezTo>
                    <a:pt x="75" y="50"/>
                    <a:pt x="74" y="49"/>
                    <a:pt x="74" y="48"/>
                  </a:cubicBezTo>
                  <a:cubicBezTo>
                    <a:pt x="73" y="48"/>
                    <a:pt x="72" y="47"/>
                    <a:pt x="71" y="47"/>
                  </a:cubicBezTo>
                  <a:cubicBezTo>
                    <a:pt x="17" y="47"/>
                    <a:pt x="17" y="47"/>
                    <a:pt x="17" y="47"/>
                  </a:cubicBezTo>
                  <a:cubicBezTo>
                    <a:pt x="17" y="70"/>
                    <a:pt x="17" y="70"/>
                    <a:pt x="17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7" y="84"/>
                    <a:pt x="77" y="83"/>
                    <a:pt x="76" y="83"/>
                  </a:cubicBezTo>
                  <a:cubicBezTo>
                    <a:pt x="75" y="82"/>
                    <a:pt x="74" y="82"/>
                    <a:pt x="73" y="82"/>
                  </a:cubicBezTo>
                  <a:cubicBezTo>
                    <a:pt x="2" y="82"/>
                    <a:pt x="2" y="82"/>
                    <a:pt x="2" y="82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78" y="16"/>
                    <a:pt x="78" y="16"/>
                    <a:pt x="78" y="16"/>
                  </a:cubicBezTo>
                  <a:cubicBezTo>
                    <a:pt x="77" y="15"/>
                    <a:pt x="77" y="14"/>
                    <a:pt x="76" y="13"/>
                  </a:cubicBezTo>
                  <a:cubicBezTo>
                    <a:pt x="75" y="13"/>
                    <a:pt x="74" y="12"/>
                    <a:pt x="73" y="12"/>
                  </a:cubicBezTo>
                  <a:cubicBezTo>
                    <a:pt x="17" y="12"/>
                    <a:pt x="17" y="12"/>
                    <a:pt x="17" y="12"/>
                  </a:cubicBezTo>
                  <a:cubicBezTo>
                    <a:pt x="17" y="35"/>
                    <a:pt x="17" y="35"/>
                    <a:pt x="17" y="35"/>
                  </a:cubicBezTo>
                  <a:cubicBezTo>
                    <a:pt x="75" y="35"/>
                    <a:pt x="75" y="35"/>
                    <a:pt x="75" y="35"/>
                  </a:cubicBezTo>
                  <a:lnTo>
                    <a:pt x="75" y="51"/>
                  </a:lnTo>
                  <a:close/>
                </a:path>
              </a:pathLst>
            </a:custGeom>
            <a:solidFill>
              <a:srgbClr val="0E31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4" name="Freeform 68"/>
            <p:cNvSpPr>
              <a:spLocks/>
            </p:cNvSpPr>
            <p:nvPr/>
          </p:nvSpPr>
          <p:spPr bwMode="auto">
            <a:xfrm>
              <a:off x="5086350" y="3034389"/>
              <a:ext cx="2268538" cy="244475"/>
            </a:xfrm>
            <a:custGeom>
              <a:avLst/>
              <a:gdLst>
                <a:gd name="T0" fmla="*/ 1226 w 1429"/>
                <a:gd name="T1" fmla="*/ 0 h 154"/>
                <a:gd name="T2" fmla="*/ 204 w 1429"/>
                <a:gd name="T3" fmla="*/ 0 h 154"/>
                <a:gd name="T4" fmla="*/ 0 w 1429"/>
                <a:gd name="T5" fmla="*/ 154 h 154"/>
                <a:gd name="T6" fmla="*/ 1429 w 1429"/>
                <a:gd name="T7" fmla="*/ 154 h 154"/>
                <a:gd name="T8" fmla="*/ 1226 w 1429"/>
                <a:gd name="T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29" h="154">
                  <a:moveTo>
                    <a:pt x="1226" y="0"/>
                  </a:moveTo>
                  <a:lnTo>
                    <a:pt x="204" y="0"/>
                  </a:lnTo>
                  <a:lnTo>
                    <a:pt x="0" y="154"/>
                  </a:lnTo>
                  <a:lnTo>
                    <a:pt x="1429" y="154"/>
                  </a:lnTo>
                  <a:lnTo>
                    <a:pt x="1226" y="0"/>
                  </a:lnTo>
                  <a:close/>
                </a:path>
              </a:pathLst>
            </a:custGeom>
            <a:solidFill>
              <a:srgbClr val="FF9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5" name="Freeform 69"/>
            <p:cNvSpPr>
              <a:spLocks/>
            </p:cNvSpPr>
            <p:nvPr/>
          </p:nvSpPr>
          <p:spPr bwMode="auto">
            <a:xfrm>
              <a:off x="6924675" y="3034389"/>
              <a:ext cx="430213" cy="244475"/>
            </a:xfrm>
            <a:custGeom>
              <a:avLst/>
              <a:gdLst>
                <a:gd name="T0" fmla="*/ 68 w 271"/>
                <a:gd name="T1" fmla="*/ 0 h 154"/>
                <a:gd name="T2" fmla="*/ 0 w 271"/>
                <a:gd name="T3" fmla="*/ 0 h 154"/>
                <a:gd name="T4" fmla="*/ 177 w 271"/>
                <a:gd name="T5" fmla="*/ 154 h 154"/>
                <a:gd name="T6" fmla="*/ 271 w 271"/>
                <a:gd name="T7" fmla="*/ 154 h 154"/>
                <a:gd name="T8" fmla="*/ 68 w 271"/>
                <a:gd name="T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1" h="154">
                  <a:moveTo>
                    <a:pt x="68" y="0"/>
                  </a:moveTo>
                  <a:lnTo>
                    <a:pt x="0" y="0"/>
                  </a:lnTo>
                  <a:lnTo>
                    <a:pt x="177" y="154"/>
                  </a:lnTo>
                  <a:lnTo>
                    <a:pt x="271" y="15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9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6" name="Freeform 70"/>
            <p:cNvSpPr>
              <a:spLocks/>
            </p:cNvSpPr>
            <p:nvPr/>
          </p:nvSpPr>
          <p:spPr bwMode="auto">
            <a:xfrm>
              <a:off x="6707188" y="3034389"/>
              <a:ext cx="346075" cy="244475"/>
            </a:xfrm>
            <a:custGeom>
              <a:avLst/>
              <a:gdLst>
                <a:gd name="T0" fmla="*/ 68 w 218"/>
                <a:gd name="T1" fmla="*/ 0 h 154"/>
                <a:gd name="T2" fmla="*/ 0 w 218"/>
                <a:gd name="T3" fmla="*/ 0 h 154"/>
                <a:gd name="T4" fmla="*/ 122 w 218"/>
                <a:gd name="T5" fmla="*/ 154 h 154"/>
                <a:gd name="T6" fmla="*/ 218 w 218"/>
                <a:gd name="T7" fmla="*/ 154 h 154"/>
                <a:gd name="T8" fmla="*/ 68 w 218"/>
                <a:gd name="T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154">
                  <a:moveTo>
                    <a:pt x="68" y="0"/>
                  </a:moveTo>
                  <a:lnTo>
                    <a:pt x="0" y="0"/>
                  </a:lnTo>
                  <a:lnTo>
                    <a:pt x="122" y="154"/>
                  </a:lnTo>
                  <a:lnTo>
                    <a:pt x="218" y="15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9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7" name="Freeform 71"/>
            <p:cNvSpPr>
              <a:spLocks/>
            </p:cNvSpPr>
            <p:nvPr/>
          </p:nvSpPr>
          <p:spPr bwMode="auto">
            <a:xfrm>
              <a:off x="6492875" y="3034389"/>
              <a:ext cx="257175" cy="244475"/>
            </a:xfrm>
            <a:custGeom>
              <a:avLst/>
              <a:gdLst>
                <a:gd name="T0" fmla="*/ 67 w 162"/>
                <a:gd name="T1" fmla="*/ 0 h 154"/>
                <a:gd name="T2" fmla="*/ 0 w 162"/>
                <a:gd name="T3" fmla="*/ 0 h 154"/>
                <a:gd name="T4" fmla="*/ 67 w 162"/>
                <a:gd name="T5" fmla="*/ 154 h 154"/>
                <a:gd name="T6" fmla="*/ 162 w 162"/>
                <a:gd name="T7" fmla="*/ 154 h 154"/>
                <a:gd name="T8" fmla="*/ 67 w 162"/>
                <a:gd name="T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154">
                  <a:moveTo>
                    <a:pt x="67" y="0"/>
                  </a:moveTo>
                  <a:lnTo>
                    <a:pt x="0" y="0"/>
                  </a:lnTo>
                  <a:lnTo>
                    <a:pt x="67" y="154"/>
                  </a:lnTo>
                  <a:lnTo>
                    <a:pt x="162" y="15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rgbClr val="FF9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8" name="Freeform 72"/>
            <p:cNvSpPr>
              <a:spLocks/>
            </p:cNvSpPr>
            <p:nvPr/>
          </p:nvSpPr>
          <p:spPr bwMode="auto">
            <a:xfrm>
              <a:off x="6275388" y="3034389"/>
              <a:ext cx="173038" cy="244475"/>
            </a:xfrm>
            <a:custGeom>
              <a:avLst/>
              <a:gdLst>
                <a:gd name="T0" fmla="*/ 68 w 109"/>
                <a:gd name="T1" fmla="*/ 0 h 154"/>
                <a:gd name="T2" fmla="*/ 0 w 109"/>
                <a:gd name="T3" fmla="*/ 0 h 154"/>
                <a:gd name="T4" fmla="*/ 13 w 109"/>
                <a:gd name="T5" fmla="*/ 154 h 154"/>
                <a:gd name="T6" fmla="*/ 109 w 109"/>
                <a:gd name="T7" fmla="*/ 154 h 154"/>
                <a:gd name="T8" fmla="*/ 68 w 109"/>
                <a:gd name="T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" h="154">
                  <a:moveTo>
                    <a:pt x="68" y="0"/>
                  </a:moveTo>
                  <a:lnTo>
                    <a:pt x="0" y="0"/>
                  </a:lnTo>
                  <a:lnTo>
                    <a:pt x="13" y="154"/>
                  </a:lnTo>
                  <a:lnTo>
                    <a:pt x="109" y="154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rgbClr val="FF9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9" name="Freeform 73"/>
            <p:cNvSpPr>
              <a:spLocks/>
            </p:cNvSpPr>
            <p:nvPr/>
          </p:nvSpPr>
          <p:spPr bwMode="auto">
            <a:xfrm>
              <a:off x="5994400" y="3034389"/>
              <a:ext cx="171450" cy="244475"/>
            </a:xfrm>
            <a:custGeom>
              <a:avLst/>
              <a:gdLst>
                <a:gd name="T0" fmla="*/ 41 w 108"/>
                <a:gd name="T1" fmla="*/ 0 h 154"/>
                <a:gd name="T2" fmla="*/ 0 w 108"/>
                <a:gd name="T3" fmla="*/ 154 h 154"/>
                <a:gd name="T4" fmla="*/ 94 w 108"/>
                <a:gd name="T5" fmla="*/ 154 h 154"/>
                <a:gd name="T6" fmla="*/ 108 w 108"/>
                <a:gd name="T7" fmla="*/ 0 h 154"/>
                <a:gd name="T8" fmla="*/ 41 w 108"/>
                <a:gd name="T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154">
                  <a:moveTo>
                    <a:pt x="41" y="0"/>
                  </a:moveTo>
                  <a:lnTo>
                    <a:pt x="0" y="154"/>
                  </a:lnTo>
                  <a:lnTo>
                    <a:pt x="94" y="154"/>
                  </a:lnTo>
                  <a:lnTo>
                    <a:pt x="108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FF9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0" name="Freeform 74"/>
            <p:cNvSpPr>
              <a:spLocks/>
            </p:cNvSpPr>
            <p:nvPr/>
          </p:nvSpPr>
          <p:spPr bwMode="auto">
            <a:xfrm>
              <a:off x="5692775" y="3034389"/>
              <a:ext cx="258763" cy="244475"/>
            </a:xfrm>
            <a:custGeom>
              <a:avLst/>
              <a:gdLst>
                <a:gd name="T0" fmla="*/ 94 w 163"/>
                <a:gd name="T1" fmla="*/ 0 h 154"/>
                <a:gd name="T2" fmla="*/ 0 w 163"/>
                <a:gd name="T3" fmla="*/ 154 h 154"/>
                <a:gd name="T4" fmla="*/ 94 w 163"/>
                <a:gd name="T5" fmla="*/ 154 h 154"/>
                <a:gd name="T6" fmla="*/ 163 w 163"/>
                <a:gd name="T7" fmla="*/ 0 h 154"/>
                <a:gd name="T8" fmla="*/ 94 w 163"/>
                <a:gd name="T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3" h="154">
                  <a:moveTo>
                    <a:pt x="94" y="0"/>
                  </a:moveTo>
                  <a:lnTo>
                    <a:pt x="0" y="154"/>
                  </a:lnTo>
                  <a:lnTo>
                    <a:pt x="94" y="154"/>
                  </a:lnTo>
                  <a:lnTo>
                    <a:pt x="163" y="0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FF9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1" name="Freeform 75"/>
            <p:cNvSpPr>
              <a:spLocks/>
            </p:cNvSpPr>
            <p:nvPr/>
          </p:nvSpPr>
          <p:spPr bwMode="auto">
            <a:xfrm>
              <a:off x="5387975" y="3034389"/>
              <a:ext cx="346075" cy="244475"/>
            </a:xfrm>
            <a:custGeom>
              <a:avLst/>
              <a:gdLst>
                <a:gd name="T0" fmla="*/ 149 w 218"/>
                <a:gd name="T1" fmla="*/ 0 h 154"/>
                <a:gd name="T2" fmla="*/ 0 w 218"/>
                <a:gd name="T3" fmla="*/ 154 h 154"/>
                <a:gd name="T4" fmla="*/ 96 w 218"/>
                <a:gd name="T5" fmla="*/ 154 h 154"/>
                <a:gd name="T6" fmla="*/ 218 w 218"/>
                <a:gd name="T7" fmla="*/ 0 h 154"/>
                <a:gd name="T8" fmla="*/ 149 w 218"/>
                <a:gd name="T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8" h="154">
                  <a:moveTo>
                    <a:pt x="149" y="0"/>
                  </a:moveTo>
                  <a:lnTo>
                    <a:pt x="0" y="154"/>
                  </a:lnTo>
                  <a:lnTo>
                    <a:pt x="96" y="154"/>
                  </a:lnTo>
                  <a:lnTo>
                    <a:pt x="218" y="0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rgbClr val="FF9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2" name="Freeform 76"/>
            <p:cNvSpPr>
              <a:spLocks/>
            </p:cNvSpPr>
            <p:nvPr/>
          </p:nvSpPr>
          <p:spPr bwMode="auto">
            <a:xfrm>
              <a:off x="5086350" y="3034389"/>
              <a:ext cx="431800" cy="244475"/>
            </a:xfrm>
            <a:custGeom>
              <a:avLst/>
              <a:gdLst>
                <a:gd name="T0" fmla="*/ 204 w 272"/>
                <a:gd name="T1" fmla="*/ 0 h 154"/>
                <a:gd name="T2" fmla="*/ 0 w 272"/>
                <a:gd name="T3" fmla="*/ 154 h 154"/>
                <a:gd name="T4" fmla="*/ 96 w 272"/>
                <a:gd name="T5" fmla="*/ 154 h 154"/>
                <a:gd name="T6" fmla="*/ 272 w 272"/>
                <a:gd name="T7" fmla="*/ 0 h 154"/>
                <a:gd name="T8" fmla="*/ 204 w 272"/>
                <a:gd name="T9" fmla="*/ 0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54">
                  <a:moveTo>
                    <a:pt x="204" y="0"/>
                  </a:moveTo>
                  <a:lnTo>
                    <a:pt x="0" y="154"/>
                  </a:lnTo>
                  <a:lnTo>
                    <a:pt x="96" y="154"/>
                  </a:lnTo>
                  <a:lnTo>
                    <a:pt x="272" y="0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FF92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3" name="Freeform 77"/>
            <p:cNvSpPr>
              <a:spLocks/>
            </p:cNvSpPr>
            <p:nvPr/>
          </p:nvSpPr>
          <p:spPr bwMode="auto">
            <a:xfrm>
              <a:off x="5086350" y="3278864"/>
              <a:ext cx="152400" cy="139700"/>
            </a:xfrm>
            <a:custGeom>
              <a:avLst/>
              <a:gdLst>
                <a:gd name="T0" fmla="*/ 63 w 63"/>
                <a:gd name="T1" fmla="*/ 27 h 58"/>
                <a:gd name="T2" fmla="*/ 32 w 63"/>
                <a:gd name="T3" fmla="*/ 58 h 58"/>
                <a:gd name="T4" fmla="*/ 0 w 63"/>
                <a:gd name="T5" fmla="*/ 27 h 58"/>
                <a:gd name="T6" fmla="*/ 0 w 63"/>
                <a:gd name="T7" fmla="*/ 0 h 58"/>
                <a:gd name="T8" fmla="*/ 63 w 63"/>
                <a:gd name="T9" fmla="*/ 0 h 58"/>
                <a:gd name="T10" fmla="*/ 63 w 63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58">
                  <a:moveTo>
                    <a:pt x="63" y="27"/>
                  </a:moveTo>
                  <a:cubicBezTo>
                    <a:pt x="63" y="44"/>
                    <a:pt x="49" y="58"/>
                    <a:pt x="32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63" y="27"/>
                  </a:lnTo>
                  <a:close/>
                </a:path>
              </a:pathLst>
            </a:custGeom>
            <a:solidFill>
              <a:srgbClr val="FF6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4" name="Freeform 78"/>
            <p:cNvSpPr>
              <a:spLocks/>
            </p:cNvSpPr>
            <p:nvPr/>
          </p:nvSpPr>
          <p:spPr bwMode="auto">
            <a:xfrm>
              <a:off x="5238750" y="3278864"/>
              <a:ext cx="152400" cy="139700"/>
            </a:xfrm>
            <a:custGeom>
              <a:avLst/>
              <a:gdLst>
                <a:gd name="T0" fmla="*/ 63 w 63"/>
                <a:gd name="T1" fmla="*/ 27 h 58"/>
                <a:gd name="T2" fmla="*/ 31 w 63"/>
                <a:gd name="T3" fmla="*/ 58 h 58"/>
                <a:gd name="T4" fmla="*/ 0 w 63"/>
                <a:gd name="T5" fmla="*/ 27 h 58"/>
                <a:gd name="T6" fmla="*/ 0 w 63"/>
                <a:gd name="T7" fmla="*/ 0 h 58"/>
                <a:gd name="T8" fmla="*/ 63 w 63"/>
                <a:gd name="T9" fmla="*/ 0 h 58"/>
                <a:gd name="T10" fmla="*/ 63 w 63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58">
                  <a:moveTo>
                    <a:pt x="63" y="27"/>
                  </a:moveTo>
                  <a:cubicBezTo>
                    <a:pt x="63" y="44"/>
                    <a:pt x="49" y="58"/>
                    <a:pt x="31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63" y="27"/>
                  </a:ln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5" name="Freeform 79"/>
            <p:cNvSpPr>
              <a:spLocks/>
            </p:cNvSpPr>
            <p:nvPr/>
          </p:nvSpPr>
          <p:spPr bwMode="auto">
            <a:xfrm>
              <a:off x="5391150" y="3278864"/>
              <a:ext cx="149225" cy="139700"/>
            </a:xfrm>
            <a:custGeom>
              <a:avLst/>
              <a:gdLst>
                <a:gd name="T0" fmla="*/ 62 w 62"/>
                <a:gd name="T1" fmla="*/ 27 h 58"/>
                <a:gd name="T2" fmla="*/ 31 w 62"/>
                <a:gd name="T3" fmla="*/ 58 h 58"/>
                <a:gd name="T4" fmla="*/ 0 w 62"/>
                <a:gd name="T5" fmla="*/ 27 h 58"/>
                <a:gd name="T6" fmla="*/ 0 w 62"/>
                <a:gd name="T7" fmla="*/ 0 h 58"/>
                <a:gd name="T8" fmla="*/ 62 w 62"/>
                <a:gd name="T9" fmla="*/ 0 h 58"/>
                <a:gd name="T10" fmla="*/ 62 w 62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58">
                  <a:moveTo>
                    <a:pt x="62" y="27"/>
                  </a:moveTo>
                  <a:cubicBezTo>
                    <a:pt x="62" y="44"/>
                    <a:pt x="48" y="58"/>
                    <a:pt x="31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2" y="0"/>
                    <a:pt x="62" y="0"/>
                    <a:pt x="62" y="0"/>
                  </a:cubicBezTo>
                  <a:lnTo>
                    <a:pt x="62" y="27"/>
                  </a:lnTo>
                  <a:close/>
                </a:path>
              </a:pathLst>
            </a:custGeom>
            <a:solidFill>
              <a:srgbClr val="FF6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6" name="Freeform 80"/>
            <p:cNvSpPr>
              <a:spLocks/>
            </p:cNvSpPr>
            <p:nvPr/>
          </p:nvSpPr>
          <p:spPr bwMode="auto">
            <a:xfrm>
              <a:off x="5540375" y="3278864"/>
              <a:ext cx="152400" cy="139700"/>
            </a:xfrm>
            <a:custGeom>
              <a:avLst/>
              <a:gdLst>
                <a:gd name="T0" fmla="*/ 63 w 63"/>
                <a:gd name="T1" fmla="*/ 27 h 58"/>
                <a:gd name="T2" fmla="*/ 32 w 63"/>
                <a:gd name="T3" fmla="*/ 58 h 58"/>
                <a:gd name="T4" fmla="*/ 0 w 63"/>
                <a:gd name="T5" fmla="*/ 27 h 58"/>
                <a:gd name="T6" fmla="*/ 0 w 63"/>
                <a:gd name="T7" fmla="*/ 0 h 58"/>
                <a:gd name="T8" fmla="*/ 63 w 63"/>
                <a:gd name="T9" fmla="*/ 0 h 58"/>
                <a:gd name="T10" fmla="*/ 63 w 63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58">
                  <a:moveTo>
                    <a:pt x="63" y="27"/>
                  </a:moveTo>
                  <a:cubicBezTo>
                    <a:pt x="63" y="44"/>
                    <a:pt x="49" y="58"/>
                    <a:pt x="32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63" y="27"/>
                  </a:ln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7" name="Freeform 81"/>
            <p:cNvSpPr>
              <a:spLocks/>
            </p:cNvSpPr>
            <p:nvPr/>
          </p:nvSpPr>
          <p:spPr bwMode="auto">
            <a:xfrm>
              <a:off x="5692775" y="3278864"/>
              <a:ext cx="152400" cy="139700"/>
            </a:xfrm>
            <a:custGeom>
              <a:avLst/>
              <a:gdLst>
                <a:gd name="T0" fmla="*/ 63 w 63"/>
                <a:gd name="T1" fmla="*/ 27 h 58"/>
                <a:gd name="T2" fmla="*/ 31 w 63"/>
                <a:gd name="T3" fmla="*/ 58 h 58"/>
                <a:gd name="T4" fmla="*/ 0 w 63"/>
                <a:gd name="T5" fmla="*/ 27 h 58"/>
                <a:gd name="T6" fmla="*/ 0 w 63"/>
                <a:gd name="T7" fmla="*/ 0 h 58"/>
                <a:gd name="T8" fmla="*/ 63 w 63"/>
                <a:gd name="T9" fmla="*/ 0 h 58"/>
                <a:gd name="T10" fmla="*/ 63 w 63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58">
                  <a:moveTo>
                    <a:pt x="63" y="27"/>
                  </a:moveTo>
                  <a:cubicBezTo>
                    <a:pt x="63" y="44"/>
                    <a:pt x="49" y="58"/>
                    <a:pt x="31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63" y="27"/>
                  </a:lnTo>
                  <a:close/>
                </a:path>
              </a:pathLst>
            </a:custGeom>
            <a:solidFill>
              <a:srgbClr val="FF6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8" name="Freeform 82"/>
            <p:cNvSpPr>
              <a:spLocks/>
            </p:cNvSpPr>
            <p:nvPr/>
          </p:nvSpPr>
          <p:spPr bwMode="auto">
            <a:xfrm>
              <a:off x="5845175" y="3278864"/>
              <a:ext cx="149225" cy="139700"/>
            </a:xfrm>
            <a:custGeom>
              <a:avLst/>
              <a:gdLst>
                <a:gd name="T0" fmla="*/ 62 w 62"/>
                <a:gd name="T1" fmla="*/ 27 h 58"/>
                <a:gd name="T2" fmla="*/ 31 w 62"/>
                <a:gd name="T3" fmla="*/ 58 h 58"/>
                <a:gd name="T4" fmla="*/ 0 w 62"/>
                <a:gd name="T5" fmla="*/ 27 h 58"/>
                <a:gd name="T6" fmla="*/ 0 w 62"/>
                <a:gd name="T7" fmla="*/ 0 h 58"/>
                <a:gd name="T8" fmla="*/ 62 w 62"/>
                <a:gd name="T9" fmla="*/ 0 h 58"/>
                <a:gd name="T10" fmla="*/ 62 w 62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58">
                  <a:moveTo>
                    <a:pt x="62" y="27"/>
                  </a:moveTo>
                  <a:cubicBezTo>
                    <a:pt x="62" y="44"/>
                    <a:pt x="48" y="58"/>
                    <a:pt x="31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2" y="0"/>
                    <a:pt x="62" y="0"/>
                    <a:pt x="62" y="0"/>
                  </a:cubicBezTo>
                  <a:lnTo>
                    <a:pt x="62" y="27"/>
                  </a:ln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9" name="Freeform 83"/>
            <p:cNvSpPr>
              <a:spLocks/>
            </p:cNvSpPr>
            <p:nvPr/>
          </p:nvSpPr>
          <p:spPr bwMode="auto">
            <a:xfrm>
              <a:off x="5994400" y="3278864"/>
              <a:ext cx="152400" cy="139700"/>
            </a:xfrm>
            <a:custGeom>
              <a:avLst/>
              <a:gdLst>
                <a:gd name="T0" fmla="*/ 63 w 63"/>
                <a:gd name="T1" fmla="*/ 27 h 58"/>
                <a:gd name="T2" fmla="*/ 32 w 63"/>
                <a:gd name="T3" fmla="*/ 58 h 58"/>
                <a:gd name="T4" fmla="*/ 0 w 63"/>
                <a:gd name="T5" fmla="*/ 27 h 58"/>
                <a:gd name="T6" fmla="*/ 0 w 63"/>
                <a:gd name="T7" fmla="*/ 0 h 58"/>
                <a:gd name="T8" fmla="*/ 63 w 63"/>
                <a:gd name="T9" fmla="*/ 0 h 58"/>
                <a:gd name="T10" fmla="*/ 63 w 63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58">
                  <a:moveTo>
                    <a:pt x="63" y="27"/>
                  </a:moveTo>
                  <a:cubicBezTo>
                    <a:pt x="63" y="44"/>
                    <a:pt x="49" y="58"/>
                    <a:pt x="32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63" y="27"/>
                  </a:lnTo>
                  <a:close/>
                </a:path>
              </a:pathLst>
            </a:custGeom>
            <a:solidFill>
              <a:srgbClr val="FF6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0" name="Freeform 84"/>
            <p:cNvSpPr>
              <a:spLocks/>
            </p:cNvSpPr>
            <p:nvPr/>
          </p:nvSpPr>
          <p:spPr bwMode="auto">
            <a:xfrm>
              <a:off x="6146800" y="3278864"/>
              <a:ext cx="152400" cy="139700"/>
            </a:xfrm>
            <a:custGeom>
              <a:avLst/>
              <a:gdLst>
                <a:gd name="T0" fmla="*/ 63 w 63"/>
                <a:gd name="T1" fmla="*/ 27 h 58"/>
                <a:gd name="T2" fmla="*/ 31 w 63"/>
                <a:gd name="T3" fmla="*/ 58 h 58"/>
                <a:gd name="T4" fmla="*/ 0 w 63"/>
                <a:gd name="T5" fmla="*/ 27 h 58"/>
                <a:gd name="T6" fmla="*/ 0 w 63"/>
                <a:gd name="T7" fmla="*/ 0 h 58"/>
                <a:gd name="T8" fmla="*/ 63 w 63"/>
                <a:gd name="T9" fmla="*/ 0 h 58"/>
                <a:gd name="T10" fmla="*/ 63 w 63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58">
                  <a:moveTo>
                    <a:pt x="63" y="27"/>
                  </a:moveTo>
                  <a:cubicBezTo>
                    <a:pt x="63" y="44"/>
                    <a:pt x="49" y="58"/>
                    <a:pt x="31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63" y="27"/>
                  </a:ln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1" name="Freeform 85"/>
            <p:cNvSpPr>
              <a:spLocks/>
            </p:cNvSpPr>
            <p:nvPr/>
          </p:nvSpPr>
          <p:spPr bwMode="auto">
            <a:xfrm>
              <a:off x="6299200" y="3278864"/>
              <a:ext cx="149225" cy="139700"/>
            </a:xfrm>
            <a:custGeom>
              <a:avLst/>
              <a:gdLst>
                <a:gd name="T0" fmla="*/ 62 w 62"/>
                <a:gd name="T1" fmla="*/ 27 h 58"/>
                <a:gd name="T2" fmla="*/ 31 w 62"/>
                <a:gd name="T3" fmla="*/ 58 h 58"/>
                <a:gd name="T4" fmla="*/ 0 w 62"/>
                <a:gd name="T5" fmla="*/ 27 h 58"/>
                <a:gd name="T6" fmla="*/ 0 w 62"/>
                <a:gd name="T7" fmla="*/ 0 h 58"/>
                <a:gd name="T8" fmla="*/ 62 w 62"/>
                <a:gd name="T9" fmla="*/ 0 h 58"/>
                <a:gd name="T10" fmla="*/ 62 w 62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58">
                  <a:moveTo>
                    <a:pt x="62" y="27"/>
                  </a:moveTo>
                  <a:cubicBezTo>
                    <a:pt x="62" y="44"/>
                    <a:pt x="48" y="58"/>
                    <a:pt x="31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2" y="0"/>
                    <a:pt x="62" y="0"/>
                    <a:pt x="62" y="0"/>
                  </a:cubicBezTo>
                  <a:lnTo>
                    <a:pt x="62" y="27"/>
                  </a:lnTo>
                  <a:close/>
                </a:path>
              </a:pathLst>
            </a:custGeom>
            <a:solidFill>
              <a:srgbClr val="FF6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2" name="Freeform 86"/>
            <p:cNvSpPr>
              <a:spLocks/>
            </p:cNvSpPr>
            <p:nvPr/>
          </p:nvSpPr>
          <p:spPr bwMode="auto">
            <a:xfrm>
              <a:off x="6448425" y="3278864"/>
              <a:ext cx="152400" cy="139700"/>
            </a:xfrm>
            <a:custGeom>
              <a:avLst/>
              <a:gdLst>
                <a:gd name="T0" fmla="*/ 63 w 63"/>
                <a:gd name="T1" fmla="*/ 27 h 58"/>
                <a:gd name="T2" fmla="*/ 32 w 63"/>
                <a:gd name="T3" fmla="*/ 58 h 58"/>
                <a:gd name="T4" fmla="*/ 0 w 63"/>
                <a:gd name="T5" fmla="*/ 27 h 58"/>
                <a:gd name="T6" fmla="*/ 0 w 63"/>
                <a:gd name="T7" fmla="*/ 0 h 58"/>
                <a:gd name="T8" fmla="*/ 63 w 63"/>
                <a:gd name="T9" fmla="*/ 0 h 58"/>
                <a:gd name="T10" fmla="*/ 63 w 63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58">
                  <a:moveTo>
                    <a:pt x="63" y="27"/>
                  </a:moveTo>
                  <a:cubicBezTo>
                    <a:pt x="63" y="44"/>
                    <a:pt x="49" y="58"/>
                    <a:pt x="32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63" y="27"/>
                  </a:ln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3" name="Freeform 87"/>
            <p:cNvSpPr>
              <a:spLocks/>
            </p:cNvSpPr>
            <p:nvPr/>
          </p:nvSpPr>
          <p:spPr bwMode="auto">
            <a:xfrm>
              <a:off x="6600825" y="3278864"/>
              <a:ext cx="152400" cy="139700"/>
            </a:xfrm>
            <a:custGeom>
              <a:avLst/>
              <a:gdLst>
                <a:gd name="T0" fmla="*/ 63 w 63"/>
                <a:gd name="T1" fmla="*/ 27 h 58"/>
                <a:gd name="T2" fmla="*/ 31 w 63"/>
                <a:gd name="T3" fmla="*/ 58 h 58"/>
                <a:gd name="T4" fmla="*/ 0 w 63"/>
                <a:gd name="T5" fmla="*/ 27 h 58"/>
                <a:gd name="T6" fmla="*/ 0 w 63"/>
                <a:gd name="T7" fmla="*/ 0 h 58"/>
                <a:gd name="T8" fmla="*/ 63 w 63"/>
                <a:gd name="T9" fmla="*/ 0 h 58"/>
                <a:gd name="T10" fmla="*/ 63 w 63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58">
                  <a:moveTo>
                    <a:pt x="63" y="27"/>
                  </a:moveTo>
                  <a:cubicBezTo>
                    <a:pt x="63" y="44"/>
                    <a:pt x="49" y="58"/>
                    <a:pt x="31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63" y="27"/>
                  </a:lnTo>
                  <a:close/>
                </a:path>
              </a:pathLst>
            </a:custGeom>
            <a:solidFill>
              <a:srgbClr val="FF6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4" name="Freeform 88"/>
            <p:cNvSpPr>
              <a:spLocks/>
            </p:cNvSpPr>
            <p:nvPr/>
          </p:nvSpPr>
          <p:spPr bwMode="auto">
            <a:xfrm>
              <a:off x="6753225" y="3278864"/>
              <a:ext cx="149225" cy="139700"/>
            </a:xfrm>
            <a:custGeom>
              <a:avLst/>
              <a:gdLst>
                <a:gd name="T0" fmla="*/ 62 w 62"/>
                <a:gd name="T1" fmla="*/ 27 h 58"/>
                <a:gd name="T2" fmla="*/ 31 w 62"/>
                <a:gd name="T3" fmla="*/ 58 h 58"/>
                <a:gd name="T4" fmla="*/ 0 w 62"/>
                <a:gd name="T5" fmla="*/ 27 h 58"/>
                <a:gd name="T6" fmla="*/ 0 w 62"/>
                <a:gd name="T7" fmla="*/ 0 h 58"/>
                <a:gd name="T8" fmla="*/ 62 w 62"/>
                <a:gd name="T9" fmla="*/ 0 h 58"/>
                <a:gd name="T10" fmla="*/ 62 w 62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58">
                  <a:moveTo>
                    <a:pt x="62" y="27"/>
                  </a:moveTo>
                  <a:cubicBezTo>
                    <a:pt x="62" y="44"/>
                    <a:pt x="48" y="58"/>
                    <a:pt x="31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2" y="0"/>
                    <a:pt x="62" y="0"/>
                    <a:pt x="62" y="0"/>
                  </a:cubicBezTo>
                  <a:lnTo>
                    <a:pt x="62" y="27"/>
                  </a:ln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5" name="Freeform 89"/>
            <p:cNvSpPr>
              <a:spLocks/>
            </p:cNvSpPr>
            <p:nvPr/>
          </p:nvSpPr>
          <p:spPr bwMode="auto">
            <a:xfrm>
              <a:off x="6902450" y="3278864"/>
              <a:ext cx="152400" cy="139700"/>
            </a:xfrm>
            <a:custGeom>
              <a:avLst/>
              <a:gdLst>
                <a:gd name="T0" fmla="*/ 63 w 63"/>
                <a:gd name="T1" fmla="*/ 27 h 58"/>
                <a:gd name="T2" fmla="*/ 32 w 63"/>
                <a:gd name="T3" fmla="*/ 58 h 58"/>
                <a:gd name="T4" fmla="*/ 0 w 63"/>
                <a:gd name="T5" fmla="*/ 27 h 58"/>
                <a:gd name="T6" fmla="*/ 0 w 63"/>
                <a:gd name="T7" fmla="*/ 0 h 58"/>
                <a:gd name="T8" fmla="*/ 63 w 63"/>
                <a:gd name="T9" fmla="*/ 0 h 58"/>
                <a:gd name="T10" fmla="*/ 63 w 63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58">
                  <a:moveTo>
                    <a:pt x="63" y="27"/>
                  </a:moveTo>
                  <a:cubicBezTo>
                    <a:pt x="63" y="44"/>
                    <a:pt x="49" y="58"/>
                    <a:pt x="32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63" y="27"/>
                  </a:lnTo>
                  <a:close/>
                </a:path>
              </a:pathLst>
            </a:custGeom>
            <a:solidFill>
              <a:srgbClr val="FF6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6" name="Freeform 90"/>
            <p:cNvSpPr>
              <a:spLocks/>
            </p:cNvSpPr>
            <p:nvPr/>
          </p:nvSpPr>
          <p:spPr bwMode="auto">
            <a:xfrm>
              <a:off x="7054850" y="3278864"/>
              <a:ext cx="152400" cy="139700"/>
            </a:xfrm>
            <a:custGeom>
              <a:avLst/>
              <a:gdLst>
                <a:gd name="T0" fmla="*/ 63 w 63"/>
                <a:gd name="T1" fmla="*/ 27 h 58"/>
                <a:gd name="T2" fmla="*/ 31 w 63"/>
                <a:gd name="T3" fmla="*/ 58 h 58"/>
                <a:gd name="T4" fmla="*/ 0 w 63"/>
                <a:gd name="T5" fmla="*/ 27 h 58"/>
                <a:gd name="T6" fmla="*/ 0 w 63"/>
                <a:gd name="T7" fmla="*/ 0 h 58"/>
                <a:gd name="T8" fmla="*/ 63 w 63"/>
                <a:gd name="T9" fmla="*/ 0 h 58"/>
                <a:gd name="T10" fmla="*/ 63 w 63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58">
                  <a:moveTo>
                    <a:pt x="63" y="27"/>
                  </a:moveTo>
                  <a:cubicBezTo>
                    <a:pt x="63" y="44"/>
                    <a:pt x="49" y="58"/>
                    <a:pt x="31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63" y="27"/>
                  </a:lnTo>
                  <a:close/>
                </a:path>
              </a:pathLst>
            </a:custGeom>
            <a:solidFill>
              <a:srgbClr val="DBDB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7" name="Freeform 91"/>
            <p:cNvSpPr>
              <a:spLocks/>
            </p:cNvSpPr>
            <p:nvPr/>
          </p:nvSpPr>
          <p:spPr bwMode="auto">
            <a:xfrm>
              <a:off x="7207250" y="3278864"/>
              <a:ext cx="149225" cy="139700"/>
            </a:xfrm>
            <a:custGeom>
              <a:avLst/>
              <a:gdLst>
                <a:gd name="T0" fmla="*/ 62 w 62"/>
                <a:gd name="T1" fmla="*/ 27 h 58"/>
                <a:gd name="T2" fmla="*/ 31 w 62"/>
                <a:gd name="T3" fmla="*/ 58 h 58"/>
                <a:gd name="T4" fmla="*/ 0 w 62"/>
                <a:gd name="T5" fmla="*/ 27 h 58"/>
                <a:gd name="T6" fmla="*/ 0 w 62"/>
                <a:gd name="T7" fmla="*/ 0 h 58"/>
                <a:gd name="T8" fmla="*/ 62 w 62"/>
                <a:gd name="T9" fmla="*/ 0 h 58"/>
                <a:gd name="T10" fmla="*/ 62 w 62"/>
                <a:gd name="T11" fmla="*/ 2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58">
                  <a:moveTo>
                    <a:pt x="62" y="27"/>
                  </a:moveTo>
                  <a:cubicBezTo>
                    <a:pt x="62" y="44"/>
                    <a:pt x="48" y="58"/>
                    <a:pt x="31" y="58"/>
                  </a:cubicBezTo>
                  <a:cubicBezTo>
                    <a:pt x="14" y="58"/>
                    <a:pt x="0" y="44"/>
                    <a:pt x="0" y="2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2" y="0"/>
                    <a:pt x="62" y="0"/>
                    <a:pt x="62" y="0"/>
                  </a:cubicBezTo>
                  <a:lnTo>
                    <a:pt x="62" y="27"/>
                  </a:lnTo>
                  <a:close/>
                </a:path>
              </a:pathLst>
            </a:custGeom>
            <a:solidFill>
              <a:srgbClr val="FF63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8" name="Freeform 92"/>
            <p:cNvSpPr>
              <a:spLocks/>
            </p:cNvSpPr>
            <p:nvPr/>
          </p:nvSpPr>
          <p:spPr bwMode="auto">
            <a:xfrm>
              <a:off x="7462838" y="3958314"/>
              <a:ext cx="231775" cy="231775"/>
            </a:xfrm>
            <a:custGeom>
              <a:avLst/>
              <a:gdLst>
                <a:gd name="T0" fmla="*/ 113 w 146"/>
                <a:gd name="T1" fmla="*/ 93 h 146"/>
                <a:gd name="T2" fmla="*/ 140 w 146"/>
                <a:gd name="T3" fmla="*/ 64 h 146"/>
                <a:gd name="T4" fmla="*/ 0 w 146"/>
                <a:gd name="T5" fmla="*/ 0 h 146"/>
                <a:gd name="T6" fmla="*/ 64 w 146"/>
                <a:gd name="T7" fmla="*/ 140 h 146"/>
                <a:gd name="T8" fmla="*/ 92 w 146"/>
                <a:gd name="T9" fmla="*/ 113 h 146"/>
                <a:gd name="T10" fmla="*/ 127 w 146"/>
                <a:gd name="T11" fmla="*/ 146 h 146"/>
                <a:gd name="T12" fmla="*/ 146 w 146"/>
                <a:gd name="T13" fmla="*/ 126 h 146"/>
                <a:gd name="T14" fmla="*/ 113 w 146"/>
                <a:gd name="T15" fmla="*/ 93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6" h="146">
                  <a:moveTo>
                    <a:pt x="113" y="93"/>
                  </a:moveTo>
                  <a:lnTo>
                    <a:pt x="140" y="64"/>
                  </a:lnTo>
                  <a:lnTo>
                    <a:pt x="0" y="0"/>
                  </a:lnTo>
                  <a:lnTo>
                    <a:pt x="64" y="140"/>
                  </a:lnTo>
                  <a:lnTo>
                    <a:pt x="92" y="113"/>
                  </a:lnTo>
                  <a:lnTo>
                    <a:pt x="127" y="146"/>
                  </a:lnTo>
                  <a:lnTo>
                    <a:pt x="146" y="126"/>
                  </a:lnTo>
                  <a:lnTo>
                    <a:pt x="113" y="9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9" name="Freeform 93"/>
            <p:cNvSpPr>
              <a:spLocks/>
            </p:cNvSpPr>
            <p:nvPr/>
          </p:nvSpPr>
          <p:spPr bwMode="auto">
            <a:xfrm>
              <a:off x="7424738" y="1946952"/>
              <a:ext cx="1012825" cy="777875"/>
            </a:xfrm>
            <a:custGeom>
              <a:avLst/>
              <a:gdLst>
                <a:gd name="T0" fmla="*/ 26 w 419"/>
                <a:gd name="T1" fmla="*/ 0 h 322"/>
                <a:gd name="T2" fmla="*/ 393 w 419"/>
                <a:gd name="T3" fmla="*/ 0 h 322"/>
                <a:gd name="T4" fmla="*/ 419 w 419"/>
                <a:gd name="T5" fmla="*/ 26 h 322"/>
                <a:gd name="T6" fmla="*/ 419 w 419"/>
                <a:gd name="T7" fmla="*/ 236 h 322"/>
                <a:gd name="T8" fmla="*/ 393 w 419"/>
                <a:gd name="T9" fmla="*/ 261 h 322"/>
                <a:gd name="T10" fmla="*/ 140 w 419"/>
                <a:gd name="T11" fmla="*/ 261 h 322"/>
                <a:gd name="T12" fmla="*/ 80 w 419"/>
                <a:gd name="T13" fmla="*/ 322 h 322"/>
                <a:gd name="T14" fmla="*/ 80 w 419"/>
                <a:gd name="T15" fmla="*/ 261 h 322"/>
                <a:gd name="T16" fmla="*/ 26 w 419"/>
                <a:gd name="T17" fmla="*/ 261 h 322"/>
                <a:gd name="T18" fmla="*/ 0 w 419"/>
                <a:gd name="T19" fmla="*/ 236 h 322"/>
                <a:gd name="T20" fmla="*/ 0 w 419"/>
                <a:gd name="T21" fmla="*/ 26 h 322"/>
                <a:gd name="T22" fmla="*/ 26 w 419"/>
                <a:gd name="T23" fmla="*/ 0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9" h="322">
                  <a:moveTo>
                    <a:pt x="26" y="0"/>
                  </a:moveTo>
                  <a:cubicBezTo>
                    <a:pt x="393" y="0"/>
                    <a:pt x="393" y="0"/>
                    <a:pt x="393" y="0"/>
                  </a:cubicBezTo>
                  <a:cubicBezTo>
                    <a:pt x="407" y="0"/>
                    <a:pt x="419" y="12"/>
                    <a:pt x="419" y="26"/>
                  </a:cubicBezTo>
                  <a:cubicBezTo>
                    <a:pt x="419" y="236"/>
                    <a:pt x="419" y="236"/>
                    <a:pt x="419" y="236"/>
                  </a:cubicBezTo>
                  <a:cubicBezTo>
                    <a:pt x="419" y="250"/>
                    <a:pt x="407" y="261"/>
                    <a:pt x="393" y="261"/>
                  </a:cubicBezTo>
                  <a:cubicBezTo>
                    <a:pt x="140" y="261"/>
                    <a:pt x="140" y="261"/>
                    <a:pt x="140" y="261"/>
                  </a:cubicBezTo>
                  <a:cubicBezTo>
                    <a:pt x="80" y="322"/>
                    <a:pt x="80" y="322"/>
                    <a:pt x="80" y="322"/>
                  </a:cubicBezTo>
                  <a:cubicBezTo>
                    <a:pt x="80" y="261"/>
                    <a:pt x="80" y="261"/>
                    <a:pt x="80" y="261"/>
                  </a:cubicBezTo>
                  <a:cubicBezTo>
                    <a:pt x="26" y="261"/>
                    <a:pt x="26" y="261"/>
                    <a:pt x="26" y="261"/>
                  </a:cubicBezTo>
                  <a:cubicBezTo>
                    <a:pt x="12" y="261"/>
                    <a:pt x="0" y="250"/>
                    <a:pt x="0" y="23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12"/>
                    <a:pt x="12" y="0"/>
                    <a:pt x="26" y="0"/>
                  </a:cubicBezTo>
                  <a:close/>
                </a:path>
              </a:pathLst>
            </a:custGeom>
            <a:solidFill>
              <a:srgbClr val="E77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0" name="Freeform 94"/>
            <p:cNvSpPr>
              <a:spLocks/>
            </p:cNvSpPr>
            <p:nvPr/>
          </p:nvSpPr>
          <p:spPr bwMode="auto">
            <a:xfrm>
              <a:off x="7804150" y="1721527"/>
              <a:ext cx="1012825" cy="776288"/>
            </a:xfrm>
            <a:custGeom>
              <a:avLst/>
              <a:gdLst>
                <a:gd name="T0" fmla="*/ 393 w 419"/>
                <a:gd name="T1" fmla="*/ 0 h 321"/>
                <a:gd name="T2" fmla="*/ 26 w 419"/>
                <a:gd name="T3" fmla="*/ 0 h 321"/>
                <a:gd name="T4" fmla="*/ 0 w 419"/>
                <a:gd name="T5" fmla="*/ 26 h 321"/>
                <a:gd name="T6" fmla="*/ 0 w 419"/>
                <a:gd name="T7" fmla="*/ 235 h 321"/>
                <a:gd name="T8" fmla="*/ 26 w 419"/>
                <a:gd name="T9" fmla="*/ 261 h 321"/>
                <a:gd name="T10" fmla="*/ 279 w 419"/>
                <a:gd name="T11" fmla="*/ 261 h 321"/>
                <a:gd name="T12" fmla="*/ 339 w 419"/>
                <a:gd name="T13" fmla="*/ 321 h 321"/>
                <a:gd name="T14" fmla="*/ 339 w 419"/>
                <a:gd name="T15" fmla="*/ 261 h 321"/>
                <a:gd name="T16" fmla="*/ 393 w 419"/>
                <a:gd name="T17" fmla="*/ 261 h 321"/>
                <a:gd name="T18" fmla="*/ 419 w 419"/>
                <a:gd name="T19" fmla="*/ 235 h 321"/>
                <a:gd name="T20" fmla="*/ 419 w 419"/>
                <a:gd name="T21" fmla="*/ 26 h 321"/>
                <a:gd name="T22" fmla="*/ 393 w 419"/>
                <a:gd name="T23" fmla="*/ 0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9" h="321">
                  <a:moveTo>
                    <a:pt x="393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2" y="0"/>
                    <a:pt x="0" y="11"/>
                    <a:pt x="0" y="26"/>
                  </a:cubicBezTo>
                  <a:cubicBezTo>
                    <a:pt x="0" y="235"/>
                    <a:pt x="0" y="235"/>
                    <a:pt x="0" y="235"/>
                  </a:cubicBezTo>
                  <a:cubicBezTo>
                    <a:pt x="0" y="249"/>
                    <a:pt x="12" y="261"/>
                    <a:pt x="26" y="261"/>
                  </a:cubicBezTo>
                  <a:cubicBezTo>
                    <a:pt x="279" y="261"/>
                    <a:pt x="279" y="261"/>
                    <a:pt x="279" y="261"/>
                  </a:cubicBezTo>
                  <a:cubicBezTo>
                    <a:pt x="339" y="321"/>
                    <a:pt x="339" y="321"/>
                    <a:pt x="339" y="321"/>
                  </a:cubicBezTo>
                  <a:cubicBezTo>
                    <a:pt x="339" y="261"/>
                    <a:pt x="339" y="261"/>
                    <a:pt x="339" y="261"/>
                  </a:cubicBezTo>
                  <a:cubicBezTo>
                    <a:pt x="393" y="261"/>
                    <a:pt x="393" y="261"/>
                    <a:pt x="393" y="261"/>
                  </a:cubicBezTo>
                  <a:cubicBezTo>
                    <a:pt x="408" y="261"/>
                    <a:pt x="419" y="249"/>
                    <a:pt x="419" y="235"/>
                  </a:cubicBezTo>
                  <a:cubicBezTo>
                    <a:pt x="419" y="26"/>
                    <a:pt x="419" y="26"/>
                    <a:pt x="419" y="26"/>
                  </a:cubicBezTo>
                  <a:cubicBezTo>
                    <a:pt x="419" y="11"/>
                    <a:pt x="408" y="0"/>
                    <a:pt x="393" y="0"/>
                  </a:cubicBezTo>
                  <a:close/>
                </a:path>
              </a:pathLst>
            </a:custGeom>
            <a:solidFill>
              <a:srgbClr val="FFD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1" name="Oval 95"/>
            <p:cNvSpPr>
              <a:spLocks noChangeArrowheads="1"/>
            </p:cNvSpPr>
            <p:nvPr/>
          </p:nvSpPr>
          <p:spPr bwMode="auto">
            <a:xfrm>
              <a:off x="8124825" y="2024739"/>
              <a:ext cx="73025" cy="69850"/>
            </a:xfrm>
            <a:prstGeom prst="ellipse">
              <a:avLst/>
            </a:prstGeom>
            <a:solidFill>
              <a:srgbClr val="0E31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" name="Oval 96"/>
            <p:cNvSpPr>
              <a:spLocks noChangeArrowheads="1"/>
            </p:cNvSpPr>
            <p:nvPr/>
          </p:nvSpPr>
          <p:spPr bwMode="auto">
            <a:xfrm>
              <a:off x="8275638" y="2024739"/>
              <a:ext cx="69850" cy="69850"/>
            </a:xfrm>
            <a:prstGeom prst="ellipse">
              <a:avLst/>
            </a:prstGeom>
            <a:solidFill>
              <a:srgbClr val="0E31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" name="Oval 97"/>
            <p:cNvSpPr>
              <a:spLocks noChangeArrowheads="1"/>
            </p:cNvSpPr>
            <p:nvPr/>
          </p:nvSpPr>
          <p:spPr bwMode="auto">
            <a:xfrm>
              <a:off x="8423275" y="2024739"/>
              <a:ext cx="71438" cy="69850"/>
            </a:xfrm>
            <a:prstGeom prst="ellipse">
              <a:avLst/>
            </a:prstGeom>
            <a:solidFill>
              <a:srgbClr val="0E31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06" name="组合 105"/>
          <p:cNvGrpSpPr/>
          <p:nvPr/>
        </p:nvGrpSpPr>
        <p:grpSpPr>
          <a:xfrm>
            <a:off x="1100918" y="5309461"/>
            <a:ext cx="9990164" cy="950167"/>
            <a:chOff x="696686" y="245157"/>
            <a:chExt cx="10591093" cy="950167"/>
          </a:xfrm>
        </p:grpSpPr>
        <p:sp>
          <p:nvSpPr>
            <p:cNvPr id="107" name="矩形 106"/>
            <p:cNvSpPr/>
            <p:nvPr/>
          </p:nvSpPr>
          <p:spPr>
            <a:xfrm>
              <a:off x="696686" y="397636"/>
              <a:ext cx="10591093" cy="797688"/>
            </a:xfrm>
            <a:prstGeom prst="rect">
              <a:avLst/>
            </a:prstGeom>
            <a:solidFill>
              <a:schemeClr val="accent3">
                <a:lumMod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chemeClr val="bg1"/>
                  </a:solidFill>
                </a:rPr>
                <a:t>剁手已成趋势？</a:t>
              </a:r>
            </a:p>
          </p:txBody>
        </p:sp>
        <p:sp>
          <p:nvSpPr>
            <p:cNvPr id="108" name="矩形 93"/>
            <p:cNvSpPr/>
            <p:nvPr/>
          </p:nvSpPr>
          <p:spPr>
            <a:xfrm flipV="1">
              <a:off x="696686" y="245157"/>
              <a:ext cx="10591093" cy="152479"/>
            </a:xfrm>
            <a:custGeom>
              <a:avLst/>
              <a:gdLst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591093 w 10591093"/>
                <a:gd name="connsiteY2" fmla="*/ 460340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246743 w 10591093"/>
                <a:gd name="connsiteY3" fmla="*/ 460340 h 460340"/>
                <a:gd name="connsiteX4" fmla="*/ 0 w 10591093"/>
                <a:gd name="connsiteY4" fmla="*/ 0 h 460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1093" h="460340">
                  <a:moveTo>
                    <a:pt x="0" y="0"/>
                  </a:moveTo>
                  <a:lnTo>
                    <a:pt x="10591093" y="0"/>
                  </a:lnTo>
                  <a:lnTo>
                    <a:pt x="10271778" y="445826"/>
                  </a:lnTo>
                  <a:lnTo>
                    <a:pt x="246743" y="460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2" name="ValueShape"/>
          <p:cNvSpPr>
            <a:spLocks/>
          </p:cNvSpPr>
          <p:nvPr/>
        </p:nvSpPr>
        <p:spPr bwMode="auto">
          <a:xfrm>
            <a:off x="838248" y="2543257"/>
            <a:ext cx="2352252" cy="2041020"/>
          </a:xfrm>
          <a:custGeom>
            <a:avLst/>
            <a:gdLst>
              <a:gd name="T0" fmla="*/ 1052 w 3285"/>
              <a:gd name="T1" fmla="*/ 2811 h 3277"/>
              <a:gd name="T2" fmla="*/ 819 w 3285"/>
              <a:gd name="T3" fmla="*/ 3044 h 3277"/>
              <a:gd name="T4" fmla="*/ 1052 w 3285"/>
              <a:gd name="T5" fmla="*/ 3277 h 3277"/>
              <a:gd name="T6" fmla="*/ 1285 w 3285"/>
              <a:gd name="T7" fmla="*/ 3044 h 3277"/>
              <a:gd name="T8" fmla="*/ 1052 w 3285"/>
              <a:gd name="T9" fmla="*/ 2811 h 3277"/>
              <a:gd name="T10" fmla="*/ 2690 w 3285"/>
              <a:gd name="T11" fmla="*/ 2811 h 3277"/>
              <a:gd name="T12" fmla="*/ 2458 w 3285"/>
              <a:gd name="T13" fmla="*/ 3044 h 3277"/>
              <a:gd name="T14" fmla="*/ 2690 w 3285"/>
              <a:gd name="T15" fmla="*/ 3277 h 3277"/>
              <a:gd name="T16" fmla="*/ 2923 w 3285"/>
              <a:gd name="T17" fmla="*/ 3044 h 3277"/>
              <a:gd name="T18" fmla="*/ 2690 w 3285"/>
              <a:gd name="T19" fmla="*/ 2811 h 3277"/>
              <a:gd name="T20" fmla="*/ 3191 w 3285"/>
              <a:gd name="T21" fmla="*/ 457 h 3277"/>
              <a:gd name="T22" fmla="*/ 2949 w 3285"/>
              <a:gd name="T23" fmla="*/ 328 h 3277"/>
              <a:gd name="T24" fmla="*/ 569 w 3285"/>
              <a:gd name="T25" fmla="*/ 328 h 3277"/>
              <a:gd name="T26" fmla="*/ 604 w 3285"/>
              <a:gd name="T27" fmla="*/ 302 h 3277"/>
              <a:gd name="T28" fmla="*/ 267 w 3285"/>
              <a:gd name="T29" fmla="*/ 0 h 3277"/>
              <a:gd name="T30" fmla="*/ 121 w 3285"/>
              <a:gd name="T31" fmla="*/ 0 h 3277"/>
              <a:gd name="T32" fmla="*/ 0 w 3285"/>
              <a:gd name="T33" fmla="*/ 121 h 3277"/>
              <a:gd name="T34" fmla="*/ 121 w 3285"/>
              <a:gd name="T35" fmla="*/ 241 h 3277"/>
              <a:gd name="T36" fmla="*/ 267 w 3285"/>
              <a:gd name="T37" fmla="*/ 241 h 3277"/>
              <a:gd name="T38" fmla="*/ 379 w 3285"/>
              <a:gd name="T39" fmla="*/ 345 h 3277"/>
              <a:gd name="T40" fmla="*/ 492 w 3285"/>
              <a:gd name="T41" fmla="*/ 1000 h 3277"/>
              <a:gd name="T42" fmla="*/ 690 w 3285"/>
              <a:gd name="T43" fmla="*/ 2397 h 3277"/>
              <a:gd name="T44" fmla="*/ 1026 w 3285"/>
              <a:gd name="T45" fmla="*/ 2699 h 3277"/>
              <a:gd name="T46" fmla="*/ 2923 w 3285"/>
              <a:gd name="T47" fmla="*/ 2699 h 3277"/>
              <a:gd name="T48" fmla="*/ 3044 w 3285"/>
              <a:gd name="T49" fmla="*/ 2578 h 3277"/>
              <a:gd name="T50" fmla="*/ 2923 w 3285"/>
              <a:gd name="T51" fmla="*/ 2458 h 3277"/>
              <a:gd name="T52" fmla="*/ 1026 w 3285"/>
              <a:gd name="T53" fmla="*/ 2458 h 3277"/>
              <a:gd name="T54" fmla="*/ 923 w 3285"/>
              <a:gd name="T55" fmla="*/ 2354 h 3277"/>
              <a:gd name="T56" fmla="*/ 905 w 3285"/>
              <a:gd name="T57" fmla="*/ 2216 h 3277"/>
              <a:gd name="T58" fmla="*/ 2759 w 3285"/>
              <a:gd name="T59" fmla="*/ 2104 h 3277"/>
              <a:gd name="T60" fmla="*/ 3096 w 3285"/>
              <a:gd name="T61" fmla="*/ 1802 h 3277"/>
              <a:gd name="T62" fmla="*/ 3277 w 3285"/>
              <a:gd name="T63" fmla="*/ 750 h 3277"/>
              <a:gd name="T64" fmla="*/ 3191 w 3285"/>
              <a:gd name="T65" fmla="*/ 457 h 3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285" h="3277">
                <a:moveTo>
                  <a:pt x="1052" y="2811"/>
                </a:moveTo>
                <a:cubicBezTo>
                  <a:pt x="923" y="2811"/>
                  <a:pt x="819" y="2915"/>
                  <a:pt x="819" y="3044"/>
                </a:cubicBezTo>
                <a:cubicBezTo>
                  <a:pt x="819" y="3173"/>
                  <a:pt x="923" y="3277"/>
                  <a:pt x="1052" y="3277"/>
                </a:cubicBezTo>
                <a:cubicBezTo>
                  <a:pt x="1181" y="3277"/>
                  <a:pt x="1285" y="3173"/>
                  <a:pt x="1285" y="3044"/>
                </a:cubicBezTo>
                <a:cubicBezTo>
                  <a:pt x="1285" y="2915"/>
                  <a:pt x="1181" y="2811"/>
                  <a:pt x="1052" y="2811"/>
                </a:cubicBezTo>
                <a:close/>
                <a:moveTo>
                  <a:pt x="2690" y="2811"/>
                </a:moveTo>
                <a:cubicBezTo>
                  <a:pt x="2561" y="2811"/>
                  <a:pt x="2458" y="2915"/>
                  <a:pt x="2458" y="3044"/>
                </a:cubicBezTo>
                <a:cubicBezTo>
                  <a:pt x="2458" y="3173"/>
                  <a:pt x="2561" y="3277"/>
                  <a:pt x="2690" y="3277"/>
                </a:cubicBezTo>
                <a:cubicBezTo>
                  <a:pt x="2820" y="3277"/>
                  <a:pt x="2923" y="3173"/>
                  <a:pt x="2923" y="3044"/>
                </a:cubicBezTo>
                <a:cubicBezTo>
                  <a:pt x="2923" y="2915"/>
                  <a:pt x="2820" y="2811"/>
                  <a:pt x="2690" y="2811"/>
                </a:cubicBezTo>
                <a:close/>
                <a:moveTo>
                  <a:pt x="3191" y="457"/>
                </a:moveTo>
                <a:cubicBezTo>
                  <a:pt x="3130" y="388"/>
                  <a:pt x="3044" y="328"/>
                  <a:pt x="2949" y="328"/>
                </a:cubicBezTo>
                <a:cubicBezTo>
                  <a:pt x="569" y="328"/>
                  <a:pt x="569" y="328"/>
                  <a:pt x="569" y="328"/>
                </a:cubicBezTo>
                <a:cubicBezTo>
                  <a:pt x="604" y="302"/>
                  <a:pt x="604" y="302"/>
                  <a:pt x="604" y="302"/>
                </a:cubicBezTo>
                <a:cubicBezTo>
                  <a:pt x="586" y="129"/>
                  <a:pt x="431" y="0"/>
                  <a:pt x="267" y="0"/>
                </a:cubicBezTo>
                <a:cubicBezTo>
                  <a:pt x="121" y="0"/>
                  <a:pt x="121" y="0"/>
                  <a:pt x="121" y="0"/>
                </a:cubicBezTo>
                <a:cubicBezTo>
                  <a:pt x="52" y="0"/>
                  <a:pt x="0" y="52"/>
                  <a:pt x="0" y="121"/>
                </a:cubicBezTo>
                <a:cubicBezTo>
                  <a:pt x="0" y="190"/>
                  <a:pt x="52" y="241"/>
                  <a:pt x="121" y="241"/>
                </a:cubicBezTo>
                <a:cubicBezTo>
                  <a:pt x="267" y="241"/>
                  <a:pt x="267" y="241"/>
                  <a:pt x="267" y="241"/>
                </a:cubicBezTo>
                <a:cubicBezTo>
                  <a:pt x="319" y="241"/>
                  <a:pt x="371" y="285"/>
                  <a:pt x="379" y="345"/>
                </a:cubicBezTo>
                <a:cubicBezTo>
                  <a:pt x="492" y="1000"/>
                  <a:pt x="492" y="1000"/>
                  <a:pt x="492" y="1000"/>
                </a:cubicBezTo>
                <a:cubicBezTo>
                  <a:pt x="690" y="2397"/>
                  <a:pt x="690" y="2397"/>
                  <a:pt x="690" y="2397"/>
                </a:cubicBezTo>
                <a:cubicBezTo>
                  <a:pt x="707" y="2570"/>
                  <a:pt x="862" y="2699"/>
                  <a:pt x="1026" y="2699"/>
                </a:cubicBezTo>
                <a:cubicBezTo>
                  <a:pt x="2923" y="2699"/>
                  <a:pt x="2923" y="2699"/>
                  <a:pt x="2923" y="2699"/>
                </a:cubicBezTo>
                <a:cubicBezTo>
                  <a:pt x="2984" y="2699"/>
                  <a:pt x="3044" y="2647"/>
                  <a:pt x="3044" y="2578"/>
                </a:cubicBezTo>
                <a:cubicBezTo>
                  <a:pt x="3044" y="2509"/>
                  <a:pt x="2992" y="2458"/>
                  <a:pt x="2923" y="2458"/>
                </a:cubicBezTo>
                <a:cubicBezTo>
                  <a:pt x="1026" y="2458"/>
                  <a:pt x="1026" y="2458"/>
                  <a:pt x="1026" y="2458"/>
                </a:cubicBezTo>
                <a:cubicBezTo>
                  <a:pt x="974" y="2458"/>
                  <a:pt x="931" y="2414"/>
                  <a:pt x="923" y="2354"/>
                </a:cubicBezTo>
                <a:cubicBezTo>
                  <a:pt x="905" y="2216"/>
                  <a:pt x="905" y="2216"/>
                  <a:pt x="905" y="2216"/>
                </a:cubicBezTo>
                <a:cubicBezTo>
                  <a:pt x="2759" y="2104"/>
                  <a:pt x="2759" y="2104"/>
                  <a:pt x="2759" y="2104"/>
                </a:cubicBezTo>
                <a:cubicBezTo>
                  <a:pt x="2932" y="2104"/>
                  <a:pt x="3078" y="1975"/>
                  <a:pt x="3096" y="1802"/>
                </a:cubicBezTo>
                <a:cubicBezTo>
                  <a:pt x="3277" y="750"/>
                  <a:pt x="3277" y="750"/>
                  <a:pt x="3277" y="750"/>
                </a:cubicBezTo>
                <a:cubicBezTo>
                  <a:pt x="3285" y="638"/>
                  <a:pt x="3260" y="535"/>
                  <a:pt x="3191" y="457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51000">
                <a:schemeClr val="accent1"/>
              </a:gs>
              <a:gs pos="51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6200000" scaled="0"/>
          </a:gradFill>
          <a:ln>
            <a:noFill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125" name="ValueShape"/>
          <p:cNvSpPr>
            <a:spLocks/>
          </p:cNvSpPr>
          <p:nvPr/>
        </p:nvSpPr>
        <p:spPr bwMode="auto">
          <a:xfrm>
            <a:off x="9036004" y="2543257"/>
            <a:ext cx="2352252" cy="2041020"/>
          </a:xfrm>
          <a:custGeom>
            <a:avLst/>
            <a:gdLst>
              <a:gd name="T0" fmla="*/ 1052 w 3285"/>
              <a:gd name="T1" fmla="*/ 2811 h 3277"/>
              <a:gd name="T2" fmla="*/ 819 w 3285"/>
              <a:gd name="T3" fmla="*/ 3044 h 3277"/>
              <a:gd name="T4" fmla="*/ 1052 w 3285"/>
              <a:gd name="T5" fmla="*/ 3277 h 3277"/>
              <a:gd name="T6" fmla="*/ 1285 w 3285"/>
              <a:gd name="T7" fmla="*/ 3044 h 3277"/>
              <a:gd name="T8" fmla="*/ 1052 w 3285"/>
              <a:gd name="T9" fmla="*/ 2811 h 3277"/>
              <a:gd name="T10" fmla="*/ 2690 w 3285"/>
              <a:gd name="T11" fmla="*/ 2811 h 3277"/>
              <a:gd name="T12" fmla="*/ 2458 w 3285"/>
              <a:gd name="T13" fmla="*/ 3044 h 3277"/>
              <a:gd name="T14" fmla="*/ 2690 w 3285"/>
              <a:gd name="T15" fmla="*/ 3277 h 3277"/>
              <a:gd name="T16" fmla="*/ 2923 w 3285"/>
              <a:gd name="T17" fmla="*/ 3044 h 3277"/>
              <a:gd name="T18" fmla="*/ 2690 w 3285"/>
              <a:gd name="T19" fmla="*/ 2811 h 3277"/>
              <a:gd name="T20" fmla="*/ 3191 w 3285"/>
              <a:gd name="T21" fmla="*/ 457 h 3277"/>
              <a:gd name="T22" fmla="*/ 2949 w 3285"/>
              <a:gd name="T23" fmla="*/ 328 h 3277"/>
              <a:gd name="T24" fmla="*/ 569 w 3285"/>
              <a:gd name="T25" fmla="*/ 328 h 3277"/>
              <a:gd name="T26" fmla="*/ 604 w 3285"/>
              <a:gd name="T27" fmla="*/ 302 h 3277"/>
              <a:gd name="T28" fmla="*/ 267 w 3285"/>
              <a:gd name="T29" fmla="*/ 0 h 3277"/>
              <a:gd name="T30" fmla="*/ 121 w 3285"/>
              <a:gd name="T31" fmla="*/ 0 h 3277"/>
              <a:gd name="T32" fmla="*/ 0 w 3285"/>
              <a:gd name="T33" fmla="*/ 121 h 3277"/>
              <a:gd name="T34" fmla="*/ 121 w 3285"/>
              <a:gd name="T35" fmla="*/ 241 h 3277"/>
              <a:gd name="T36" fmla="*/ 267 w 3285"/>
              <a:gd name="T37" fmla="*/ 241 h 3277"/>
              <a:gd name="T38" fmla="*/ 379 w 3285"/>
              <a:gd name="T39" fmla="*/ 345 h 3277"/>
              <a:gd name="T40" fmla="*/ 492 w 3285"/>
              <a:gd name="T41" fmla="*/ 1000 h 3277"/>
              <a:gd name="T42" fmla="*/ 690 w 3285"/>
              <a:gd name="T43" fmla="*/ 2397 h 3277"/>
              <a:gd name="T44" fmla="*/ 1026 w 3285"/>
              <a:gd name="T45" fmla="*/ 2699 h 3277"/>
              <a:gd name="T46" fmla="*/ 2923 w 3285"/>
              <a:gd name="T47" fmla="*/ 2699 h 3277"/>
              <a:gd name="T48" fmla="*/ 3044 w 3285"/>
              <a:gd name="T49" fmla="*/ 2578 h 3277"/>
              <a:gd name="T50" fmla="*/ 2923 w 3285"/>
              <a:gd name="T51" fmla="*/ 2458 h 3277"/>
              <a:gd name="T52" fmla="*/ 1026 w 3285"/>
              <a:gd name="T53" fmla="*/ 2458 h 3277"/>
              <a:gd name="T54" fmla="*/ 923 w 3285"/>
              <a:gd name="T55" fmla="*/ 2354 h 3277"/>
              <a:gd name="T56" fmla="*/ 905 w 3285"/>
              <a:gd name="T57" fmla="*/ 2216 h 3277"/>
              <a:gd name="T58" fmla="*/ 2759 w 3285"/>
              <a:gd name="T59" fmla="*/ 2104 h 3277"/>
              <a:gd name="T60" fmla="*/ 3096 w 3285"/>
              <a:gd name="T61" fmla="*/ 1802 h 3277"/>
              <a:gd name="T62" fmla="*/ 3277 w 3285"/>
              <a:gd name="T63" fmla="*/ 750 h 3277"/>
              <a:gd name="T64" fmla="*/ 3191 w 3285"/>
              <a:gd name="T65" fmla="*/ 457 h 3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3285" h="3277">
                <a:moveTo>
                  <a:pt x="1052" y="2811"/>
                </a:moveTo>
                <a:cubicBezTo>
                  <a:pt x="923" y="2811"/>
                  <a:pt x="819" y="2915"/>
                  <a:pt x="819" y="3044"/>
                </a:cubicBezTo>
                <a:cubicBezTo>
                  <a:pt x="819" y="3173"/>
                  <a:pt x="923" y="3277"/>
                  <a:pt x="1052" y="3277"/>
                </a:cubicBezTo>
                <a:cubicBezTo>
                  <a:pt x="1181" y="3277"/>
                  <a:pt x="1285" y="3173"/>
                  <a:pt x="1285" y="3044"/>
                </a:cubicBezTo>
                <a:cubicBezTo>
                  <a:pt x="1285" y="2915"/>
                  <a:pt x="1181" y="2811"/>
                  <a:pt x="1052" y="2811"/>
                </a:cubicBezTo>
                <a:close/>
                <a:moveTo>
                  <a:pt x="2690" y="2811"/>
                </a:moveTo>
                <a:cubicBezTo>
                  <a:pt x="2561" y="2811"/>
                  <a:pt x="2458" y="2915"/>
                  <a:pt x="2458" y="3044"/>
                </a:cubicBezTo>
                <a:cubicBezTo>
                  <a:pt x="2458" y="3173"/>
                  <a:pt x="2561" y="3277"/>
                  <a:pt x="2690" y="3277"/>
                </a:cubicBezTo>
                <a:cubicBezTo>
                  <a:pt x="2820" y="3277"/>
                  <a:pt x="2923" y="3173"/>
                  <a:pt x="2923" y="3044"/>
                </a:cubicBezTo>
                <a:cubicBezTo>
                  <a:pt x="2923" y="2915"/>
                  <a:pt x="2820" y="2811"/>
                  <a:pt x="2690" y="2811"/>
                </a:cubicBezTo>
                <a:close/>
                <a:moveTo>
                  <a:pt x="3191" y="457"/>
                </a:moveTo>
                <a:cubicBezTo>
                  <a:pt x="3130" y="388"/>
                  <a:pt x="3044" y="328"/>
                  <a:pt x="2949" y="328"/>
                </a:cubicBezTo>
                <a:cubicBezTo>
                  <a:pt x="569" y="328"/>
                  <a:pt x="569" y="328"/>
                  <a:pt x="569" y="328"/>
                </a:cubicBezTo>
                <a:cubicBezTo>
                  <a:pt x="604" y="302"/>
                  <a:pt x="604" y="302"/>
                  <a:pt x="604" y="302"/>
                </a:cubicBezTo>
                <a:cubicBezTo>
                  <a:pt x="586" y="129"/>
                  <a:pt x="431" y="0"/>
                  <a:pt x="267" y="0"/>
                </a:cubicBezTo>
                <a:cubicBezTo>
                  <a:pt x="121" y="0"/>
                  <a:pt x="121" y="0"/>
                  <a:pt x="121" y="0"/>
                </a:cubicBezTo>
                <a:cubicBezTo>
                  <a:pt x="52" y="0"/>
                  <a:pt x="0" y="52"/>
                  <a:pt x="0" y="121"/>
                </a:cubicBezTo>
                <a:cubicBezTo>
                  <a:pt x="0" y="190"/>
                  <a:pt x="52" y="241"/>
                  <a:pt x="121" y="241"/>
                </a:cubicBezTo>
                <a:cubicBezTo>
                  <a:pt x="267" y="241"/>
                  <a:pt x="267" y="241"/>
                  <a:pt x="267" y="241"/>
                </a:cubicBezTo>
                <a:cubicBezTo>
                  <a:pt x="319" y="241"/>
                  <a:pt x="371" y="285"/>
                  <a:pt x="379" y="345"/>
                </a:cubicBezTo>
                <a:cubicBezTo>
                  <a:pt x="492" y="1000"/>
                  <a:pt x="492" y="1000"/>
                  <a:pt x="492" y="1000"/>
                </a:cubicBezTo>
                <a:cubicBezTo>
                  <a:pt x="690" y="2397"/>
                  <a:pt x="690" y="2397"/>
                  <a:pt x="690" y="2397"/>
                </a:cubicBezTo>
                <a:cubicBezTo>
                  <a:pt x="707" y="2570"/>
                  <a:pt x="862" y="2699"/>
                  <a:pt x="1026" y="2699"/>
                </a:cubicBezTo>
                <a:cubicBezTo>
                  <a:pt x="2923" y="2699"/>
                  <a:pt x="2923" y="2699"/>
                  <a:pt x="2923" y="2699"/>
                </a:cubicBezTo>
                <a:cubicBezTo>
                  <a:pt x="2984" y="2699"/>
                  <a:pt x="3044" y="2647"/>
                  <a:pt x="3044" y="2578"/>
                </a:cubicBezTo>
                <a:cubicBezTo>
                  <a:pt x="3044" y="2509"/>
                  <a:pt x="2992" y="2458"/>
                  <a:pt x="2923" y="2458"/>
                </a:cubicBezTo>
                <a:cubicBezTo>
                  <a:pt x="1026" y="2458"/>
                  <a:pt x="1026" y="2458"/>
                  <a:pt x="1026" y="2458"/>
                </a:cubicBezTo>
                <a:cubicBezTo>
                  <a:pt x="974" y="2458"/>
                  <a:pt x="931" y="2414"/>
                  <a:pt x="923" y="2354"/>
                </a:cubicBezTo>
                <a:cubicBezTo>
                  <a:pt x="905" y="2216"/>
                  <a:pt x="905" y="2216"/>
                  <a:pt x="905" y="2216"/>
                </a:cubicBezTo>
                <a:cubicBezTo>
                  <a:pt x="2759" y="2104"/>
                  <a:pt x="2759" y="2104"/>
                  <a:pt x="2759" y="2104"/>
                </a:cubicBezTo>
                <a:cubicBezTo>
                  <a:pt x="2932" y="2104"/>
                  <a:pt x="3078" y="1975"/>
                  <a:pt x="3096" y="1802"/>
                </a:cubicBezTo>
                <a:cubicBezTo>
                  <a:pt x="3277" y="750"/>
                  <a:pt x="3277" y="750"/>
                  <a:pt x="3277" y="750"/>
                </a:cubicBezTo>
                <a:cubicBezTo>
                  <a:pt x="3285" y="638"/>
                  <a:pt x="3260" y="535"/>
                  <a:pt x="3191" y="457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74000">
                <a:schemeClr val="accent1"/>
              </a:gs>
              <a:gs pos="74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16200000" scaled="0"/>
          </a:gradFill>
          <a:ln>
            <a:noFill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3" name="矩形 2"/>
          <p:cNvSpPr/>
          <p:nvPr/>
        </p:nvSpPr>
        <p:spPr>
          <a:xfrm>
            <a:off x="9469782" y="1898206"/>
            <a:ext cx="182710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>
                <a:solidFill>
                  <a:schemeClr val="accent1"/>
                </a:solidFill>
                <a:latin typeface="Impact" panose="020B0806030902050204" pitchFamily="34" charset="0"/>
                <a:ea typeface="+mj-ea"/>
              </a:rPr>
              <a:t>￥</a:t>
            </a:r>
            <a:r>
              <a:rPr lang="en-US" altLang="zh-CN" sz="4000" b="1" dirty="0">
                <a:solidFill>
                  <a:schemeClr val="accent1"/>
                </a:solidFill>
                <a:latin typeface="Impact" panose="020B0806030902050204" pitchFamily="34" charset="0"/>
                <a:ea typeface="+mj-ea"/>
              </a:rPr>
              <a:t>324.2</a:t>
            </a:r>
          </a:p>
        </p:txBody>
      </p:sp>
      <p:sp>
        <p:nvSpPr>
          <p:cNvPr id="6" name="矩形 5"/>
          <p:cNvSpPr/>
          <p:nvPr/>
        </p:nvSpPr>
        <p:spPr>
          <a:xfrm>
            <a:off x="1373751" y="1954840"/>
            <a:ext cx="13227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b="1" dirty="0">
                <a:solidFill>
                  <a:schemeClr val="accent1"/>
                </a:solidFill>
                <a:latin typeface="Impact" panose="020B0806030902050204" pitchFamily="34" charset="0"/>
                <a:ea typeface="+mj-ea"/>
              </a:rPr>
              <a:t>3.2</a:t>
            </a:r>
            <a:r>
              <a:rPr lang="zh-CN" altLang="en-US" sz="4000" b="1" dirty="0">
                <a:solidFill>
                  <a:schemeClr val="accent1"/>
                </a:solidFill>
                <a:latin typeface="Impact" panose="020B0806030902050204" pitchFamily="34" charset="0"/>
                <a:ea typeface="+mj-ea"/>
              </a:rPr>
              <a:t>次</a:t>
            </a:r>
          </a:p>
        </p:txBody>
      </p:sp>
      <p:sp>
        <p:nvSpPr>
          <p:cNvPr id="104" name="泪滴形 103"/>
          <p:cNvSpPr/>
          <p:nvPr/>
        </p:nvSpPr>
        <p:spPr>
          <a:xfrm>
            <a:off x="1684025" y="2971329"/>
            <a:ext cx="916204" cy="908864"/>
          </a:xfrm>
          <a:prstGeom prst="teardrop">
            <a:avLst/>
          </a:prstGeom>
          <a:solidFill>
            <a:schemeClr val="bg1">
              <a:alpha val="76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</a:rPr>
              <a:t>月均网购</a:t>
            </a:r>
          </a:p>
        </p:txBody>
      </p:sp>
      <p:sp>
        <p:nvSpPr>
          <p:cNvPr id="105" name="泪滴形 104"/>
          <p:cNvSpPr/>
          <p:nvPr/>
        </p:nvSpPr>
        <p:spPr>
          <a:xfrm>
            <a:off x="10014074" y="2971329"/>
            <a:ext cx="916204" cy="908864"/>
          </a:xfrm>
          <a:prstGeom prst="teardrop">
            <a:avLst/>
          </a:prstGeom>
          <a:solidFill>
            <a:schemeClr val="bg1">
              <a:alpha val="76000"/>
            </a:schemeClr>
          </a:solidFill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accent1">
                    <a:lumMod val="50000"/>
                  </a:schemeClr>
                </a:solidFill>
              </a:rPr>
              <a:t>月均消费</a:t>
            </a:r>
            <a:endParaRPr lang="en-US" altLang="zh-CN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1049035" y="549275"/>
            <a:ext cx="1009393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直接连接符 108"/>
          <p:cNvCxnSpPr/>
          <p:nvPr/>
        </p:nvCxnSpPr>
        <p:spPr>
          <a:xfrm>
            <a:off x="1049035" y="1237643"/>
            <a:ext cx="10093931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6715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883903" y="2769657"/>
            <a:ext cx="2378528" cy="2378526"/>
          </a:xfrm>
          <a:prstGeom prst="ellipse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85725">
            <a:solidFill>
              <a:schemeClr val="accent1">
                <a:lumMod val="60000"/>
                <a:lumOff val="40000"/>
                <a:alpha val="5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3585333" y="2769657"/>
            <a:ext cx="2378528" cy="2378526"/>
          </a:xfrm>
          <a:prstGeom prst="ellipse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85725">
            <a:solidFill>
              <a:schemeClr val="accent1">
                <a:lumMod val="60000"/>
                <a:lumOff val="40000"/>
                <a:alpha val="5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906463" y="493069"/>
            <a:ext cx="10080851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accent2"/>
                </a:solidFill>
              </a:defRPr>
            </a:lvl1pPr>
          </a:lstStyle>
          <a:p>
            <a:r>
              <a:rPr lang="zh-CN" altLang="en-US" sz="2400" dirty="0"/>
              <a:t>年轻人</a:t>
            </a:r>
            <a:r>
              <a:rPr lang="zh-CN" altLang="zh-CN" sz="2400" dirty="0"/>
              <a:t>人情支出</a:t>
            </a:r>
            <a:r>
              <a:rPr lang="en-US" altLang="zh-CN" sz="2400" dirty="0"/>
              <a:t>1</a:t>
            </a:r>
            <a:r>
              <a:rPr lang="zh-CN" altLang="en-US" sz="2400" dirty="0"/>
              <a:t>年可超过</a:t>
            </a:r>
            <a:r>
              <a:rPr lang="en-US" altLang="zh-CN" sz="2400" dirty="0"/>
              <a:t>100</a:t>
            </a:r>
            <a:r>
              <a:rPr lang="zh-CN" altLang="zh-CN" sz="2400" dirty="0"/>
              <a:t>亿，红包、请客、孝敬父母占前三。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1059594" y="3029876"/>
            <a:ext cx="2028373" cy="2317169"/>
            <a:chOff x="1488874" y="2671763"/>
            <a:chExt cx="2373514" cy="2711450"/>
          </a:xfrm>
        </p:grpSpPr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2427288" y="2671763"/>
              <a:ext cx="850900" cy="746125"/>
            </a:xfrm>
            <a:custGeom>
              <a:avLst/>
              <a:gdLst>
                <a:gd name="T0" fmla="*/ 529 w 565"/>
                <a:gd name="T1" fmla="*/ 495 h 495"/>
                <a:gd name="T2" fmla="*/ 494 w 565"/>
                <a:gd name="T3" fmla="*/ 459 h 495"/>
                <a:gd name="T4" fmla="*/ 494 w 565"/>
                <a:gd name="T5" fmla="*/ 283 h 495"/>
                <a:gd name="T6" fmla="*/ 282 w 565"/>
                <a:gd name="T7" fmla="*/ 71 h 495"/>
                <a:gd name="T8" fmla="*/ 70 w 565"/>
                <a:gd name="T9" fmla="*/ 283 h 495"/>
                <a:gd name="T10" fmla="*/ 70 w 565"/>
                <a:gd name="T11" fmla="*/ 459 h 495"/>
                <a:gd name="T12" fmla="*/ 35 w 565"/>
                <a:gd name="T13" fmla="*/ 495 h 495"/>
                <a:gd name="T14" fmla="*/ 0 w 565"/>
                <a:gd name="T15" fmla="*/ 459 h 495"/>
                <a:gd name="T16" fmla="*/ 0 w 565"/>
                <a:gd name="T17" fmla="*/ 283 h 495"/>
                <a:gd name="T18" fmla="*/ 282 w 565"/>
                <a:gd name="T19" fmla="*/ 0 h 495"/>
                <a:gd name="T20" fmla="*/ 565 w 565"/>
                <a:gd name="T21" fmla="*/ 283 h 495"/>
                <a:gd name="T22" fmla="*/ 565 w 565"/>
                <a:gd name="T23" fmla="*/ 459 h 495"/>
                <a:gd name="T24" fmla="*/ 529 w 565"/>
                <a:gd name="T25" fmla="*/ 495 h 4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5" h="495">
                  <a:moveTo>
                    <a:pt x="529" y="495"/>
                  </a:moveTo>
                  <a:cubicBezTo>
                    <a:pt x="510" y="495"/>
                    <a:pt x="494" y="479"/>
                    <a:pt x="494" y="459"/>
                  </a:cubicBezTo>
                  <a:cubicBezTo>
                    <a:pt x="494" y="283"/>
                    <a:pt x="494" y="283"/>
                    <a:pt x="494" y="283"/>
                  </a:cubicBezTo>
                  <a:cubicBezTo>
                    <a:pt x="494" y="166"/>
                    <a:pt x="399" y="71"/>
                    <a:pt x="282" y="71"/>
                  </a:cubicBezTo>
                  <a:cubicBezTo>
                    <a:pt x="165" y="71"/>
                    <a:pt x="70" y="166"/>
                    <a:pt x="70" y="283"/>
                  </a:cubicBezTo>
                  <a:cubicBezTo>
                    <a:pt x="70" y="459"/>
                    <a:pt x="70" y="459"/>
                    <a:pt x="70" y="459"/>
                  </a:cubicBezTo>
                  <a:cubicBezTo>
                    <a:pt x="70" y="479"/>
                    <a:pt x="54" y="495"/>
                    <a:pt x="35" y="495"/>
                  </a:cubicBezTo>
                  <a:cubicBezTo>
                    <a:pt x="15" y="495"/>
                    <a:pt x="0" y="479"/>
                    <a:pt x="0" y="459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127"/>
                    <a:pt x="126" y="0"/>
                    <a:pt x="282" y="0"/>
                  </a:cubicBezTo>
                  <a:cubicBezTo>
                    <a:pt x="438" y="0"/>
                    <a:pt x="565" y="127"/>
                    <a:pt x="565" y="283"/>
                  </a:cubicBezTo>
                  <a:cubicBezTo>
                    <a:pt x="565" y="459"/>
                    <a:pt x="565" y="459"/>
                    <a:pt x="565" y="459"/>
                  </a:cubicBezTo>
                  <a:cubicBezTo>
                    <a:pt x="565" y="479"/>
                    <a:pt x="549" y="495"/>
                    <a:pt x="529" y="495"/>
                  </a:cubicBez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1947863" y="3363913"/>
              <a:ext cx="1914525" cy="2019300"/>
            </a:xfrm>
            <a:custGeom>
              <a:avLst/>
              <a:gdLst>
                <a:gd name="T0" fmla="*/ 1206 w 1206"/>
                <a:gd name="T1" fmla="*/ 1272 h 1272"/>
                <a:gd name="T2" fmla="*/ 0 w 1206"/>
                <a:gd name="T3" fmla="*/ 1272 h 1272"/>
                <a:gd name="T4" fmla="*/ 101 w 1206"/>
                <a:gd name="T5" fmla="*/ 0 h 1272"/>
                <a:gd name="T6" fmla="*/ 1105 w 1206"/>
                <a:gd name="T7" fmla="*/ 0 h 1272"/>
                <a:gd name="T8" fmla="*/ 1206 w 1206"/>
                <a:gd name="T9" fmla="*/ 1272 h 1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6" h="1272">
                  <a:moveTo>
                    <a:pt x="1206" y="1272"/>
                  </a:moveTo>
                  <a:lnTo>
                    <a:pt x="0" y="1272"/>
                  </a:lnTo>
                  <a:lnTo>
                    <a:pt x="101" y="0"/>
                  </a:lnTo>
                  <a:lnTo>
                    <a:pt x="1105" y="0"/>
                  </a:lnTo>
                  <a:lnTo>
                    <a:pt x="1206" y="12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Freeform 9"/>
            <p:cNvSpPr>
              <a:spLocks/>
            </p:cNvSpPr>
            <p:nvPr/>
          </p:nvSpPr>
          <p:spPr bwMode="auto">
            <a:xfrm>
              <a:off x="2692400" y="2671763"/>
              <a:ext cx="850900" cy="1063625"/>
            </a:xfrm>
            <a:custGeom>
              <a:avLst/>
              <a:gdLst>
                <a:gd name="T0" fmla="*/ 530 w 565"/>
                <a:gd name="T1" fmla="*/ 706 h 706"/>
                <a:gd name="T2" fmla="*/ 495 w 565"/>
                <a:gd name="T3" fmla="*/ 671 h 706"/>
                <a:gd name="T4" fmla="*/ 495 w 565"/>
                <a:gd name="T5" fmla="*/ 283 h 706"/>
                <a:gd name="T6" fmla="*/ 283 w 565"/>
                <a:gd name="T7" fmla="*/ 71 h 706"/>
                <a:gd name="T8" fmla="*/ 71 w 565"/>
                <a:gd name="T9" fmla="*/ 283 h 706"/>
                <a:gd name="T10" fmla="*/ 71 w 565"/>
                <a:gd name="T11" fmla="*/ 671 h 706"/>
                <a:gd name="T12" fmla="*/ 35 w 565"/>
                <a:gd name="T13" fmla="*/ 706 h 706"/>
                <a:gd name="T14" fmla="*/ 0 w 565"/>
                <a:gd name="T15" fmla="*/ 671 h 706"/>
                <a:gd name="T16" fmla="*/ 0 w 565"/>
                <a:gd name="T17" fmla="*/ 283 h 706"/>
                <a:gd name="T18" fmla="*/ 283 w 565"/>
                <a:gd name="T19" fmla="*/ 0 h 706"/>
                <a:gd name="T20" fmla="*/ 565 w 565"/>
                <a:gd name="T21" fmla="*/ 283 h 706"/>
                <a:gd name="T22" fmla="*/ 565 w 565"/>
                <a:gd name="T23" fmla="*/ 671 h 706"/>
                <a:gd name="T24" fmla="*/ 530 w 565"/>
                <a:gd name="T25" fmla="*/ 706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5" h="706">
                  <a:moveTo>
                    <a:pt x="530" y="706"/>
                  </a:moveTo>
                  <a:cubicBezTo>
                    <a:pt x="510" y="706"/>
                    <a:pt x="495" y="691"/>
                    <a:pt x="495" y="671"/>
                  </a:cubicBezTo>
                  <a:cubicBezTo>
                    <a:pt x="495" y="283"/>
                    <a:pt x="495" y="283"/>
                    <a:pt x="495" y="283"/>
                  </a:cubicBezTo>
                  <a:cubicBezTo>
                    <a:pt x="495" y="166"/>
                    <a:pt x="399" y="71"/>
                    <a:pt x="283" y="71"/>
                  </a:cubicBezTo>
                  <a:cubicBezTo>
                    <a:pt x="166" y="71"/>
                    <a:pt x="71" y="166"/>
                    <a:pt x="71" y="283"/>
                  </a:cubicBezTo>
                  <a:cubicBezTo>
                    <a:pt x="71" y="671"/>
                    <a:pt x="71" y="671"/>
                    <a:pt x="71" y="671"/>
                  </a:cubicBezTo>
                  <a:cubicBezTo>
                    <a:pt x="71" y="691"/>
                    <a:pt x="55" y="706"/>
                    <a:pt x="35" y="706"/>
                  </a:cubicBezTo>
                  <a:cubicBezTo>
                    <a:pt x="16" y="706"/>
                    <a:pt x="0" y="691"/>
                    <a:pt x="0" y="671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0" y="127"/>
                    <a:pt x="127" y="0"/>
                    <a:pt x="283" y="0"/>
                  </a:cubicBezTo>
                  <a:cubicBezTo>
                    <a:pt x="438" y="0"/>
                    <a:pt x="565" y="127"/>
                    <a:pt x="565" y="283"/>
                  </a:cubicBezTo>
                  <a:cubicBezTo>
                    <a:pt x="565" y="671"/>
                    <a:pt x="565" y="671"/>
                    <a:pt x="565" y="671"/>
                  </a:cubicBezTo>
                  <a:cubicBezTo>
                    <a:pt x="565" y="691"/>
                    <a:pt x="549" y="706"/>
                    <a:pt x="530" y="706"/>
                  </a:cubicBezTo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88874" y="3908971"/>
              <a:ext cx="1474242" cy="1474242"/>
            </a:xfrm>
            <a:prstGeom prst="rect">
              <a:avLst/>
            </a:prstGeom>
          </p:spPr>
        </p:pic>
      </p:grpSp>
      <p:sp>
        <p:nvSpPr>
          <p:cNvPr id="28" name="矩形 27"/>
          <p:cNvSpPr/>
          <p:nvPr/>
        </p:nvSpPr>
        <p:spPr>
          <a:xfrm>
            <a:off x="1186340" y="5576868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>
                <a:solidFill>
                  <a:schemeClr val="accent1"/>
                </a:solidFill>
              </a:rPr>
              <a:t>孝敬父母</a:t>
            </a:r>
            <a:endParaRPr lang="zh-CN" altLang="en-US" sz="2800" b="1" dirty="0">
              <a:solidFill>
                <a:schemeClr val="accent1"/>
              </a:solidFill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4130746" y="5517941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b="1" dirty="0">
                <a:solidFill>
                  <a:schemeClr val="accent1"/>
                </a:solidFill>
              </a:rPr>
              <a:t>请客</a:t>
            </a:r>
            <a:r>
              <a:rPr lang="zh-CN" altLang="en-US" sz="2800" b="1" dirty="0">
                <a:solidFill>
                  <a:schemeClr val="accent1"/>
                </a:solidFill>
              </a:rPr>
              <a:t>吃饭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1100918" y="985343"/>
            <a:ext cx="9990164" cy="950167"/>
            <a:chOff x="696686" y="245157"/>
            <a:chExt cx="10591093" cy="950167"/>
          </a:xfrm>
        </p:grpSpPr>
        <p:sp>
          <p:nvSpPr>
            <p:cNvPr id="23" name="矩形 22"/>
            <p:cNvSpPr/>
            <p:nvPr/>
          </p:nvSpPr>
          <p:spPr>
            <a:xfrm>
              <a:off x="696686" y="397636"/>
              <a:ext cx="10591093" cy="797688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chemeClr val="bg1"/>
                  </a:solidFill>
                </a:rPr>
                <a:t>年轻人在人情往来上平均花了多少钱？</a:t>
              </a:r>
            </a:p>
          </p:txBody>
        </p:sp>
        <p:sp>
          <p:nvSpPr>
            <p:cNvPr id="24" name="矩形 93"/>
            <p:cNvSpPr/>
            <p:nvPr/>
          </p:nvSpPr>
          <p:spPr>
            <a:xfrm flipV="1">
              <a:off x="696686" y="245157"/>
              <a:ext cx="10591093" cy="152479"/>
            </a:xfrm>
            <a:custGeom>
              <a:avLst/>
              <a:gdLst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591093 w 10591093"/>
                <a:gd name="connsiteY2" fmla="*/ 460340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246743 w 10591093"/>
                <a:gd name="connsiteY3" fmla="*/ 460340 h 460340"/>
                <a:gd name="connsiteX4" fmla="*/ 0 w 10591093"/>
                <a:gd name="connsiteY4" fmla="*/ 0 h 460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1093" h="460340">
                  <a:moveTo>
                    <a:pt x="0" y="0"/>
                  </a:moveTo>
                  <a:lnTo>
                    <a:pt x="10591093" y="0"/>
                  </a:lnTo>
                  <a:lnTo>
                    <a:pt x="10271778" y="445826"/>
                  </a:lnTo>
                  <a:lnTo>
                    <a:pt x="246743" y="460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1" name="Freeform 24"/>
          <p:cNvSpPr>
            <a:spLocks noEditPoints="1"/>
          </p:cNvSpPr>
          <p:nvPr/>
        </p:nvSpPr>
        <p:spPr bwMode="auto">
          <a:xfrm>
            <a:off x="6422231" y="2466470"/>
            <a:ext cx="2882515" cy="1564973"/>
          </a:xfrm>
          <a:custGeom>
            <a:avLst/>
            <a:gdLst>
              <a:gd name="T0" fmla="*/ 0 w 2506"/>
              <a:gd name="T1" fmla="*/ 681 h 1361"/>
              <a:gd name="T2" fmla="*/ 1253 w 2506"/>
              <a:gd name="T3" fmla="*/ 1361 h 1361"/>
              <a:gd name="T4" fmla="*/ 2506 w 2506"/>
              <a:gd name="T5" fmla="*/ 681 h 1361"/>
              <a:gd name="T6" fmla="*/ 1253 w 2506"/>
              <a:gd name="T7" fmla="*/ 0 h 1361"/>
              <a:gd name="T8" fmla="*/ 0 w 2506"/>
              <a:gd name="T9" fmla="*/ 681 h 1361"/>
              <a:gd name="T10" fmla="*/ 0 w 2506"/>
              <a:gd name="T11" fmla="*/ 681 h 1361"/>
              <a:gd name="T12" fmla="*/ 0 w 2506"/>
              <a:gd name="T13" fmla="*/ 681 h 1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06" h="1361">
                <a:moveTo>
                  <a:pt x="0" y="681"/>
                </a:moveTo>
                <a:cubicBezTo>
                  <a:pt x="0" y="1057"/>
                  <a:pt x="561" y="1361"/>
                  <a:pt x="1253" y="1361"/>
                </a:cubicBezTo>
                <a:cubicBezTo>
                  <a:pt x="1945" y="1361"/>
                  <a:pt x="2506" y="1057"/>
                  <a:pt x="2506" y="681"/>
                </a:cubicBezTo>
                <a:cubicBezTo>
                  <a:pt x="2506" y="305"/>
                  <a:pt x="1945" y="0"/>
                  <a:pt x="1253" y="0"/>
                </a:cubicBezTo>
                <a:cubicBezTo>
                  <a:pt x="561" y="0"/>
                  <a:pt x="0" y="305"/>
                  <a:pt x="0" y="681"/>
                </a:cubicBezTo>
                <a:close/>
                <a:moveTo>
                  <a:pt x="0" y="681"/>
                </a:moveTo>
                <a:cubicBezTo>
                  <a:pt x="0" y="681"/>
                  <a:pt x="0" y="681"/>
                  <a:pt x="0" y="681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2" name="Freeform 25"/>
          <p:cNvSpPr>
            <a:spLocks noEditPoints="1"/>
          </p:cNvSpPr>
          <p:nvPr/>
        </p:nvSpPr>
        <p:spPr bwMode="auto">
          <a:xfrm>
            <a:off x="8132900" y="2853317"/>
            <a:ext cx="1078902" cy="1080158"/>
          </a:xfrm>
          <a:custGeom>
            <a:avLst/>
            <a:gdLst>
              <a:gd name="T0" fmla="*/ 0 w 938"/>
              <a:gd name="T1" fmla="*/ 470 h 939"/>
              <a:gd name="T2" fmla="*/ 469 w 938"/>
              <a:gd name="T3" fmla="*/ 939 h 939"/>
              <a:gd name="T4" fmla="*/ 938 w 938"/>
              <a:gd name="T5" fmla="*/ 470 h 939"/>
              <a:gd name="T6" fmla="*/ 469 w 938"/>
              <a:gd name="T7" fmla="*/ 0 h 939"/>
              <a:gd name="T8" fmla="*/ 0 w 938"/>
              <a:gd name="T9" fmla="*/ 470 h 939"/>
              <a:gd name="T10" fmla="*/ 0 w 938"/>
              <a:gd name="T11" fmla="*/ 470 h 939"/>
              <a:gd name="T12" fmla="*/ 0 w 938"/>
              <a:gd name="T13" fmla="*/ 470 h 9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38" h="939">
                <a:moveTo>
                  <a:pt x="0" y="470"/>
                </a:moveTo>
                <a:cubicBezTo>
                  <a:pt x="0" y="729"/>
                  <a:pt x="210" y="939"/>
                  <a:pt x="469" y="939"/>
                </a:cubicBezTo>
                <a:cubicBezTo>
                  <a:pt x="728" y="939"/>
                  <a:pt x="938" y="729"/>
                  <a:pt x="938" y="470"/>
                </a:cubicBezTo>
                <a:cubicBezTo>
                  <a:pt x="938" y="211"/>
                  <a:pt x="728" y="0"/>
                  <a:pt x="469" y="0"/>
                </a:cubicBezTo>
                <a:cubicBezTo>
                  <a:pt x="210" y="0"/>
                  <a:pt x="0" y="211"/>
                  <a:pt x="0" y="470"/>
                </a:cubicBezTo>
                <a:close/>
                <a:moveTo>
                  <a:pt x="0" y="470"/>
                </a:moveTo>
                <a:cubicBezTo>
                  <a:pt x="0" y="470"/>
                  <a:pt x="0" y="470"/>
                  <a:pt x="0" y="470"/>
                </a:cubicBezTo>
              </a:path>
            </a:pathLst>
          </a:custGeom>
          <a:solidFill>
            <a:srgbClr val="F4AE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3" name="Freeform 26"/>
          <p:cNvSpPr>
            <a:spLocks noEditPoints="1"/>
          </p:cNvSpPr>
          <p:nvPr/>
        </p:nvSpPr>
        <p:spPr bwMode="auto">
          <a:xfrm>
            <a:off x="8220820" y="2942493"/>
            <a:ext cx="903063" cy="904318"/>
          </a:xfrm>
          <a:custGeom>
            <a:avLst/>
            <a:gdLst>
              <a:gd name="T0" fmla="*/ 0 w 786"/>
              <a:gd name="T1" fmla="*/ 393 h 786"/>
              <a:gd name="T2" fmla="*/ 393 w 786"/>
              <a:gd name="T3" fmla="*/ 786 h 786"/>
              <a:gd name="T4" fmla="*/ 786 w 786"/>
              <a:gd name="T5" fmla="*/ 393 h 786"/>
              <a:gd name="T6" fmla="*/ 393 w 786"/>
              <a:gd name="T7" fmla="*/ 0 h 786"/>
              <a:gd name="T8" fmla="*/ 0 w 786"/>
              <a:gd name="T9" fmla="*/ 393 h 786"/>
              <a:gd name="T10" fmla="*/ 0 w 786"/>
              <a:gd name="T11" fmla="*/ 393 h 786"/>
              <a:gd name="T12" fmla="*/ 0 w 786"/>
              <a:gd name="T13" fmla="*/ 393 h 786"/>
              <a:gd name="T14" fmla="*/ 0 w 786"/>
              <a:gd name="T15" fmla="*/ 393 h 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86" h="786">
                <a:moveTo>
                  <a:pt x="0" y="393"/>
                </a:moveTo>
                <a:cubicBezTo>
                  <a:pt x="0" y="610"/>
                  <a:pt x="176" y="786"/>
                  <a:pt x="393" y="786"/>
                </a:cubicBezTo>
                <a:cubicBezTo>
                  <a:pt x="610" y="786"/>
                  <a:pt x="786" y="610"/>
                  <a:pt x="786" y="393"/>
                </a:cubicBezTo>
                <a:cubicBezTo>
                  <a:pt x="786" y="176"/>
                  <a:pt x="610" y="0"/>
                  <a:pt x="393" y="0"/>
                </a:cubicBezTo>
                <a:cubicBezTo>
                  <a:pt x="176" y="0"/>
                  <a:pt x="0" y="176"/>
                  <a:pt x="0" y="393"/>
                </a:cubicBezTo>
                <a:cubicBezTo>
                  <a:pt x="0" y="610"/>
                  <a:pt x="0" y="393"/>
                  <a:pt x="0" y="393"/>
                </a:cubicBezTo>
                <a:close/>
                <a:moveTo>
                  <a:pt x="0" y="393"/>
                </a:moveTo>
                <a:cubicBezTo>
                  <a:pt x="0" y="393"/>
                  <a:pt x="0" y="393"/>
                  <a:pt x="0" y="393"/>
                </a:cubicBezTo>
              </a:path>
            </a:pathLst>
          </a:custGeom>
          <a:solidFill>
            <a:srgbClr val="F4E5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4" name="Freeform 27"/>
          <p:cNvSpPr>
            <a:spLocks noEditPoints="1"/>
          </p:cNvSpPr>
          <p:nvPr/>
        </p:nvSpPr>
        <p:spPr bwMode="auto">
          <a:xfrm>
            <a:off x="8448155" y="3119589"/>
            <a:ext cx="448392" cy="550127"/>
          </a:xfrm>
          <a:custGeom>
            <a:avLst/>
            <a:gdLst>
              <a:gd name="T0" fmla="*/ 351 w 390"/>
              <a:gd name="T1" fmla="*/ 291 h 478"/>
              <a:gd name="T2" fmla="*/ 234 w 390"/>
              <a:gd name="T3" fmla="*/ 291 h 478"/>
              <a:gd name="T4" fmla="*/ 234 w 390"/>
              <a:gd name="T5" fmla="*/ 209 h 478"/>
              <a:gd name="T6" fmla="*/ 351 w 390"/>
              <a:gd name="T7" fmla="*/ 209 h 478"/>
              <a:gd name="T8" fmla="*/ 390 w 390"/>
              <a:gd name="T9" fmla="*/ 170 h 478"/>
              <a:gd name="T10" fmla="*/ 351 w 390"/>
              <a:gd name="T11" fmla="*/ 131 h 478"/>
              <a:gd name="T12" fmla="*/ 284 w 390"/>
              <a:gd name="T13" fmla="*/ 131 h 478"/>
              <a:gd name="T14" fmla="*/ 326 w 390"/>
              <a:gd name="T15" fmla="*/ 58 h 478"/>
              <a:gd name="T16" fmla="*/ 331 w 390"/>
              <a:gd name="T17" fmla="*/ 39 h 478"/>
              <a:gd name="T18" fmla="*/ 292 w 390"/>
              <a:gd name="T19" fmla="*/ 0 h 478"/>
              <a:gd name="T20" fmla="*/ 259 w 390"/>
              <a:gd name="T21" fmla="*/ 19 h 478"/>
              <a:gd name="T22" fmla="*/ 195 w 390"/>
              <a:gd name="T23" fmla="*/ 130 h 478"/>
              <a:gd name="T24" fmla="*/ 131 w 390"/>
              <a:gd name="T25" fmla="*/ 19 h 478"/>
              <a:gd name="T26" fmla="*/ 98 w 390"/>
              <a:gd name="T27" fmla="*/ 0 h 478"/>
              <a:gd name="T28" fmla="*/ 59 w 390"/>
              <a:gd name="T29" fmla="*/ 39 h 478"/>
              <a:gd name="T30" fmla="*/ 64 w 390"/>
              <a:gd name="T31" fmla="*/ 58 h 478"/>
              <a:gd name="T32" fmla="*/ 106 w 390"/>
              <a:gd name="T33" fmla="*/ 131 h 478"/>
              <a:gd name="T34" fmla="*/ 39 w 390"/>
              <a:gd name="T35" fmla="*/ 131 h 478"/>
              <a:gd name="T36" fmla="*/ 0 w 390"/>
              <a:gd name="T37" fmla="*/ 170 h 478"/>
              <a:gd name="T38" fmla="*/ 39 w 390"/>
              <a:gd name="T39" fmla="*/ 209 h 478"/>
              <a:gd name="T40" fmla="*/ 156 w 390"/>
              <a:gd name="T41" fmla="*/ 209 h 478"/>
              <a:gd name="T42" fmla="*/ 156 w 390"/>
              <a:gd name="T43" fmla="*/ 291 h 478"/>
              <a:gd name="T44" fmla="*/ 39 w 390"/>
              <a:gd name="T45" fmla="*/ 291 h 478"/>
              <a:gd name="T46" fmla="*/ 0 w 390"/>
              <a:gd name="T47" fmla="*/ 329 h 478"/>
              <a:gd name="T48" fmla="*/ 39 w 390"/>
              <a:gd name="T49" fmla="*/ 368 h 478"/>
              <a:gd name="T50" fmla="*/ 156 w 390"/>
              <a:gd name="T51" fmla="*/ 368 h 478"/>
              <a:gd name="T52" fmla="*/ 156 w 390"/>
              <a:gd name="T53" fmla="*/ 439 h 478"/>
              <a:gd name="T54" fmla="*/ 195 w 390"/>
              <a:gd name="T55" fmla="*/ 478 h 478"/>
              <a:gd name="T56" fmla="*/ 234 w 390"/>
              <a:gd name="T57" fmla="*/ 439 h 478"/>
              <a:gd name="T58" fmla="*/ 234 w 390"/>
              <a:gd name="T59" fmla="*/ 368 h 478"/>
              <a:gd name="T60" fmla="*/ 351 w 390"/>
              <a:gd name="T61" fmla="*/ 368 h 478"/>
              <a:gd name="T62" fmla="*/ 390 w 390"/>
              <a:gd name="T63" fmla="*/ 329 h 478"/>
              <a:gd name="T64" fmla="*/ 351 w 390"/>
              <a:gd name="T65" fmla="*/ 291 h 478"/>
              <a:gd name="T66" fmla="*/ 351 w 390"/>
              <a:gd name="T67" fmla="*/ 291 h 478"/>
              <a:gd name="T68" fmla="*/ 351 w 390"/>
              <a:gd name="T69" fmla="*/ 291 h 478"/>
              <a:gd name="T70" fmla="*/ 351 w 390"/>
              <a:gd name="T71" fmla="*/ 291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90" h="478">
                <a:moveTo>
                  <a:pt x="351" y="291"/>
                </a:moveTo>
                <a:cubicBezTo>
                  <a:pt x="234" y="291"/>
                  <a:pt x="234" y="291"/>
                  <a:pt x="234" y="291"/>
                </a:cubicBezTo>
                <a:cubicBezTo>
                  <a:pt x="234" y="209"/>
                  <a:pt x="234" y="209"/>
                  <a:pt x="234" y="209"/>
                </a:cubicBezTo>
                <a:cubicBezTo>
                  <a:pt x="351" y="209"/>
                  <a:pt x="351" y="209"/>
                  <a:pt x="351" y="209"/>
                </a:cubicBezTo>
                <a:cubicBezTo>
                  <a:pt x="373" y="209"/>
                  <a:pt x="390" y="191"/>
                  <a:pt x="390" y="170"/>
                </a:cubicBezTo>
                <a:cubicBezTo>
                  <a:pt x="390" y="149"/>
                  <a:pt x="373" y="131"/>
                  <a:pt x="351" y="131"/>
                </a:cubicBezTo>
                <a:cubicBezTo>
                  <a:pt x="284" y="131"/>
                  <a:pt x="284" y="131"/>
                  <a:pt x="284" y="131"/>
                </a:cubicBezTo>
                <a:cubicBezTo>
                  <a:pt x="326" y="58"/>
                  <a:pt x="326" y="58"/>
                  <a:pt x="326" y="58"/>
                </a:cubicBezTo>
                <a:cubicBezTo>
                  <a:pt x="329" y="52"/>
                  <a:pt x="331" y="46"/>
                  <a:pt x="331" y="39"/>
                </a:cubicBezTo>
                <a:cubicBezTo>
                  <a:pt x="331" y="17"/>
                  <a:pt x="314" y="0"/>
                  <a:pt x="292" y="0"/>
                </a:cubicBezTo>
                <a:cubicBezTo>
                  <a:pt x="278" y="0"/>
                  <a:pt x="266" y="7"/>
                  <a:pt x="259" y="19"/>
                </a:cubicBezTo>
                <a:cubicBezTo>
                  <a:pt x="195" y="130"/>
                  <a:pt x="195" y="130"/>
                  <a:pt x="195" y="130"/>
                </a:cubicBezTo>
                <a:cubicBezTo>
                  <a:pt x="131" y="19"/>
                  <a:pt x="131" y="19"/>
                  <a:pt x="131" y="19"/>
                </a:cubicBezTo>
                <a:cubicBezTo>
                  <a:pt x="124" y="7"/>
                  <a:pt x="112" y="0"/>
                  <a:pt x="98" y="0"/>
                </a:cubicBezTo>
                <a:cubicBezTo>
                  <a:pt x="76" y="0"/>
                  <a:pt x="59" y="17"/>
                  <a:pt x="59" y="39"/>
                </a:cubicBezTo>
                <a:cubicBezTo>
                  <a:pt x="59" y="46"/>
                  <a:pt x="61" y="52"/>
                  <a:pt x="64" y="58"/>
                </a:cubicBezTo>
                <a:cubicBezTo>
                  <a:pt x="106" y="131"/>
                  <a:pt x="106" y="131"/>
                  <a:pt x="106" y="131"/>
                </a:cubicBezTo>
                <a:cubicBezTo>
                  <a:pt x="39" y="131"/>
                  <a:pt x="39" y="131"/>
                  <a:pt x="39" y="131"/>
                </a:cubicBezTo>
                <a:cubicBezTo>
                  <a:pt x="18" y="131"/>
                  <a:pt x="0" y="149"/>
                  <a:pt x="0" y="170"/>
                </a:cubicBezTo>
                <a:cubicBezTo>
                  <a:pt x="0" y="191"/>
                  <a:pt x="18" y="209"/>
                  <a:pt x="39" y="209"/>
                </a:cubicBezTo>
                <a:cubicBezTo>
                  <a:pt x="156" y="209"/>
                  <a:pt x="156" y="209"/>
                  <a:pt x="156" y="209"/>
                </a:cubicBezTo>
                <a:cubicBezTo>
                  <a:pt x="156" y="291"/>
                  <a:pt x="156" y="291"/>
                  <a:pt x="156" y="291"/>
                </a:cubicBezTo>
                <a:cubicBezTo>
                  <a:pt x="39" y="291"/>
                  <a:pt x="39" y="291"/>
                  <a:pt x="39" y="291"/>
                </a:cubicBezTo>
                <a:cubicBezTo>
                  <a:pt x="18" y="291"/>
                  <a:pt x="0" y="308"/>
                  <a:pt x="0" y="329"/>
                </a:cubicBezTo>
                <a:cubicBezTo>
                  <a:pt x="0" y="351"/>
                  <a:pt x="18" y="368"/>
                  <a:pt x="39" y="368"/>
                </a:cubicBezTo>
                <a:cubicBezTo>
                  <a:pt x="156" y="368"/>
                  <a:pt x="156" y="368"/>
                  <a:pt x="156" y="368"/>
                </a:cubicBezTo>
                <a:cubicBezTo>
                  <a:pt x="156" y="439"/>
                  <a:pt x="156" y="439"/>
                  <a:pt x="156" y="439"/>
                </a:cubicBezTo>
                <a:cubicBezTo>
                  <a:pt x="156" y="461"/>
                  <a:pt x="174" y="478"/>
                  <a:pt x="195" y="478"/>
                </a:cubicBezTo>
                <a:cubicBezTo>
                  <a:pt x="217" y="478"/>
                  <a:pt x="234" y="461"/>
                  <a:pt x="234" y="439"/>
                </a:cubicBezTo>
                <a:cubicBezTo>
                  <a:pt x="234" y="368"/>
                  <a:pt x="234" y="368"/>
                  <a:pt x="234" y="368"/>
                </a:cubicBezTo>
                <a:cubicBezTo>
                  <a:pt x="351" y="368"/>
                  <a:pt x="351" y="368"/>
                  <a:pt x="351" y="368"/>
                </a:cubicBezTo>
                <a:cubicBezTo>
                  <a:pt x="373" y="368"/>
                  <a:pt x="390" y="351"/>
                  <a:pt x="390" y="329"/>
                </a:cubicBezTo>
                <a:cubicBezTo>
                  <a:pt x="390" y="308"/>
                  <a:pt x="373" y="291"/>
                  <a:pt x="351" y="291"/>
                </a:cubicBezTo>
                <a:cubicBezTo>
                  <a:pt x="351" y="291"/>
                  <a:pt x="351" y="291"/>
                  <a:pt x="351" y="291"/>
                </a:cubicBezTo>
                <a:close/>
                <a:moveTo>
                  <a:pt x="351" y="291"/>
                </a:moveTo>
                <a:cubicBezTo>
                  <a:pt x="351" y="291"/>
                  <a:pt x="351" y="291"/>
                  <a:pt x="351" y="291"/>
                </a:cubicBezTo>
              </a:path>
            </a:pathLst>
          </a:custGeom>
          <a:solidFill>
            <a:srgbClr val="F4AE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5" name="Freeform 28"/>
          <p:cNvSpPr>
            <a:spLocks noEditPoints="1"/>
          </p:cNvSpPr>
          <p:nvPr/>
        </p:nvSpPr>
        <p:spPr bwMode="auto">
          <a:xfrm>
            <a:off x="6505127" y="2853317"/>
            <a:ext cx="1080158" cy="1080158"/>
          </a:xfrm>
          <a:custGeom>
            <a:avLst/>
            <a:gdLst>
              <a:gd name="T0" fmla="*/ 0 w 939"/>
              <a:gd name="T1" fmla="*/ 470 h 939"/>
              <a:gd name="T2" fmla="*/ 470 w 939"/>
              <a:gd name="T3" fmla="*/ 939 h 939"/>
              <a:gd name="T4" fmla="*/ 939 w 939"/>
              <a:gd name="T5" fmla="*/ 470 h 939"/>
              <a:gd name="T6" fmla="*/ 470 w 939"/>
              <a:gd name="T7" fmla="*/ 0 h 939"/>
              <a:gd name="T8" fmla="*/ 0 w 939"/>
              <a:gd name="T9" fmla="*/ 470 h 939"/>
              <a:gd name="T10" fmla="*/ 0 w 939"/>
              <a:gd name="T11" fmla="*/ 470 h 939"/>
              <a:gd name="T12" fmla="*/ 0 w 939"/>
              <a:gd name="T13" fmla="*/ 470 h 9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939" h="939">
                <a:moveTo>
                  <a:pt x="0" y="470"/>
                </a:moveTo>
                <a:cubicBezTo>
                  <a:pt x="0" y="729"/>
                  <a:pt x="211" y="939"/>
                  <a:pt x="470" y="939"/>
                </a:cubicBezTo>
                <a:cubicBezTo>
                  <a:pt x="729" y="939"/>
                  <a:pt x="939" y="729"/>
                  <a:pt x="939" y="470"/>
                </a:cubicBezTo>
                <a:cubicBezTo>
                  <a:pt x="939" y="211"/>
                  <a:pt x="729" y="0"/>
                  <a:pt x="470" y="0"/>
                </a:cubicBezTo>
                <a:cubicBezTo>
                  <a:pt x="211" y="0"/>
                  <a:pt x="0" y="211"/>
                  <a:pt x="0" y="470"/>
                </a:cubicBezTo>
                <a:close/>
                <a:moveTo>
                  <a:pt x="0" y="470"/>
                </a:moveTo>
                <a:cubicBezTo>
                  <a:pt x="0" y="470"/>
                  <a:pt x="0" y="470"/>
                  <a:pt x="0" y="470"/>
                </a:cubicBezTo>
              </a:path>
            </a:pathLst>
          </a:custGeom>
          <a:solidFill>
            <a:srgbClr val="F4AE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6" name="Freeform 29"/>
          <p:cNvSpPr>
            <a:spLocks noEditPoints="1"/>
          </p:cNvSpPr>
          <p:nvPr/>
        </p:nvSpPr>
        <p:spPr bwMode="auto">
          <a:xfrm>
            <a:off x="6594302" y="2942493"/>
            <a:ext cx="903063" cy="904318"/>
          </a:xfrm>
          <a:custGeom>
            <a:avLst/>
            <a:gdLst>
              <a:gd name="T0" fmla="*/ 0 w 786"/>
              <a:gd name="T1" fmla="*/ 393 h 786"/>
              <a:gd name="T2" fmla="*/ 393 w 786"/>
              <a:gd name="T3" fmla="*/ 786 h 786"/>
              <a:gd name="T4" fmla="*/ 786 w 786"/>
              <a:gd name="T5" fmla="*/ 393 h 786"/>
              <a:gd name="T6" fmla="*/ 393 w 786"/>
              <a:gd name="T7" fmla="*/ 0 h 786"/>
              <a:gd name="T8" fmla="*/ 0 w 786"/>
              <a:gd name="T9" fmla="*/ 393 h 786"/>
              <a:gd name="T10" fmla="*/ 0 w 786"/>
              <a:gd name="T11" fmla="*/ 393 h 786"/>
              <a:gd name="T12" fmla="*/ 0 w 786"/>
              <a:gd name="T13" fmla="*/ 393 h 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86" h="786">
                <a:moveTo>
                  <a:pt x="0" y="393"/>
                </a:moveTo>
                <a:cubicBezTo>
                  <a:pt x="0" y="610"/>
                  <a:pt x="176" y="786"/>
                  <a:pt x="393" y="786"/>
                </a:cubicBezTo>
                <a:cubicBezTo>
                  <a:pt x="610" y="786"/>
                  <a:pt x="786" y="610"/>
                  <a:pt x="786" y="393"/>
                </a:cubicBezTo>
                <a:cubicBezTo>
                  <a:pt x="786" y="176"/>
                  <a:pt x="610" y="0"/>
                  <a:pt x="393" y="0"/>
                </a:cubicBezTo>
                <a:cubicBezTo>
                  <a:pt x="176" y="0"/>
                  <a:pt x="0" y="176"/>
                  <a:pt x="0" y="393"/>
                </a:cubicBezTo>
                <a:close/>
                <a:moveTo>
                  <a:pt x="0" y="393"/>
                </a:moveTo>
                <a:cubicBezTo>
                  <a:pt x="0" y="393"/>
                  <a:pt x="0" y="393"/>
                  <a:pt x="0" y="393"/>
                </a:cubicBezTo>
              </a:path>
            </a:pathLst>
          </a:custGeom>
          <a:solidFill>
            <a:srgbClr val="F4E57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7" name="Freeform 30"/>
          <p:cNvSpPr>
            <a:spLocks noEditPoints="1"/>
          </p:cNvSpPr>
          <p:nvPr/>
        </p:nvSpPr>
        <p:spPr bwMode="auto">
          <a:xfrm>
            <a:off x="6821638" y="3119589"/>
            <a:ext cx="448392" cy="550127"/>
          </a:xfrm>
          <a:custGeom>
            <a:avLst/>
            <a:gdLst>
              <a:gd name="T0" fmla="*/ 351 w 390"/>
              <a:gd name="T1" fmla="*/ 291 h 478"/>
              <a:gd name="T2" fmla="*/ 234 w 390"/>
              <a:gd name="T3" fmla="*/ 291 h 478"/>
              <a:gd name="T4" fmla="*/ 234 w 390"/>
              <a:gd name="T5" fmla="*/ 209 h 478"/>
              <a:gd name="T6" fmla="*/ 351 w 390"/>
              <a:gd name="T7" fmla="*/ 209 h 478"/>
              <a:gd name="T8" fmla="*/ 390 w 390"/>
              <a:gd name="T9" fmla="*/ 170 h 478"/>
              <a:gd name="T10" fmla="*/ 351 w 390"/>
              <a:gd name="T11" fmla="*/ 131 h 478"/>
              <a:gd name="T12" fmla="*/ 284 w 390"/>
              <a:gd name="T13" fmla="*/ 131 h 478"/>
              <a:gd name="T14" fmla="*/ 326 w 390"/>
              <a:gd name="T15" fmla="*/ 58 h 478"/>
              <a:gd name="T16" fmla="*/ 331 w 390"/>
              <a:gd name="T17" fmla="*/ 39 h 478"/>
              <a:gd name="T18" fmla="*/ 292 w 390"/>
              <a:gd name="T19" fmla="*/ 0 h 478"/>
              <a:gd name="T20" fmla="*/ 259 w 390"/>
              <a:gd name="T21" fmla="*/ 19 h 478"/>
              <a:gd name="T22" fmla="*/ 195 w 390"/>
              <a:gd name="T23" fmla="*/ 130 h 478"/>
              <a:gd name="T24" fmla="*/ 131 w 390"/>
              <a:gd name="T25" fmla="*/ 19 h 478"/>
              <a:gd name="T26" fmla="*/ 97 w 390"/>
              <a:gd name="T27" fmla="*/ 0 h 478"/>
              <a:gd name="T28" fmla="*/ 59 w 390"/>
              <a:gd name="T29" fmla="*/ 39 h 478"/>
              <a:gd name="T30" fmla="*/ 63 w 390"/>
              <a:gd name="T31" fmla="*/ 58 h 478"/>
              <a:gd name="T32" fmla="*/ 106 w 390"/>
              <a:gd name="T33" fmla="*/ 131 h 478"/>
              <a:gd name="T34" fmla="*/ 39 w 390"/>
              <a:gd name="T35" fmla="*/ 131 h 478"/>
              <a:gd name="T36" fmla="*/ 0 w 390"/>
              <a:gd name="T37" fmla="*/ 170 h 478"/>
              <a:gd name="T38" fmla="*/ 39 w 390"/>
              <a:gd name="T39" fmla="*/ 209 h 478"/>
              <a:gd name="T40" fmla="*/ 156 w 390"/>
              <a:gd name="T41" fmla="*/ 209 h 478"/>
              <a:gd name="T42" fmla="*/ 156 w 390"/>
              <a:gd name="T43" fmla="*/ 291 h 478"/>
              <a:gd name="T44" fmla="*/ 39 w 390"/>
              <a:gd name="T45" fmla="*/ 291 h 478"/>
              <a:gd name="T46" fmla="*/ 0 w 390"/>
              <a:gd name="T47" fmla="*/ 329 h 478"/>
              <a:gd name="T48" fmla="*/ 39 w 390"/>
              <a:gd name="T49" fmla="*/ 368 h 478"/>
              <a:gd name="T50" fmla="*/ 156 w 390"/>
              <a:gd name="T51" fmla="*/ 368 h 478"/>
              <a:gd name="T52" fmla="*/ 156 w 390"/>
              <a:gd name="T53" fmla="*/ 439 h 478"/>
              <a:gd name="T54" fmla="*/ 195 w 390"/>
              <a:gd name="T55" fmla="*/ 478 h 478"/>
              <a:gd name="T56" fmla="*/ 234 w 390"/>
              <a:gd name="T57" fmla="*/ 439 h 478"/>
              <a:gd name="T58" fmla="*/ 234 w 390"/>
              <a:gd name="T59" fmla="*/ 368 h 478"/>
              <a:gd name="T60" fmla="*/ 351 w 390"/>
              <a:gd name="T61" fmla="*/ 368 h 478"/>
              <a:gd name="T62" fmla="*/ 390 w 390"/>
              <a:gd name="T63" fmla="*/ 329 h 478"/>
              <a:gd name="T64" fmla="*/ 351 w 390"/>
              <a:gd name="T65" fmla="*/ 291 h 478"/>
              <a:gd name="T66" fmla="*/ 351 w 390"/>
              <a:gd name="T67" fmla="*/ 291 h 478"/>
              <a:gd name="T68" fmla="*/ 351 w 390"/>
              <a:gd name="T69" fmla="*/ 291 h 478"/>
              <a:gd name="T70" fmla="*/ 351 w 390"/>
              <a:gd name="T71" fmla="*/ 291 h 4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390" h="478">
                <a:moveTo>
                  <a:pt x="351" y="291"/>
                </a:moveTo>
                <a:cubicBezTo>
                  <a:pt x="234" y="291"/>
                  <a:pt x="234" y="291"/>
                  <a:pt x="234" y="291"/>
                </a:cubicBezTo>
                <a:cubicBezTo>
                  <a:pt x="234" y="209"/>
                  <a:pt x="234" y="209"/>
                  <a:pt x="234" y="209"/>
                </a:cubicBezTo>
                <a:cubicBezTo>
                  <a:pt x="351" y="209"/>
                  <a:pt x="351" y="209"/>
                  <a:pt x="351" y="209"/>
                </a:cubicBezTo>
                <a:cubicBezTo>
                  <a:pt x="372" y="209"/>
                  <a:pt x="390" y="191"/>
                  <a:pt x="390" y="170"/>
                </a:cubicBezTo>
                <a:cubicBezTo>
                  <a:pt x="390" y="149"/>
                  <a:pt x="372" y="131"/>
                  <a:pt x="351" y="131"/>
                </a:cubicBezTo>
                <a:cubicBezTo>
                  <a:pt x="284" y="131"/>
                  <a:pt x="284" y="131"/>
                  <a:pt x="284" y="131"/>
                </a:cubicBezTo>
                <a:cubicBezTo>
                  <a:pt x="326" y="58"/>
                  <a:pt x="326" y="58"/>
                  <a:pt x="326" y="58"/>
                </a:cubicBezTo>
                <a:cubicBezTo>
                  <a:pt x="329" y="52"/>
                  <a:pt x="331" y="46"/>
                  <a:pt x="331" y="39"/>
                </a:cubicBezTo>
                <a:cubicBezTo>
                  <a:pt x="331" y="17"/>
                  <a:pt x="314" y="0"/>
                  <a:pt x="292" y="0"/>
                </a:cubicBezTo>
                <a:cubicBezTo>
                  <a:pt x="278" y="0"/>
                  <a:pt x="266" y="7"/>
                  <a:pt x="259" y="19"/>
                </a:cubicBezTo>
                <a:cubicBezTo>
                  <a:pt x="195" y="130"/>
                  <a:pt x="195" y="130"/>
                  <a:pt x="195" y="130"/>
                </a:cubicBezTo>
                <a:cubicBezTo>
                  <a:pt x="131" y="19"/>
                  <a:pt x="131" y="19"/>
                  <a:pt x="131" y="19"/>
                </a:cubicBezTo>
                <a:cubicBezTo>
                  <a:pt x="124" y="7"/>
                  <a:pt x="111" y="0"/>
                  <a:pt x="97" y="0"/>
                </a:cubicBezTo>
                <a:cubicBezTo>
                  <a:pt x="76" y="0"/>
                  <a:pt x="59" y="17"/>
                  <a:pt x="59" y="39"/>
                </a:cubicBezTo>
                <a:cubicBezTo>
                  <a:pt x="59" y="46"/>
                  <a:pt x="60" y="52"/>
                  <a:pt x="63" y="58"/>
                </a:cubicBezTo>
                <a:cubicBezTo>
                  <a:pt x="106" y="131"/>
                  <a:pt x="106" y="131"/>
                  <a:pt x="106" y="131"/>
                </a:cubicBezTo>
                <a:cubicBezTo>
                  <a:pt x="39" y="131"/>
                  <a:pt x="39" y="131"/>
                  <a:pt x="39" y="131"/>
                </a:cubicBezTo>
                <a:cubicBezTo>
                  <a:pt x="17" y="131"/>
                  <a:pt x="0" y="149"/>
                  <a:pt x="0" y="170"/>
                </a:cubicBezTo>
                <a:cubicBezTo>
                  <a:pt x="0" y="191"/>
                  <a:pt x="17" y="209"/>
                  <a:pt x="39" y="209"/>
                </a:cubicBezTo>
                <a:cubicBezTo>
                  <a:pt x="156" y="209"/>
                  <a:pt x="156" y="209"/>
                  <a:pt x="156" y="209"/>
                </a:cubicBezTo>
                <a:cubicBezTo>
                  <a:pt x="156" y="291"/>
                  <a:pt x="156" y="291"/>
                  <a:pt x="156" y="291"/>
                </a:cubicBezTo>
                <a:cubicBezTo>
                  <a:pt x="39" y="291"/>
                  <a:pt x="39" y="291"/>
                  <a:pt x="39" y="291"/>
                </a:cubicBezTo>
                <a:cubicBezTo>
                  <a:pt x="17" y="291"/>
                  <a:pt x="0" y="308"/>
                  <a:pt x="0" y="329"/>
                </a:cubicBezTo>
                <a:cubicBezTo>
                  <a:pt x="0" y="351"/>
                  <a:pt x="17" y="368"/>
                  <a:pt x="39" y="368"/>
                </a:cubicBezTo>
                <a:cubicBezTo>
                  <a:pt x="156" y="368"/>
                  <a:pt x="156" y="368"/>
                  <a:pt x="156" y="368"/>
                </a:cubicBezTo>
                <a:cubicBezTo>
                  <a:pt x="156" y="439"/>
                  <a:pt x="156" y="439"/>
                  <a:pt x="156" y="439"/>
                </a:cubicBezTo>
                <a:cubicBezTo>
                  <a:pt x="156" y="461"/>
                  <a:pt x="173" y="478"/>
                  <a:pt x="195" y="478"/>
                </a:cubicBezTo>
                <a:cubicBezTo>
                  <a:pt x="216" y="478"/>
                  <a:pt x="234" y="461"/>
                  <a:pt x="234" y="439"/>
                </a:cubicBezTo>
                <a:cubicBezTo>
                  <a:pt x="234" y="368"/>
                  <a:pt x="234" y="368"/>
                  <a:pt x="234" y="368"/>
                </a:cubicBezTo>
                <a:cubicBezTo>
                  <a:pt x="351" y="368"/>
                  <a:pt x="351" y="368"/>
                  <a:pt x="351" y="368"/>
                </a:cubicBezTo>
                <a:cubicBezTo>
                  <a:pt x="372" y="368"/>
                  <a:pt x="390" y="351"/>
                  <a:pt x="390" y="329"/>
                </a:cubicBezTo>
                <a:cubicBezTo>
                  <a:pt x="390" y="308"/>
                  <a:pt x="372" y="291"/>
                  <a:pt x="351" y="291"/>
                </a:cubicBezTo>
                <a:cubicBezTo>
                  <a:pt x="351" y="291"/>
                  <a:pt x="351" y="291"/>
                  <a:pt x="351" y="291"/>
                </a:cubicBezTo>
                <a:close/>
                <a:moveTo>
                  <a:pt x="351" y="291"/>
                </a:moveTo>
                <a:cubicBezTo>
                  <a:pt x="351" y="291"/>
                  <a:pt x="351" y="291"/>
                  <a:pt x="351" y="291"/>
                </a:cubicBezTo>
              </a:path>
            </a:pathLst>
          </a:custGeom>
          <a:solidFill>
            <a:srgbClr val="F4AE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8" name="Freeform 31"/>
          <p:cNvSpPr>
            <a:spLocks noEditPoints="1"/>
          </p:cNvSpPr>
          <p:nvPr/>
        </p:nvSpPr>
        <p:spPr bwMode="auto">
          <a:xfrm>
            <a:off x="7090422" y="2398646"/>
            <a:ext cx="1536086" cy="1534829"/>
          </a:xfrm>
          <a:custGeom>
            <a:avLst/>
            <a:gdLst>
              <a:gd name="T0" fmla="*/ 0 w 1335"/>
              <a:gd name="T1" fmla="*/ 668 h 1335"/>
              <a:gd name="T2" fmla="*/ 668 w 1335"/>
              <a:gd name="T3" fmla="*/ 1335 h 1335"/>
              <a:gd name="T4" fmla="*/ 1335 w 1335"/>
              <a:gd name="T5" fmla="*/ 668 h 1335"/>
              <a:gd name="T6" fmla="*/ 668 w 1335"/>
              <a:gd name="T7" fmla="*/ 0 h 1335"/>
              <a:gd name="T8" fmla="*/ 0 w 1335"/>
              <a:gd name="T9" fmla="*/ 668 h 1335"/>
              <a:gd name="T10" fmla="*/ 0 w 1335"/>
              <a:gd name="T11" fmla="*/ 668 h 1335"/>
              <a:gd name="T12" fmla="*/ 0 w 1335"/>
              <a:gd name="T13" fmla="*/ 668 h 13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5" h="1335">
                <a:moveTo>
                  <a:pt x="0" y="668"/>
                </a:moveTo>
                <a:cubicBezTo>
                  <a:pt x="0" y="1036"/>
                  <a:pt x="299" y="1335"/>
                  <a:pt x="668" y="1335"/>
                </a:cubicBezTo>
                <a:cubicBezTo>
                  <a:pt x="1037" y="1335"/>
                  <a:pt x="1335" y="1036"/>
                  <a:pt x="1335" y="668"/>
                </a:cubicBezTo>
                <a:cubicBezTo>
                  <a:pt x="1335" y="299"/>
                  <a:pt x="1037" y="0"/>
                  <a:pt x="668" y="0"/>
                </a:cubicBezTo>
                <a:cubicBezTo>
                  <a:pt x="299" y="0"/>
                  <a:pt x="0" y="299"/>
                  <a:pt x="0" y="668"/>
                </a:cubicBezTo>
                <a:close/>
                <a:moveTo>
                  <a:pt x="0" y="668"/>
                </a:moveTo>
                <a:cubicBezTo>
                  <a:pt x="0" y="668"/>
                  <a:pt x="0" y="668"/>
                  <a:pt x="0" y="668"/>
                </a:cubicBezTo>
              </a:path>
            </a:pathLst>
          </a:custGeom>
          <a:solidFill>
            <a:srgbClr val="FFBC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9" name="Freeform 32"/>
          <p:cNvSpPr>
            <a:spLocks noEditPoints="1"/>
          </p:cNvSpPr>
          <p:nvPr/>
        </p:nvSpPr>
        <p:spPr bwMode="auto">
          <a:xfrm>
            <a:off x="7216022" y="2522989"/>
            <a:ext cx="1286142" cy="1286141"/>
          </a:xfrm>
          <a:custGeom>
            <a:avLst/>
            <a:gdLst>
              <a:gd name="T0" fmla="*/ 0 w 1118"/>
              <a:gd name="T1" fmla="*/ 559 h 1118"/>
              <a:gd name="T2" fmla="*/ 559 w 1118"/>
              <a:gd name="T3" fmla="*/ 1118 h 1118"/>
              <a:gd name="T4" fmla="*/ 1118 w 1118"/>
              <a:gd name="T5" fmla="*/ 559 h 1118"/>
              <a:gd name="T6" fmla="*/ 559 w 1118"/>
              <a:gd name="T7" fmla="*/ 0 h 1118"/>
              <a:gd name="T8" fmla="*/ 0 w 1118"/>
              <a:gd name="T9" fmla="*/ 559 h 1118"/>
              <a:gd name="T10" fmla="*/ 0 w 1118"/>
              <a:gd name="T11" fmla="*/ 559 h 1118"/>
              <a:gd name="T12" fmla="*/ 0 w 1118"/>
              <a:gd name="T13" fmla="*/ 559 h 11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18" h="1118">
                <a:moveTo>
                  <a:pt x="0" y="559"/>
                </a:moveTo>
                <a:cubicBezTo>
                  <a:pt x="0" y="867"/>
                  <a:pt x="250" y="1118"/>
                  <a:pt x="559" y="1118"/>
                </a:cubicBezTo>
                <a:cubicBezTo>
                  <a:pt x="868" y="1118"/>
                  <a:pt x="1118" y="867"/>
                  <a:pt x="1118" y="559"/>
                </a:cubicBezTo>
                <a:cubicBezTo>
                  <a:pt x="1118" y="250"/>
                  <a:pt x="868" y="0"/>
                  <a:pt x="559" y="0"/>
                </a:cubicBezTo>
                <a:cubicBezTo>
                  <a:pt x="250" y="0"/>
                  <a:pt x="0" y="250"/>
                  <a:pt x="0" y="559"/>
                </a:cubicBezTo>
                <a:close/>
                <a:moveTo>
                  <a:pt x="0" y="559"/>
                </a:moveTo>
                <a:cubicBezTo>
                  <a:pt x="0" y="559"/>
                  <a:pt x="0" y="559"/>
                  <a:pt x="0" y="559"/>
                </a:cubicBezTo>
              </a:path>
            </a:pathLst>
          </a:custGeom>
          <a:solidFill>
            <a:srgbClr val="FFF48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Freeform 33"/>
          <p:cNvSpPr>
            <a:spLocks noEditPoints="1"/>
          </p:cNvSpPr>
          <p:nvPr/>
        </p:nvSpPr>
        <p:spPr bwMode="auto">
          <a:xfrm>
            <a:off x="7553884" y="2897277"/>
            <a:ext cx="617951" cy="758622"/>
          </a:xfrm>
          <a:custGeom>
            <a:avLst/>
            <a:gdLst>
              <a:gd name="T0" fmla="*/ 484 w 537"/>
              <a:gd name="T1" fmla="*/ 401 h 660"/>
              <a:gd name="T2" fmla="*/ 322 w 537"/>
              <a:gd name="T3" fmla="*/ 401 h 660"/>
              <a:gd name="T4" fmla="*/ 322 w 537"/>
              <a:gd name="T5" fmla="*/ 289 h 660"/>
              <a:gd name="T6" fmla="*/ 484 w 537"/>
              <a:gd name="T7" fmla="*/ 289 h 660"/>
              <a:gd name="T8" fmla="*/ 537 w 537"/>
              <a:gd name="T9" fmla="*/ 235 h 660"/>
              <a:gd name="T10" fmla="*/ 484 w 537"/>
              <a:gd name="T11" fmla="*/ 182 h 660"/>
              <a:gd name="T12" fmla="*/ 391 w 537"/>
              <a:gd name="T13" fmla="*/ 182 h 660"/>
              <a:gd name="T14" fmla="*/ 450 w 537"/>
              <a:gd name="T15" fmla="*/ 80 h 660"/>
              <a:gd name="T16" fmla="*/ 456 w 537"/>
              <a:gd name="T17" fmla="*/ 55 h 660"/>
              <a:gd name="T18" fmla="*/ 403 w 537"/>
              <a:gd name="T19" fmla="*/ 1 h 660"/>
              <a:gd name="T20" fmla="*/ 357 w 537"/>
              <a:gd name="T21" fmla="*/ 26 h 660"/>
              <a:gd name="T22" fmla="*/ 269 w 537"/>
              <a:gd name="T23" fmla="*/ 180 h 660"/>
              <a:gd name="T24" fmla="*/ 181 w 537"/>
              <a:gd name="T25" fmla="*/ 27 h 660"/>
              <a:gd name="T26" fmla="*/ 134 w 537"/>
              <a:gd name="T27" fmla="*/ 0 h 660"/>
              <a:gd name="T28" fmla="*/ 81 w 537"/>
              <a:gd name="T29" fmla="*/ 53 h 660"/>
              <a:gd name="T30" fmla="*/ 88 w 537"/>
              <a:gd name="T31" fmla="*/ 80 h 660"/>
              <a:gd name="T32" fmla="*/ 147 w 537"/>
              <a:gd name="T33" fmla="*/ 182 h 660"/>
              <a:gd name="T34" fmla="*/ 54 w 537"/>
              <a:gd name="T35" fmla="*/ 182 h 660"/>
              <a:gd name="T36" fmla="*/ 0 w 537"/>
              <a:gd name="T37" fmla="*/ 235 h 660"/>
              <a:gd name="T38" fmla="*/ 54 w 537"/>
              <a:gd name="T39" fmla="*/ 289 h 660"/>
              <a:gd name="T40" fmla="*/ 216 w 537"/>
              <a:gd name="T41" fmla="*/ 289 h 660"/>
              <a:gd name="T42" fmla="*/ 216 w 537"/>
              <a:gd name="T43" fmla="*/ 401 h 660"/>
              <a:gd name="T44" fmla="*/ 54 w 537"/>
              <a:gd name="T45" fmla="*/ 401 h 660"/>
              <a:gd name="T46" fmla="*/ 0 w 537"/>
              <a:gd name="T47" fmla="*/ 455 h 660"/>
              <a:gd name="T48" fmla="*/ 54 w 537"/>
              <a:gd name="T49" fmla="*/ 508 h 660"/>
              <a:gd name="T50" fmla="*/ 216 w 537"/>
              <a:gd name="T51" fmla="*/ 508 h 660"/>
              <a:gd name="T52" fmla="*/ 216 w 537"/>
              <a:gd name="T53" fmla="*/ 606 h 660"/>
              <a:gd name="T54" fmla="*/ 269 w 537"/>
              <a:gd name="T55" fmla="*/ 660 h 660"/>
              <a:gd name="T56" fmla="*/ 322 w 537"/>
              <a:gd name="T57" fmla="*/ 606 h 660"/>
              <a:gd name="T58" fmla="*/ 322 w 537"/>
              <a:gd name="T59" fmla="*/ 508 h 660"/>
              <a:gd name="T60" fmla="*/ 484 w 537"/>
              <a:gd name="T61" fmla="*/ 508 h 660"/>
              <a:gd name="T62" fmla="*/ 537 w 537"/>
              <a:gd name="T63" fmla="*/ 455 h 660"/>
              <a:gd name="T64" fmla="*/ 484 w 537"/>
              <a:gd name="T65" fmla="*/ 401 h 660"/>
              <a:gd name="T66" fmla="*/ 484 w 537"/>
              <a:gd name="T67" fmla="*/ 401 h 660"/>
              <a:gd name="T68" fmla="*/ 484 w 537"/>
              <a:gd name="T69" fmla="*/ 401 h 660"/>
              <a:gd name="T70" fmla="*/ 484 w 537"/>
              <a:gd name="T71" fmla="*/ 401 h 6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537" h="660">
                <a:moveTo>
                  <a:pt x="484" y="401"/>
                </a:moveTo>
                <a:cubicBezTo>
                  <a:pt x="322" y="401"/>
                  <a:pt x="322" y="401"/>
                  <a:pt x="322" y="401"/>
                </a:cubicBezTo>
                <a:cubicBezTo>
                  <a:pt x="322" y="289"/>
                  <a:pt x="322" y="289"/>
                  <a:pt x="322" y="289"/>
                </a:cubicBezTo>
                <a:cubicBezTo>
                  <a:pt x="484" y="289"/>
                  <a:pt x="484" y="289"/>
                  <a:pt x="484" y="289"/>
                </a:cubicBezTo>
                <a:cubicBezTo>
                  <a:pt x="513" y="289"/>
                  <a:pt x="537" y="265"/>
                  <a:pt x="537" y="235"/>
                </a:cubicBezTo>
                <a:cubicBezTo>
                  <a:pt x="537" y="206"/>
                  <a:pt x="513" y="182"/>
                  <a:pt x="484" y="182"/>
                </a:cubicBezTo>
                <a:cubicBezTo>
                  <a:pt x="391" y="182"/>
                  <a:pt x="391" y="182"/>
                  <a:pt x="391" y="182"/>
                </a:cubicBezTo>
                <a:cubicBezTo>
                  <a:pt x="450" y="80"/>
                  <a:pt x="450" y="80"/>
                  <a:pt x="450" y="80"/>
                </a:cubicBezTo>
                <a:cubicBezTo>
                  <a:pt x="454" y="73"/>
                  <a:pt x="456" y="64"/>
                  <a:pt x="456" y="55"/>
                </a:cubicBezTo>
                <a:cubicBezTo>
                  <a:pt x="456" y="25"/>
                  <a:pt x="432" y="1"/>
                  <a:pt x="403" y="1"/>
                </a:cubicBezTo>
                <a:cubicBezTo>
                  <a:pt x="384" y="1"/>
                  <a:pt x="367" y="11"/>
                  <a:pt x="357" y="26"/>
                </a:cubicBezTo>
                <a:cubicBezTo>
                  <a:pt x="269" y="180"/>
                  <a:pt x="269" y="180"/>
                  <a:pt x="269" y="180"/>
                </a:cubicBezTo>
                <a:cubicBezTo>
                  <a:pt x="181" y="27"/>
                  <a:pt x="181" y="27"/>
                  <a:pt x="181" y="27"/>
                </a:cubicBezTo>
                <a:cubicBezTo>
                  <a:pt x="171" y="11"/>
                  <a:pt x="154" y="0"/>
                  <a:pt x="134" y="0"/>
                </a:cubicBezTo>
                <a:cubicBezTo>
                  <a:pt x="105" y="0"/>
                  <a:pt x="81" y="24"/>
                  <a:pt x="81" y="53"/>
                </a:cubicBezTo>
                <a:cubicBezTo>
                  <a:pt x="81" y="63"/>
                  <a:pt x="83" y="73"/>
                  <a:pt x="88" y="80"/>
                </a:cubicBezTo>
                <a:cubicBezTo>
                  <a:pt x="147" y="182"/>
                  <a:pt x="147" y="182"/>
                  <a:pt x="147" y="182"/>
                </a:cubicBezTo>
                <a:cubicBezTo>
                  <a:pt x="54" y="182"/>
                  <a:pt x="54" y="182"/>
                  <a:pt x="54" y="182"/>
                </a:cubicBezTo>
                <a:cubicBezTo>
                  <a:pt x="24" y="182"/>
                  <a:pt x="0" y="206"/>
                  <a:pt x="0" y="235"/>
                </a:cubicBezTo>
                <a:cubicBezTo>
                  <a:pt x="0" y="265"/>
                  <a:pt x="24" y="289"/>
                  <a:pt x="54" y="289"/>
                </a:cubicBezTo>
                <a:cubicBezTo>
                  <a:pt x="216" y="289"/>
                  <a:pt x="216" y="289"/>
                  <a:pt x="216" y="289"/>
                </a:cubicBezTo>
                <a:cubicBezTo>
                  <a:pt x="216" y="401"/>
                  <a:pt x="216" y="401"/>
                  <a:pt x="216" y="401"/>
                </a:cubicBezTo>
                <a:cubicBezTo>
                  <a:pt x="54" y="401"/>
                  <a:pt x="54" y="401"/>
                  <a:pt x="54" y="401"/>
                </a:cubicBezTo>
                <a:cubicBezTo>
                  <a:pt x="24" y="401"/>
                  <a:pt x="0" y="425"/>
                  <a:pt x="0" y="455"/>
                </a:cubicBezTo>
                <a:cubicBezTo>
                  <a:pt x="0" y="484"/>
                  <a:pt x="24" y="508"/>
                  <a:pt x="54" y="508"/>
                </a:cubicBezTo>
                <a:cubicBezTo>
                  <a:pt x="216" y="508"/>
                  <a:pt x="216" y="508"/>
                  <a:pt x="216" y="508"/>
                </a:cubicBezTo>
                <a:cubicBezTo>
                  <a:pt x="216" y="606"/>
                  <a:pt x="216" y="606"/>
                  <a:pt x="216" y="606"/>
                </a:cubicBezTo>
                <a:cubicBezTo>
                  <a:pt x="216" y="636"/>
                  <a:pt x="239" y="660"/>
                  <a:pt x="269" y="660"/>
                </a:cubicBezTo>
                <a:cubicBezTo>
                  <a:pt x="299" y="660"/>
                  <a:pt x="322" y="636"/>
                  <a:pt x="322" y="606"/>
                </a:cubicBezTo>
                <a:cubicBezTo>
                  <a:pt x="322" y="508"/>
                  <a:pt x="322" y="508"/>
                  <a:pt x="322" y="508"/>
                </a:cubicBezTo>
                <a:cubicBezTo>
                  <a:pt x="484" y="508"/>
                  <a:pt x="484" y="508"/>
                  <a:pt x="484" y="508"/>
                </a:cubicBezTo>
                <a:cubicBezTo>
                  <a:pt x="514" y="508"/>
                  <a:pt x="537" y="484"/>
                  <a:pt x="537" y="455"/>
                </a:cubicBezTo>
                <a:cubicBezTo>
                  <a:pt x="537" y="425"/>
                  <a:pt x="514" y="401"/>
                  <a:pt x="484" y="401"/>
                </a:cubicBezTo>
                <a:cubicBezTo>
                  <a:pt x="484" y="401"/>
                  <a:pt x="484" y="401"/>
                  <a:pt x="484" y="401"/>
                </a:cubicBezTo>
                <a:close/>
                <a:moveTo>
                  <a:pt x="484" y="401"/>
                </a:moveTo>
                <a:cubicBezTo>
                  <a:pt x="484" y="401"/>
                  <a:pt x="484" y="401"/>
                  <a:pt x="484" y="401"/>
                </a:cubicBezTo>
              </a:path>
            </a:pathLst>
          </a:custGeom>
          <a:solidFill>
            <a:srgbClr val="FFBC5A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Freeform 34"/>
          <p:cNvSpPr>
            <a:spLocks noEditPoints="1"/>
          </p:cNvSpPr>
          <p:nvPr/>
        </p:nvSpPr>
        <p:spPr bwMode="auto">
          <a:xfrm>
            <a:off x="6422231" y="3280356"/>
            <a:ext cx="2882515" cy="2857395"/>
          </a:xfrm>
          <a:custGeom>
            <a:avLst/>
            <a:gdLst>
              <a:gd name="T0" fmla="*/ 1253 w 2506"/>
              <a:gd name="T1" fmla="*/ 289 h 2484"/>
              <a:gd name="T2" fmla="*/ 0 w 2506"/>
              <a:gd name="T3" fmla="*/ 0 h 2484"/>
              <a:gd name="T4" fmla="*/ 0 w 2506"/>
              <a:gd name="T5" fmla="*/ 2230 h 2484"/>
              <a:gd name="T6" fmla="*/ 254 w 2506"/>
              <a:gd name="T7" fmla="*/ 2484 h 2484"/>
              <a:gd name="T8" fmla="*/ 2252 w 2506"/>
              <a:gd name="T9" fmla="*/ 2484 h 2484"/>
              <a:gd name="T10" fmla="*/ 2506 w 2506"/>
              <a:gd name="T11" fmla="*/ 2230 h 2484"/>
              <a:gd name="T12" fmla="*/ 2506 w 2506"/>
              <a:gd name="T13" fmla="*/ 0 h 2484"/>
              <a:gd name="T14" fmla="*/ 1253 w 2506"/>
              <a:gd name="T15" fmla="*/ 289 h 2484"/>
              <a:gd name="T16" fmla="*/ 1253 w 2506"/>
              <a:gd name="T17" fmla="*/ 289 h 2484"/>
              <a:gd name="T18" fmla="*/ 1253 w 2506"/>
              <a:gd name="T19" fmla="*/ 289 h 2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506" h="2484">
                <a:moveTo>
                  <a:pt x="1253" y="289"/>
                </a:moveTo>
                <a:cubicBezTo>
                  <a:pt x="743" y="289"/>
                  <a:pt x="290" y="176"/>
                  <a:pt x="0" y="0"/>
                </a:cubicBezTo>
                <a:cubicBezTo>
                  <a:pt x="0" y="2230"/>
                  <a:pt x="0" y="2230"/>
                  <a:pt x="0" y="2230"/>
                </a:cubicBezTo>
                <a:cubicBezTo>
                  <a:pt x="0" y="2370"/>
                  <a:pt x="114" y="2484"/>
                  <a:pt x="254" y="2484"/>
                </a:cubicBezTo>
                <a:cubicBezTo>
                  <a:pt x="2252" y="2484"/>
                  <a:pt x="2252" y="2484"/>
                  <a:pt x="2252" y="2484"/>
                </a:cubicBezTo>
                <a:cubicBezTo>
                  <a:pt x="2392" y="2484"/>
                  <a:pt x="2506" y="2370"/>
                  <a:pt x="2506" y="2230"/>
                </a:cubicBezTo>
                <a:cubicBezTo>
                  <a:pt x="2506" y="0"/>
                  <a:pt x="2506" y="0"/>
                  <a:pt x="2506" y="0"/>
                </a:cubicBezTo>
                <a:cubicBezTo>
                  <a:pt x="2216" y="176"/>
                  <a:pt x="1763" y="289"/>
                  <a:pt x="1253" y="289"/>
                </a:cubicBezTo>
                <a:close/>
                <a:moveTo>
                  <a:pt x="1253" y="289"/>
                </a:moveTo>
                <a:cubicBezTo>
                  <a:pt x="1253" y="289"/>
                  <a:pt x="1253" y="289"/>
                  <a:pt x="1253" y="289"/>
                </a:cubicBezTo>
              </a:path>
            </a:pathLst>
          </a:custGeom>
          <a:gradFill>
            <a:gsLst>
              <a:gs pos="0">
                <a:schemeClr val="accent1"/>
              </a:gs>
              <a:gs pos="100000">
                <a:srgbClr val="E7E6E6"/>
              </a:gs>
              <a:gs pos="60000">
                <a:schemeClr val="accent1"/>
              </a:gs>
              <a:gs pos="60000">
                <a:srgbClr val="E7E6E6"/>
              </a:gs>
            </a:gsLst>
            <a:lin ang="16200000" scaled="1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cxnSp>
        <p:nvCxnSpPr>
          <p:cNvPr id="65" name="直接连接符 64"/>
          <p:cNvCxnSpPr/>
          <p:nvPr/>
        </p:nvCxnSpPr>
        <p:spPr>
          <a:xfrm>
            <a:off x="6120361" y="4410075"/>
            <a:ext cx="37547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6" name="d1aa9d12-b600-41c8-9979-a20cdab9b36a" descr="iQUAAB+LCAAAAAAABADFUsFSgzAQ/ZeoN3Qo1jpya3XqcNA6U0YPTg+RpCUdEjohOHU6/LsbSCgttLYn4RDYvLf73u5u0KX6WVHkoynHUj0xvJCYB4py5KCAIF/kSeKgEROEicWzTPNVhvzPTU1r3nwwFb/jJKeaK5hiOKl+/Rbewl6YYDznBubeuBDC60ao51ZBRkhCm7BAKCq/6wo9HSu/p0pCgXEqOVZQcOMWV8hcIX8A3EKTCV1DIgeFlSyrx8jTDej0qS+0zSFZ5pniVKgt6Q1D6yio6vDb5m3RtRxvvx/XDx0d8e4rDybzNMYr+gqptF7TAR1Cs9rcjlioCx87tgvnoN6Qrs90qBlNb13jOKq+LLkVbxR0yZ51CK8X8TFNUvn3IlpY634yn7OIhjHl1GJCJtRQENBM7BaOJFvEStAsM4HJ15JGqkHz7zQqz2LIeTGGZ9Dvj5C15xZd22gLnrqNe/hTxlRSmnMCvxlVwyiCNhvllaEy3vJp5R+YZBCloq+7D+etOT1z9my79/fU2tiZdRU8sqL/Zt47Z42PeZvB+wteg3dwiQUAAA=="/>
          <p:cNvGrpSpPr>
            <a:grpSpLocks noChangeAspect="1"/>
          </p:cNvGrpSpPr>
          <p:nvPr/>
        </p:nvGrpSpPr>
        <p:grpSpPr>
          <a:xfrm>
            <a:off x="9759417" y="3594538"/>
            <a:ext cx="1653864" cy="1653864"/>
            <a:chOff x="5493177" y="3389526"/>
            <a:chExt cx="1469598" cy="1469598"/>
          </a:xfrm>
        </p:grpSpPr>
        <p:sp>
          <p:nvSpPr>
            <p:cNvPr id="117" name="BackShape"/>
            <p:cNvSpPr/>
            <p:nvPr/>
          </p:nvSpPr>
          <p:spPr>
            <a:xfrm>
              <a:off x="5582230" y="3478579"/>
              <a:ext cx="1291492" cy="1291492"/>
            </a:xfrm>
            <a:prstGeom prst="donut">
              <a:avLst>
                <a:gd name="adj" fmla="val 15183"/>
              </a:avLst>
            </a:pr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8" name="ValueShape"/>
            <p:cNvSpPr/>
            <p:nvPr/>
          </p:nvSpPr>
          <p:spPr>
            <a:xfrm>
              <a:off x="5493177" y="3389526"/>
              <a:ext cx="1469598" cy="1469598"/>
            </a:xfrm>
            <a:prstGeom prst="blockArc">
              <a:avLst>
                <a:gd name="adj1" fmla="val 16200000"/>
                <a:gd name="adj2" fmla="val 7560000"/>
                <a:gd name="adj3" fmla="val 11194"/>
              </a:avLst>
            </a:prstGeom>
            <a:solidFill>
              <a:schemeClr val="accent1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19" name="ValueText"/>
            <p:cNvSpPr txBox="1"/>
            <p:nvPr/>
          </p:nvSpPr>
          <p:spPr>
            <a:xfrm>
              <a:off x="5976719" y="3935882"/>
              <a:ext cx="502516" cy="376887"/>
            </a:xfrm>
            <a:prstGeom prst="rect">
              <a:avLst/>
            </a:prstGeom>
          </p:spPr>
          <p:txBody>
            <a:bodyPr wrap="none" lIns="0" tIns="0" rIns="0" bIns="0" numCol="1">
              <a:prstTxWarp prst="textPlain">
                <a:avLst/>
              </a:prstTxWarp>
              <a:normAutofit/>
            </a:bodyPr>
            <a:lstStyle/>
            <a:p>
              <a:r>
                <a:rPr lang="en-US" altLang="zh-CN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60%</a:t>
              </a:r>
              <a:endParaRPr lang="en-US" dirty="0">
                <a:solidFill>
                  <a:schemeClr val="accent1">
                    <a:lumMod val="100000"/>
                  </a:schemeClr>
                </a:solidFill>
                <a:latin typeface="Impact" panose="020B0806030902050204" pitchFamily="34" charset="0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3797491" y="3546821"/>
            <a:ext cx="1954212" cy="1803401"/>
            <a:chOff x="3665538" y="3797300"/>
            <a:chExt cx="1954212" cy="1803401"/>
          </a:xfrm>
        </p:grpSpPr>
        <p:sp>
          <p:nvSpPr>
            <p:cNvPr id="124" name="Freeform 38"/>
            <p:cNvSpPr>
              <a:spLocks noEditPoints="1"/>
            </p:cNvSpPr>
            <p:nvPr/>
          </p:nvSpPr>
          <p:spPr bwMode="auto">
            <a:xfrm>
              <a:off x="3816350" y="3797300"/>
              <a:ext cx="1803400" cy="1803401"/>
            </a:xfrm>
            <a:custGeom>
              <a:avLst/>
              <a:gdLst>
                <a:gd name="T0" fmla="*/ 1554 w 1564"/>
                <a:gd name="T1" fmla="*/ 243 h 1564"/>
                <a:gd name="T2" fmla="*/ 1516 w 1564"/>
                <a:gd name="T3" fmla="*/ 243 h 1564"/>
                <a:gd name="T4" fmla="*/ 1201 w 1564"/>
                <a:gd name="T5" fmla="*/ 558 h 1564"/>
                <a:gd name="T6" fmla="*/ 1161 w 1564"/>
                <a:gd name="T7" fmla="*/ 518 h 1564"/>
                <a:gd name="T8" fmla="*/ 1476 w 1564"/>
                <a:gd name="T9" fmla="*/ 204 h 1564"/>
                <a:gd name="T10" fmla="*/ 1476 w 1564"/>
                <a:gd name="T11" fmla="*/ 166 h 1564"/>
                <a:gd name="T12" fmla="*/ 1438 w 1564"/>
                <a:gd name="T13" fmla="*/ 166 h 1564"/>
                <a:gd name="T14" fmla="*/ 1123 w 1564"/>
                <a:gd name="T15" fmla="*/ 480 h 1564"/>
                <a:gd name="T16" fmla="*/ 1084 w 1564"/>
                <a:gd name="T17" fmla="*/ 441 h 1564"/>
                <a:gd name="T18" fmla="*/ 1398 w 1564"/>
                <a:gd name="T19" fmla="*/ 126 h 1564"/>
                <a:gd name="T20" fmla="*/ 1398 w 1564"/>
                <a:gd name="T21" fmla="*/ 88 h 1564"/>
                <a:gd name="T22" fmla="*/ 1360 w 1564"/>
                <a:gd name="T23" fmla="*/ 88 h 1564"/>
                <a:gd name="T24" fmla="*/ 1046 w 1564"/>
                <a:gd name="T25" fmla="*/ 403 h 1564"/>
                <a:gd name="T26" fmla="*/ 1006 w 1564"/>
                <a:gd name="T27" fmla="*/ 363 h 1564"/>
                <a:gd name="T28" fmla="*/ 1321 w 1564"/>
                <a:gd name="T29" fmla="*/ 48 h 1564"/>
                <a:gd name="T30" fmla="*/ 1321 w 1564"/>
                <a:gd name="T31" fmla="*/ 10 h 1564"/>
                <a:gd name="T32" fmla="*/ 1283 w 1564"/>
                <a:gd name="T33" fmla="*/ 10 h 1564"/>
                <a:gd name="T34" fmla="*/ 892 w 1564"/>
                <a:gd name="T35" fmla="*/ 401 h 1564"/>
                <a:gd name="T36" fmla="*/ 855 w 1564"/>
                <a:gd name="T37" fmla="*/ 619 h 1564"/>
                <a:gd name="T38" fmla="*/ 58 w 1564"/>
                <a:gd name="T39" fmla="*/ 1326 h 1564"/>
                <a:gd name="T40" fmla="*/ 50 w 1564"/>
                <a:gd name="T41" fmla="*/ 1334 h 1564"/>
                <a:gd name="T42" fmla="*/ 50 w 1564"/>
                <a:gd name="T43" fmla="*/ 1514 h 1564"/>
                <a:gd name="T44" fmla="*/ 230 w 1564"/>
                <a:gd name="T45" fmla="*/ 1514 h 1564"/>
                <a:gd name="T46" fmla="*/ 238 w 1564"/>
                <a:gd name="T47" fmla="*/ 1506 h 1564"/>
                <a:gd name="T48" fmla="*/ 945 w 1564"/>
                <a:gd name="T49" fmla="*/ 709 h 1564"/>
                <a:gd name="T50" fmla="*/ 1163 w 1564"/>
                <a:gd name="T51" fmla="*/ 672 h 1564"/>
                <a:gd name="T52" fmla="*/ 1554 w 1564"/>
                <a:gd name="T53" fmla="*/ 281 h 1564"/>
                <a:gd name="T54" fmla="*/ 1554 w 1564"/>
                <a:gd name="T55" fmla="*/ 243 h 1564"/>
                <a:gd name="T56" fmla="*/ 1554 w 1564"/>
                <a:gd name="T57" fmla="*/ 243 h 1564"/>
                <a:gd name="T58" fmla="*/ 1554 w 1564"/>
                <a:gd name="T59" fmla="*/ 243 h 1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564" h="1564">
                  <a:moveTo>
                    <a:pt x="1554" y="243"/>
                  </a:moveTo>
                  <a:cubicBezTo>
                    <a:pt x="1543" y="233"/>
                    <a:pt x="1526" y="233"/>
                    <a:pt x="1516" y="243"/>
                  </a:cubicBezTo>
                  <a:cubicBezTo>
                    <a:pt x="1201" y="558"/>
                    <a:pt x="1201" y="558"/>
                    <a:pt x="1201" y="558"/>
                  </a:cubicBezTo>
                  <a:cubicBezTo>
                    <a:pt x="1161" y="518"/>
                    <a:pt x="1161" y="518"/>
                    <a:pt x="1161" y="518"/>
                  </a:cubicBezTo>
                  <a:cubicBezTo>
                    <a:pt x="1476" y="204"/>
                    <a:pt x="1476" y="204"/>
                    <a:pt x="1476" y="204"/>
                  </a:cubicBezTo>
                  <a:cubicBezTo>
                    <a:pt x="1486" y="193"/>
                    <a:pt x="1486" y="176"/>
                    <a:pt x="1476" y="166"/>
                  </a:cubicBezTo>
                  <a:cubicBezTo>
                    <a:pt x="1465" y="155"/>
                    <a:pt x="1448" y="155"/>
                    <a:pt x="1438" y="166"/>
                  </a:cubicBezTo>
                  <a:cubicBezTo>
                    <a:pt x="1123" y="480"/>
                    <a:pt x="1123" y="480"/>
                    <a:pt x="1123" y="480"/>
                  </a:cubicBezTo>
                  <a:cubicBezTo>
                    <a:pt x="1084" y="441"/>
                    <a:pt x="1084" y="441"/>
                    <a:pt x="1084" y="441"/>
                  </a:cubicBezTo>
                  <a:cubicBezTo>
                    <a:pt x="1398" y="126"/>
                    <a:pt x="1398" y="126"/>
                    <a:pt x="1398" y="126"/>
                  </a:cubicBezTo>
                  <a:cubicBezTo>
                    <a:pt x="1409" y="115"/>
                    <a:pt x="1409" y="98"/>
                    <a:pt x="1398" y="88"/>
                  </a:cubicBezTo>
                  <a:cubicBezTo>
                    <a:pt x="1388" y="77"/>
                    <a:pt x="1371" y="77"/>
                    <a:pt x="1360" y="88"/>
                  </a:cubicBezTo>
                  <a:cubicBezTo>
                    <a:pt x="1046" y="403"/>
                    <a:pt x="1046" y="403"/>
                    <a:pt x="1046" y="403"/>
                  </a:cubicBezTo>
                  <a:cubicBezTo>
                    <a:pt x="1006" y="363"/>
                    <a:pt x="1006" y="363"/>
                    <a:pt x="1006" y="363"/>
                  </a:cubicBezTo>
                  <a:cubicBezTo>
                    <a:pt x="1321" y="48"/>
                    <a:pt x="1321" y="48"/>
                    <a:pt x="1321" y="48"/>
                  </a:cubicBezTo>
                  <a:cubicBezTo>
                    <a:pt x="1331" y="38"/>
                    <a:pt x="1331" y="21"/>
                    <a:pt x="1321" y="10"/>
                  </a:cubicBezTo>
                  <a:cubicBezTo>
                    <a:pt x="1310" y="0"/>
                    <a:pt x="1293" y="0"/>
                    <a:pt x="1283" y="10"/>
                  </a:cubicBezTo>
                  <a:cubicBezTo>
                    <a:pt x="892" y="401"/>
                    <a:pt x="892" y="401"/>
                    <a:pt x="892" y="401"/>
                  </a:cubicBezTo>
                  <a:cubicBezTo>
                    <a:pt x="833" y="460"/>
                    <a:pt x="821" y="548"/>
                    <a:pt x="855" y="619"/>
                  </a:cubicBezTo>
                  <a:cubicBezTo>
                    <a:pt x="58" y="1326"/>
                    <a:pt x="58" y="1326"/>
                    <a:pt x="58" y="1326"/>
                  </a:cubicBezTo>
                  <a:cubicBezTo>
                    <a:pt x="55" y="1329"/>
                    <a:pt x="52" y="1331"/>
                    <a:pt x="50" y="1334"/>
                  </a:cubicBezTo>
                  <a:cubicBezTo>
                    <a:pt x="0" y="1383"/>
                    <a:pt x="0" y="1464"/>
                    <a:pt x="50" y="1514"/>
                  </a:cubicBezTo>
                  <a:cubicBezTo>
                    <a:pt x="100" y="1564"/>
                    <a:pt x="181" y="1564"/>
                    <a:pt x="230" y="1514"/>
                  </a:cubicBezTo>
                  <a:cubicBezTo>
                    <a:pt x="233" y="1511"/>
                    <a:pt x="235" y="1509"/>
                    <a:pt x="238" y="1506"/>
                  </a:cubicBezTo>
                  <a:cubicBezTo>
                    <a:pt x="945" y="709"/>
                    <a:pt x="945" y="709"/>
                    <a:pt x="945" y="709"/>
                  </a:cubicBezTo>
                  <a:cubicBezTo>
                    <a:pt x="1016" y="743"/>
                    <a:pt x="1104" y="731"/>
                    <a:pt x="1163" y="672"/>
                  </a:cubicBezTo>
                  <a:cubicBezTo>
                    <a:pt x="1554" y="281"/>
                    <a:pt x="1554" y="281"/>
                    <a:pt x="1554" y="281"/>
                  </a:cubicBezTo>
                  <a:cubicBezTo>
                    <a:pt x="1564" y="271"/>
                    <a:pt x="1564" y="254"/>
                    <a:pt x="1554" y="243"/>
                  </a:cubicBezTo>
                  <a:close/>
                  <a:moveTo>
                    <a:pt x="1554" y="243"/>
                  </a:moveTo>
                  <a:cubicBezTo>
                    <a:pt x="1554" y="243"/>
                    <a:pt x="1554" y="243"/>
                    <a:pt x="1554" y="243"/>
                  </a:cubicBezTo>
                </a:path>
              </a:pathLst>
            </a:custGeom>
            <a:solidFill>
              <a:srgbClr val="57BA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5" name="Freeform 39"/>
            <p:cNvSpPr>
              <a:spLocks noEditPoints="1"/>
            </p:cNvSpPr>
            <p:nvPr/>
          </p:nvSpPr>
          <p:spPr bwMode="auto">
            <a:xfrm>
              <a:off x="4922838" y="4449763"/>
              <a:ext cx="180975" cy="93663"/>
            </a:xfrm>
            <a:custGeom>
              <a:avLst/>
              <a:gdLst>
                <a:gd name="T0" fmla="*/ 67 w 156"/>
                <a:gd name="T1" fmla="*/ 81 h 81"/>
                <a:gd name="T2" fmla="*/ 20 w 156"/>
                <a:gd name="T3" fmla="*/ 71 h 81"/>
                <a:gd name="T4" fmla="*/ 7 w 156"/>
                <a:gd name="T5" fmla="*/ 35 h 81"/>
                <a:gd name="T6" fmla="*/ 43 w 156"/>
                <a:gd name="T7" fmla="*/ 22 h 81"/>
                <a:gd name="T8" fmla="*/ 108 w 156"/>
                <a:gd name="T9" fmla="*/ 11 h 81"/>
                <a:gd name="T10" fmla="*/ 146 w 156"/>
                <a:gd name="T11" fmla="*/ 11 h 81"/>
                <a:gd name="T12" fmla="*/ 146 w 156"/>
                <a:gd name="T13" fmla="*/ 49 h 81"/>
                <a:gd name="T14" fmla="*/ 67 w 156"/>
                <a:gd name="T15" fmla="*/ 81 h 81"/>
                <a:gd name="T16" fmla="*/ 67 w 156"/>
                <a:gd name="T17" fmla="*/ 81 h 81"/>
                <a:gd name="T18" fmla="*/ 67 w 156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81">
                  <a:moveTo>
                    <a:pt x="67" y="81"/>
                  </a:moveTo>
                  <a:cubicBezTo>
                    <a:pt x="51" y="81"/>
                    <a:pt x="35" y="78"/>
                    <a:pt x="20" y="71"/>
                  </a:cubicBezTo>
                  <a:cubicBezTo>
                    <a:pt x="6" y="64"/>
                    <a:pt x="0" y="48"/>
                    <a:pt x="7" y="35"/>
                  </a:cubicBezTo>
                  <a:cubicBezTo>
                    <a:pt x="13" y="21"/>
                    <a:pt x="29" y="16"/>
                    <a:pt x="43" y="22"/>
                  </a:cubicBezTo>
                  <a:cubicBezTo>
                    <a:pt x="64" y="32"/>
                    <a:pt x="91" y="28"/>
                    <a:pt x="108" y="11"/>
                  </a:cubicBezTo>
                  <a:cubicBezTo>
                    <a:pt x="118" y="0"/>
                    <a:pt x="135" y="0"/>
                    <a:pt x="146" y="11"/>
                  </a:cubicBezTo>
                  <a:cubicBezTo>
                    <a:pt x="156" y="21"/>
                    <a:pt x="156" y="38"/>
                    <a:pt x="146" y="49"/>
                  </a:cubicBezTo>
                  <a:cubicBezTo>
                    <a:pt x="124" y="70"/>
                    <a:pt x="96" y="81"/>
                    <a:pt x="67" y="81"/>
                  </a:cubicBezTo>
                  <a:close/>
                  <a:moveTo>
                    <a:pt x="67" y="81"/>
                  </a:moveTo>
                  <a:cubicBezTo>
                    <a:pt x="67" y="81"/>
                    <a:pt x="67" y="81"/>
                    <a:pt x="67" y="81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6" name="Freeform 40"/>
            <p:cNvSpPr>
              <a:spLocks noEditPoints="1"/>
            </p:cNvSpPr>
            <p:nvPr/>
          </p:nvSpPr>
          <p:spPr bwMode="auto">
            <a:xfrm>
              <a:off x="3665538" y="3841750"/>
              <a:ext cx="1760538" cy="1758950"/>
            </a:xfrm>
            <a:custGeom>
              <a:avLst/>
              <a:gdLst>
                <a:gd name="T0" fmla="*/ 634 w 1526"/>
                <a:gd name="T1" fmla="*/ 243 h 1526"/>
                <a:gd name="T2" fmla="*/ 108 w 1526"/>
                <a:gd name="T3" fmla="*/ 108 h 1526"/>
                <a:gd name="T4" fmla="*/ 243 w 1526"/>
                <a:gd name="T5" fmla="*/ 634 h 1526"/>
                <a:gd name="T6" fmla="*/ 583 w 1526"/>
                <a:gd name="T7" fmla="*/ 674 h 1526"/>
                <a:gd name="T8" fmla="*/ 1288 w 1526"/>
                <a:gd name="T9" fmla="*/ 1468 h 1526"/>
                <a:gd name="T10" fmla="*/ 1296 w 1526"/>
                <a:gd name="T11" fmla="*/ 1476 h 1526"/>
                <a:gd name="T12" fmla="*/ 1476 w 1526"/>
                <a:gd name="T13" fmla="*/ 1476 h 1526"/>
                <a:gd name="T14" fmla="*/ 1476 w 1526"/>
                <a:gd name="T15" fmla="*/ 1296 h 1526"/>
                <a:gd name="T16" fmla="*/ 1468 w 1526"/>
                <a:gd name="T17" fmla="*/ 1288 h 1526"/>
                <a:gd name="T18" fmla="*/ 674 w 1526"/>
                <a:gd name="T19" fmla="*/ 583 h 1526"/>
                <a:gd name="T20" fmla="*/ 634 w 1526"/>
                <a:gd name="T21" fmla="*/ 243 h 1526"/>
                <a:gd name="T22" fmla="*/ 634 w 1526"/>
                <a:gd name="T23" fmla="*/ 243 h 1526"/>
                <a:gd name="T24" fmla="*/ 634 w 1526"/>
                <a:gd name="T25" fmla="*/ 243 h 15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26" h="1526">
                  <a:moveTo>
                    <a:pt x="634" y="243"/>
                  </a:moveTo>
                  <a:cubicBezTo>
                    <a:pt x="446" y="55"/>
                    <a:pt x="216" y="0"/>
                    <a:pt x="108" y="108"/>
                  </a:cubicBezTo>
                  <a:cubicBezTo>
                    <a:pt x="0" y="216"/>
                    <a:pt x="55" y="446"/>
                    <a:pt x="243" y="634"/>
                  </a:cubicBezTo>
                  <a:cubicBezTo>
                    <a:pt x="335" y="726"/>
                    <a:pt x="477" y="740"/>
                    <a:pt x="583" y="674"/>
                  </a:cubicBezTo>
                  <a:cubicBezTo>
                    <a:pt x="1288" y="1468"/>
                    <a:pt x="1288" y="1468"/>
                    <a:pt x="1288" y="1468"/>
                  </a:cubicBezTo>
                  <a:cubicBezTo>
                    <a:pt x="1291" y="1471"/>
                    <a:pt x="1293" y="1473"/>
                    <a:pt x="1296" y="1476"/>
                  </a:cubicBezTo>
                  <a:cubicBezTo>
                    <a:pt x="1345" y="1526"/>
                    <a:pt x="1426" y="1526"/>
                    <a:pt x="1476" y="1476"/>
                  </a:cubicBezTo>
                  <a:cubicBezTo>
                    <a:pt x="1526" y="1426"/>
                    <a:pt x="1526" y="1345"/>
                    <a:pt x="1476" y="1296"/>
                  </a:cubicBezTo>
                  <a:cubicBezTo>
                    <a:pt x="1473" y="1293"/>
                    <a:pt x="1471" y="1291"/>
                    <a:pt x="1468" y="1288"/>
                  </a:cubicBezTo>
                  <a:cubicBezTo>
                    <a:pt x="674" y="583"/>
                    <a:pt x="674" y="583"/>
                    <a:pt x="674" y="583"/>
                  </a:cubicBezTo>
                  <a:cubicBezTo>
                    <a:pt x="740" y="477"/>
                    <a:pt x="726" y="335"/>
                    <a:pt x="634" y="243"/>
                  </a:cubicBezTo>
                  <a:close/>
                  <a:moveTo>
                    <a:pt x="634" y="243"/>
                  </a:moveTo>
                  <a:cubicBezTo>
                    <a:pt x="634" y="243"/>
                    <a:pt x="634" y="243"/>
                    <a:pt x="634" y="243"/>
                  </a:cubicBezTo>
                </a:path>
              </a:pathLst>
            </a:custGeom>
            <a:solidFill>
              <a:srgbClr val="9AD6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7" name="Freeform 41"/>
            <p:cNvSpPr>
              <a:spLocks noEditPoints="1"/>
            </p:cNvSpPr>
            <p:nvPr/>
          </p:nvSpPr>
          <p:spPr bwMode="auto">
            <a:xfrm>
              <a:off x="3810000" y="4019550"/>
              <a:ext cx="609600" cy="552450"/>
            </a:xfrm>
            <a:custGeom>
              <a:avLst/>
              <a:gdLst>
                <a:gd name="T0" fmla="*/ 313 w 528"/>
                <a:gd name="T1" fmla="*/ 480 h 480"/>
                <a:gd name="T2" fmla="*/ 175 w 528"/>
                <a:gd name="T3" fmla="*/ 423 h 480"/>
                <a:gd name="T4" fmla="*/ 18 w 528"/>
                <a:gd name="T5" fmla="*/ 167 h 480"/>
                <a:gd name="T6" fmla="*/ 40 w 528"/>
                <a:gd name="T7" fmla="*/ 11 h 480"/>
                <a:gd name="T8" fmla="*/ 78 w 528"/>
                <a:gd name="T9" fmla="*/ 11 h 480"/>
                <a:gd name="T10" fmla="*/ 78 w 528"/>
                <a:gd name="T11" fmla="*/ 49 h 480"/>
                <a:gd name="T12" fmla="*/ 70 w 528"/>
                <a:gd name="T13" fmla="*/ 154 h 480"/>
                <a:gd name="T14" fmla="*/ 213 w 528"/>
                <a:gd name="T15" fmla="*/ 385 h 480"/>
                <a:gd name="T16" fmla="*/ 313 w 528"/>
                <a:gd name="T17" fmla="*/ 427 h 480"/>
                <a:gd name="T18" fmla="*/ 340 w 528"/>
                <a:gd name="T19" fmla="*/ 453 h 480"/>
                <a:gd name="T20" fmla="*/ 313 w 528"/>
                <a:gd name="T21" fmla="*/ 480 h 480"/>
                <a:gd name="T22" fmla="*/ 457 w 528"/>
                <a:gd name="T23" fmla="*/ 400 h 480"/>
                <a:gd name="T24" fmla="*/ 443 w 528"/>
                <a:gd name="T25" fmla="*/ 396 h 480"/>
                <a:gd name="T26" fmla="*/ 435 w 528"/>
                <a:gd name="T27" fmla="*/ 359 h 480"/>
                <a:gd name="T28" fmla="*/ 414 w 528"/>
                <a:gd name="T29" fmla="*/ 184 h 480"/>
                <a:gd name="T30" fmla="*/ 414 w 528"/>
                <a:gd name="T31" fmla="*/ 146 h 480"/>
                <a:gd name="T32" fmla="*/ 452 w 528"/>
                <a:gd name="T33" fmla="*/ 146 h 480"/>
                <a:gd name="T34" fmla="*/ 480 w 528"/>
                <a:gd name="T35" fmla="*/ 387 h 480"/>
                <a:gd name="T36" fmla="*/ 457 w 528"/>
                <a:gd name="T37" fmla="*/ 400 h 480"/>
                <a:gd name="T38" fmla="*/ 457 w 528"/>
                <a:gd name="T39" fmla="*/ 400 h 480"/>
                <a:gd name="T40" fmla="*/ 457 w 528"/>
                <a:gd name="T41" fmla="*/ 400 h 4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528" h="480">
                  <a:moveTo>
                    <a:pt x="313" y="480"/>
                  </a:moveTo>
                  <a:cubicBezTo>
                    <a:pt x="261" y="480"/>
                    <a:pt x="212" y="460"/>
                    <a:pt x="175" y="423"/>
                  </a:cubicBezTo>
                  <a:cubicBezTo>
                    <a:pt x="95" y="343"/>
                    <a:pt x="39" y="252"/>
                    <a:pt x="18" y="167"/>
                  </a:cubicBezTo>
                  <a:cubicBezTo>
                    <a:pt x="0" y="98"/>
                    <a:pt x="8" y="42"/>
                    <a:pt x="40" y="11"/>
                  </a:cubicBezTo>
                  <a:cubicBezTo>
                    <a:pt x="50" y="0"/>
                    <a:pt x="67" y="0"/>
                    <a:pt x="78" y="11"/>
                  </a:cubicBezTo>
                  <a:cubicBezTo>
                    <a:pt x="88" y="21"/>
                    <a:pt x="88" y="38"/>
                    <a:pt x="78" y="49"/>
                  </a:cubicBezTo>
                  <a:cubicBezTo>
                    <a:pt x="61" y="66"/>
                    <a:pt x="58" y="106"/>
                    <a:pt x="70" y="154"/>
                  </a:cubicBezTo>
                  <a:cubicBezTo>
                    <a:pt x="89" y="229"/>
                    <a:pt x="140" y="311"/>
                    <a:pt x="213" y="385"/>
                  </a:cubicBezTo>
                  <a:cubicBezTo>
                    <a:pt x="240" y="412"/>
                    <a:pt x="276" y="427"/>
                    <a:pt x="313" y="427"/>
                  </a:cubicBezTo>
                  <a:cubicBezTo>
                    <a:pt x="328" y="427"/>
                    <a:pt x="340" y="439"/>
                    <a:pt x="340" y="453"/>
                  </a:cubicBezTo>
                  <a:cubicBezTo>
                    <a:pt x="340" y="468"/>
                    <a:pt x="328" y="480"/>
                    <a:pt x="313" y="480"/>
                  </a:cubicBezTo>
                  <a:close/>
                  <a:moveTo>
                    <a:pt x="457" y="400"/>
                  </a:moveTo>
                  <a:cubicBezTo>
                    <a:pt x="453" y="400"/>
                    <a:pt x="448" y="399"/>
                    <a:pt x="443" y="396"/>
                  </a:cubicBezTo>
                  <a:cubicBezTo>
                    <a:pt x="431" y="388"/>
                    <a:pt x="427" y="372"/>
                    <a:pt x="435" y="359"/>
                  </a:cubicBezTo>
                  <a:cubicBezTo>
                    <a:pt x="469" y="303"/>
                    <a:pt x="461" y="231"/>
                    <a:pt x="414" y="184"/>
                  </a:cubicBezTo>
                  <a:cubicBezTo>
                    <a:pt x="403" y="174"/>
                    <a:pt x="403" y="157"/>
                    <a:pt x="414" y="146"/>
                  </a:cubicBezTo>
                  <a:cubicBezTo>
                    <a:pt x="424" y="136"/>
                    <a:pt x="441" y="136"/>
                    <a:pt x="452" y="146"/>
                  </a:cubicBezTo>
                  <a:cubicBezTo>
                    <a:pt x="516" y="211"/>
                    <a:pt x="528" y="310"/>
                    <a:pt x="480" y="387"/>
                  </a:cubicBezTo>
                  <a:cubicBezTo>
                    <a:pt x="475" y="395"/>
                    <a:pt x="466" y="400"/>
                    <a:pt x="457" y="400"/>
                  </a:cubicBezTo>
                  <a:close/>
                  <a:moveTo>
                    <a:pt x="457" y="400"/>
                  </a:moveTo>
                  <a:cubicBezTo>
                    <a:pt x="457" y="400"/>
                    <a:pt x="457" y="400"/>
                    <a:pt x="457" y="40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" name="矩形 2"/>
          <p:cNvSpPr/>
          <p:nvPr/>
        </p:nvSpPr>
        <p:spPr>
          <a:xfrm>
            <a:off x="9752142" y="5356053"/>
            <a:ext cx="20479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000" dirty="0">
                <a:solidFill>
                  <a:schemeClr val="accent1"/>
                </a:solidFill>
              </a:rPr>
              <a:t>60%</a:t>
            </a:r>
            <a:r>
              <a:rPr lang="zh-CN" altLang="zh-CN" sz="2000" dirty="0">
                <a:solidFill>
                  <a:schemeClr val="accent1"/>
                </a:solidFill>
              </a:rPr>
              <a:t>年轻人选择在线红包</a:t>
            </a:r>
            <a:r>
              <a:rPr lang="zh-CN" altLang="en-US" sz="2000" dirty="0">
                <a:solidFill>
                  <a:schemeClr val="accent1"/>
                </a:solidFill>
              </a:rPr>
              <a:t>。</a:t>
            </a:r>
            <a:endParaRPr lang="zh-CN" altLang="zh-CN" sz="2000" dirty="0">
              <a:solidFill>
                <a:schemeClr val="accent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9640036" y="2898797"/>
            <a:ext cx="20297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3200" b="1" dirty="0">
                <a:solidFill>
                  <a:schemeClr val="accent1"/>
                </a:solidFill>
              </a:rPr>
              <a:t>2903</a:t>
            </a:r>
            <a:r>
              <a:rPr lang="zh-CN" altLang="zh-CN" sz="3200" b="1" dirty="0">
                <a:solidFill>
                  <a:schemeClr val="accent1"/>
                </a:solidFill>
              </a:rPr>
              <a:t>元</a:t>
            </a:r>
            <a:r>
              <a:rPr lang="en-US" altLang="zh-CN" sz="3200" b="1" dirty="0">
                <a:solidFill>
                  <a:schemeClr val="accent1"/>
                </a:solidFill>
              </a:rPr>
              <a:t>/</a:t>
            </a:r>
            <a:r>
              <a:rPr lang="zh-CN" altLang="zh-CN" sz="3200" b="1" dirty="0">
                <a:solidFill>
                  <a:schemeClr val="accent1"/>
                </a:solidFill>
              </a:rPr>
              <a:t>年</a:t>
            </a:r>
            <a:endParaRPr lang="zh-CN" altLang="en-US" sz="3200" b="1" dirty="0">
              <a:solidFill>
                <a:schemeClr val="accent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9642608" y="2620854"/>
            <a:ext cx="15696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dirty="0">
                <a:solidFill>
                  <a:schemeClr val="accent1"/>
                </a:solidFill>
              </a:rPr>
              <a:t>人均发出</a:t>
            </a:r>
            <a:r>
              <a:rPr lang="zh-CN" altLang="en-US" dirty="0">
                <a:solidFill>
                  <a:schemeClr val="accent1"/>
                </a:solidFill>
              </a:rPr>
              <a:t>红包</a:t>
            </a:r>
          </a:p>
        </p:txBody>
      </p:sp>
      <p:sp>
        <p:nvSpPr>
          <p:cNvPr id="8" name="矩形 7"/>
          <p:cNvSpPr/>
          <p:nvPr/>
        </p:nvSpPr>
        <p:spPr>
          <a:xfrm>
            <a:off x="7355763" y="4976496"/>
            <a:ext cx="10054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3200" b="1" dirty="0">
                <a:solidFill>
                  <a:schemeClr val="accent3"/>
                </a:solidFill>
              </a:rPr>
              <a:t>红包</a:t>
            </a:r>
            <a:endParaRPr lang="zh-CN" altLang="en-US" sz="3200" b="1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442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矩形 33"/>
          <p:cNvSpPr/>
          <p:nvPr/>
        </p:nvSpPr>
        <p:spPr>
          <a:xfrm>
            <a:off x="5857839" y="1889395"/>
            <a:ext cx="5419761" cy="4283577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85725">
            <a:solidFill>
              <a:schemeClr val="accent1">
                <a:lumMod val="60000"/>
                <a:lumOff val="40000"/>
                <a:alpha val="5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RelativeShape1">
            <a:extLst>
              <a:ext uri="{FF2B5EF4-FFF2-40B4-BE49-F238E27FC236}">
                <a16:creationId xmlns:a16="http://schemas.microsoft.com/office/drawing/2014/main" id="{76389D83-59A3-4BBA-A2E1-E40C08CC1388}"/>
              </a:ext>
            </a:extLst>
          </p:cNvPr>
          <p:cNvSpPr/>
          <p:nvPr/>
        </p:nvSpPr>
        <p:spPr>
          <a:xfrm flipH="1">
            <a:off x="3523030" y="3254765"/>
            <a:ext cx="2300116" cy="2544921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4" name="RelativeShape2">
            <a:extLst>
              <a:ext uri="{FF2B5EF4-FFF2-40B4-BE49-F238E27FC236}">
                <a16:creationId xmlns:a16="http://schemas.microsoft.com/office/drawing/2014/main" id="{FFCC213B-3895-4594-B7C8-882BA6A02000}"/>
              </a:ext>
            </a:extLst>
          </p:cNvPr>
          <p:cNvSpPr/>
          <p:nvPr/>
        </p:nvSpPr>
        <p:spPr>
          <a:xfrm flipH="1">
            <a:off x="2087663" y="3254765"/>
            <a:ext cx="2300116" cy="2544921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5" name="RelativeShape3">
            <a:extLst>
              <a:ext uri="{FF2B5EF4-FFF2-40B4-BE49-F238E27FC236}">
                <a16:creationId xmlns:a16="http://schemas.microsoft.com/office/drawing/2014/main" id="{8E09A6E3-E17D-4773-A4B6-2DA84EA57A90}"/>
              </a:ext>
            </a:extLst>
          </p:cNvPr>
          <p:cNvSpPr/>
          <p:nvPr/>
        </p:nvSpPr>
        <p:spPr>
          <a:xfrm flipH="1">
            <a:off x="692087" y="3254765"/>
            <a:ext cx="2300116" cy="2544921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8" name="ValueShape2"/>
          <p:cNvSpPr/>
          <p:nvPr/>
        </p:nvSpPr>
        <p:spPr bwMode="auto">
          <a:xfrm flipH="1">
            <a:off x="2087663" y="4018241"/>
            <a:ext cx="2300116" cy="1781445"/>
          </a:xfrm>
          <a:prstGeom prst="triangle">
            <a:avLst/>
          </a:prstGeom>
          <a:solidFill>
            <a:schemeClr val="accent3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29" name="ValueShape1"/>
          <p:cNvSpPr/>
          <p:nvPr/>
        </p:nvSpPr>
        <p:spPr bwMode="auto">
          <a:xfrm flipH="1">
            <a:off x="3523030" y="3267363"/>
            <a:ext cx="2300116" cy="2519724"/>
          </a:xfrm>
          <a:prstGeom prst="triangle">
            <a:avLst/>
          </a:prstGeom>
          <a:solidFill>
            <a:schemeClr val="accent4">
              <a:lumMod val="60000"/>
              <a:lumOff val="40000"/>
              <a:alpha val="74902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30" name="ValueShape3"/>
          <p:cNvSpPr/>
          <p:nvPr/>
        </p:nvSpPr>
        <p:spPr bwMode="auto">
          <a:xfrm flipH="1">
            <a:off x="692087" y="4781718"/>
            <a:ext cx="2300116" cy="1017968"/>
          </a:xfrm>
          <a:prstGeom prst="triangle">
            <a:avLst/>
          </a:prstGeom>
          <a:solidFill>
            <a:schemeClr val="accent1">
              <a:alpha val="79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/>
          </a:p>
        </p:txBody>
      </p:sp>
      <p:sp>
        <p:nvSpPr>
          <p:cNvPr id="31" name="IconShape1"/>
          <p:cNvSpPr>
            <a:spLocks/>
          </p:cNvSpPr>
          <p:nvPr/>
        </p:nvSpPr>
        <p:spPr bwMode="auto">
          <a:xfrm flipH="1">
            <a:off x="4348761" y="3076862"/>
            <a:ext cx="648654" cy="355807"/>
          </a:xfrm>
          <a:custGeom>
            <a:avLst/>
            <a:gdLst>
              <a:gd name="T0" fmla="*/ 1008 w 1152"/>
              <a:gd name="T1" fmla="*/ 592 h 1008"/>
              <a:gd name="T2" fmla="*/ 891 w 1152"/>
              <a:gd name="T3" fmla="*/ 491 h 1008"/>
              <a:gd name="T4" fmla="*/ 1152 w 1152"/>
              <a:gd name="T5" fmla="*/ 160 h 1008"/>
              <a:gd name="T6" fmla="*/ 992 w 1152"/>
              <a:gd name="T7" fmla="*/ 160 h 1008"/>
              <a:gd name="T8" fmla="*/ 832 w 1152"/>
              <a:gd name="T9" fmla="*/ 352 h 1008"/>
              <a:gd name="T10" fmla="*/ 752 w 1152"/>
              <a:gd name="T11" fmla="*/ 400 h 1008"/>
              <a:gd name="T12" fmla="*/ 703 w 1152"/>
              <a:gd name="T13" fmla="*/ 296 h 1008"/>
              <a:gd name="T14" fmla="*/ 675 w 1152"/>
              <a:gd name="T15" fmla="*/ 176 h 1008"/>
              <a:gd name="T16" fmla="*/ 639 w 1152"/>
              <a:gd name="T17" fmla="*/ 295 h 1008"/>
              <a:gd name="T18" fmla="*/ 576 w 1152"/>
              <a:gd name="T19" fmla="*/ 368 h 1008"/>
              <a:gd name="T20" fmla="*/ 513 w 1152"/>
              <a:gd name="T21" fmla="*/ 295 h 1008"/>
              <a:gd name="T22" fmla="*/ 483 w 1152"/>
              <a:gd name="T23" fmla="*/ 176 h 1008"/>
              <a:gd name="T24" fmla="*/ 449 w 1152"/>
              <a:gd name="T25" fmla="*/ 296 h 1008"/>
              <a:gd name="T26" fmla="*/ 400 w 1152"/>
              <a:gd name="T27" fmla="*/ 400 h 1008"/>
              <a:gd name="T28" fmla="*/ 320 w 1152"/>
              <a:gd name="T29" fmla="*/ 352 h 1008"/>
              <a:gd name="T30" fmla="*/ 160 w 1152"/>
              <a:gd name="T31" fmla="*/ 160 h 1008"/>
              <a:gd name="T32" fmla="*/ 0 w 1152"/>
              <a:gd name="T33" fmla="*/ 160 h 1008"/>
              <a:gd name="T34" fmla="*/ 261 w 1152"/>
              <a:gd name="T35" fmla="*/ 491 h 1008"/>
              <a:gd name="T36" fmla="*/ 144 w 1152"/>
              <a:gd name="T37" fmla="*/ 592 h 1008"/>
              <a:gd name="T38" fmla="*/ 64 w 1152"/>
              <a:gd name="T39" fmla="*/ 432 h 1008"/>
              <a:gd name="T40" fmla="*/ 0 w 1152"/>
              <a:gd name="T41" fmla="*/ 512 h 1008"/>
              <a:gd name="T42" fmla="*/ 192 w 1152"/>
              <a:gd name="T43" fmla="*/ 656 h 1008"/>
              <a:gd name="T44" fmla="*/ 144 w 1152"/>
              <a:gd name="T45" fmla="*/ 720 h 1008"/>
              <a:gd name="T46" fmla="*/ 0 w 1152"/>
              <a:gd name="T47" fmla="*/ 944 h 1008"/>
              <a:gd name="T48" fmla="*/ 64 w 1152"/>
              <a:gd name="T49" fmla="*/ 864 h 1008"/>
              <a:gd name="T50" fmla="*/ 232 w 1152"/>
              <a:gd name="T51" fmla="*/ 784 h 1008"/>
              <a:gd name="T52" fmla="*/ 160 w 1152"/>
              <a:gd name="T53" fmla="*/ 960 h 1008"/>
              <a:gd name="T54" fmla="*/ 224 w 1152"/>
              <a:gd name="T55" fmla="*/ 1008 h 1008"/>
              <a:gd name="T56" fmla="*/ 304 w 1152"/>
              <a:gd name="T57" fmla="*/ 880 h 1008"/>
              <a:gd name="T58" fmla="*/ 576 w 1152"/>
              <a:gd name="T59" fmla="*/ 944 h 1008"/>
              <a:gd name="T60" fmla="*/ 848 w 1152"/>
              <a:gd name="T61" fmla="*/ 880 h 1008"/>
              <a:gd name="T62" fmla="*/ 928 w 1152"/>
              <a:gd name="T63" fmla="*/ 1008 h 1008"/>
              <a:gd name="T64" fmla="*/ 992 w 1152"/>
              <a:gd name="T65" fmla="*/ 960 h 1008"/>
              <a:gd name="T66" fmla="*/ 920 w 1152"/>
              <a:gd name="T67" fmla="*/ 784 h 1008"/>
              <a:gd name="T68" fmla="*/ 1088 w 1152"/>
              <a:gd name="T69" fmla="*/ 864 h 1008"/>
              <a:gd name="T70" fmla="*/ 1152 w 1152"/>
              <a:gd name="T71" fmla="*/ 944 h 1008"/>
              <a:gd name="T72" fmla="*/ 1008 w 1152"/>
              <a:gd name="T73" fmla="*/ 720 h 1008"/>
              <a:gd name="T74" fmla="*/ 960 w 1152"/>
              <a:gd name="T75" fmla="*/ 656 h 1008"/>
              <a:gd name="T76" fmla="*/ 1152 w 1152"/>
              <a:gd name="T77" fmla="*/ 512 h 1008"/>
              <a:gd name="T78" fmla="*/ 1088 w 1152"/>
              <a:gd name="T79" fmla="*/ 432 h 1008"/>
              <a:gd name="T80" fmla="*/ 1088 w 1152"/>
              <a:gd name="T81" fmla="*/ 512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152" h="1008">
                <a:moveTo>
                  <a:pt x="1088" y="512"/>
                </a:moveTo>
                <a:cubicBezTo>
                  <a:pt x="1088" y="556"/>
                  <a:pt x="1052" y="592"/>
                  <a:pt x="1008" y="592"/>
                </a:cubicBezTo>
                <a:cubicBezTo>
                  <a:pt x="950" y="592"/>
                  <a:pt x="950" y="592"/>
                  <a:pt x="950" y="592"/>
                </a:cubicBezTo>
                <a:cubicBezTo>
                  <a:pt x="939" y="555"/>
                  <a:pt x="919" y="521"/>
                  <a:pt x="891" y="491"/>
                </a:cubicBezTo>
                <a:cubicBezTo>
                  <a:pt x="918" y="471"/>
                  <a:pt x="938" y="443"/>
                  <a:pt x="950" y="411"/>
                </a:cubicBezTo>
                <a:cubicBezTo>
                  <a:pt x="1077" y="386"/>
                  <a:pt x="1152" y="273"/>
                  <a:pt x="1152" y="160"/>
                </a:cubicBezTo>
                <a:cubicBezTo>
                  <a:pt x="1152" y="32"/>
                  <a:pt x="1056" y="0"/>
                  <a:pt x="1056" y="0"/>
                </a:cubicBezTo>
                <a:cubicBezTo>
                  <a:pt x="1056" y="96"/>
                  <a:pt x="992" y="160"/>
                  <a:pt x="992" y="160"/>
                </a:cubicBezTo>
                <a:cubicBezTo>
                  <a:pt x="992" y="32"/>
                  <a:pt x="992" y="32"/>
                  <a:pt x="992" y="32"/>
                </a:cubicBezTo>
                <a:cubicBezTo>
                  <a:pt x="832" y="64"/>
                  <a:pt x="832" y="288"/>
                  <a:pt x="832" y="352"/>
                </a:cubicBezTo>
                <a:cubicBezTo>
                  <a:pt x="832" y="378"/>
                  <a:pt x="810" y="400"/>
                  <a:pt x="784" y="400"/>
                </a:cubicBezTo>
                <a:cubicBezTo>
                  <a:pt x="752" y="400"/>
                  <a:pt x="752" y="400"/>
                  <a:pt x="752" y="400"/>
                </a:cubicBezTo>
                <a:cubicBezTo>
                  <a:pt x="731" y="392"/>
                  <a:pt x="709" y="385"/>
                  <a:pt x="686" y="380"/>
                </a:cubicBezTo>
                <a:cubicBezTo>
                  <a:pt x="695" y="358"/>
                  <a:pt x="701" y="330"/>
                  <a:pt x="703" y="296"/>
                </a:cubicBezTo>
                <a:cubicBezTo>
                  <a:pt x="724" y="284"/>
                  <a:pt x="737" y="262"/>
                  <a:pt x="736" y="237"/>
                </a:cubicBezTo>
                <a:cubicBezTo>
                  <a:pt x="734" y="204"/>
                  <a:pt x="708" y="178"/>
                  <a:pt x="675" y="176"/>
                </a:cubicBezTo>
                <a:cubicBezTo>
                  <a:pt x="638" y="174"/>
                  <a:pt x="608" y="204"/>
                  <a:pt x="608" y="240"/>
                </a:cubicBezTo>
                <a:cubicBezTo>
                  <a:pt x="608" y="263"/>
                  <a:pt x="621" y="284"/>
                  <a:pt x="639" y="295"/>
                </a:cubicBezTo>
                <a:cubicBezTo>
                  <a:pt x="637" y="329"/>
                  <a:pt x="629" y="353"/>
                  <a:pt x="621" y="370"/>
                </a:cubicBezTo>
                <a:cubicBezTo>
                  <a:pt x="606" y="369"/>
                  <a:pt x="591" y="368"/>
                  <a:pt x="576" y="368"/>
                </a:cubicBezTo>
                <a:cubicBezTo>
                  <a:pt x="561" y="368"/>
                  <a:pt x="546" y="369"/>
                  <a:pt x="531" y="370"/>
                </a:cubicBezTo>
                <a:cubicBezTo>
                  <a:pt x="523" y="353"/>
                  <a:pt x="515" y="329"/>
                  <a:pt x="513" y="295"/>
                </a:cubicBezTo>
                <a:cubicBezTo>
                  <a:pt x="532" y="283"/>
                  <a:pt x="545" y="261"/>
                  <a:pt x="544" y="236"/>
                </a:cubicBezTo>
                <a:cubicBezTo>
                  <a:pt x="542" y="204"/>
                  <a:pt x="515" y="178"/>
                  <a:pt x="483" y="176"/>
                </a:cubicBezTo>
                <a:cubicBezTo>
                  <a:pt x="446" y="174"/>
                  <a:pt x="416" y="204"/>
                  <a:pt x="416" y="240"/>
                </a:cubicBezTo>
                <a:cubicBezTo>
                  <a:pt x="416" y="264"/>
                  <a:pt x="429" y="285"/>
                  <a:pt x="449" y="296"/>
                </a:cubicBezTo>
                <a:cubicBezTo>
                  <a:pt x="451" y="330"/>
                  <a:pt x="457" y="358"/>
                  <a:pt x="466" y="380"/>
                </a:cubicBezTo>
                <a:cubicBezTo>
                  <a:pt x="443" y="385"/>
                  <a:pt x="421" y="392"/>
                  <a:pt x="400" y="400"/>
                </a:cubicBezTo>
                <a:cubicBezTo>
                  <a:pt x="368" y="400"/>
                  <a:pt x="368" y="400"/>
                  <a:pt x="368" y="400"/>
                </a:cubicBezTo>
                <a:cubicBezTo>
                  <a:pt x="342" y="400"/>
                  <a:pt x="320" y="378"/>
                  <a:pt x="320" y="352"/>
                </a:cubicBezTo>
                <a:cubicBezTo>
                  <a:pt x="320" y="288"/>
                  <a:pt x="320" y="64"/>
                  <a:pt x="160" y="32"/>
                </a:cubicBezTo>
                <a:cubicBezTo>
                  <a:pt x="160" y="160"/>
                  <a:pt x="160" y="160"/>
                  <a:pt x="160" y="160"/>
                </a:cubicBezTo>
                <a:cubicBezTo>
                  <a:pt x="160" y="160"/>
                  <a:pt x="96" y="96"/>
                  <a:pt x="96" y="0"/>
                </a:cubicBezTo>
                <a:cubicBezTo>
                  <a:pt x="96" y="0"/>
                  <a:pt x="0" y="32"/>
                  <a:pt x="0" y="160"/>
                </a:cubicBezTo>
                <a:cubicBezTo>
                  <a:pt x="0" y="273"/>
                  <a:pt x="75" y="386"/>
                  <a:pt x="202" y="411"/>
                </a:cubicBezTo>
                <a:cubicBezTo>
                  <a:pt x="214" y="443"/>
                  <a:pt x="234" y="471"/>
                  <a:pt x="261" y="491"/>
                </a:cubicBezTo>
                <a:cubicBezTo>
                  <a:pt x="233" y="521"/>
                  <a:pt x="213" y="555"/>
                  <a:pt x="202" y="592"/>
                </a:cubicBezTo>
                <a:cubicBezTo>
                  <a:pt x="144" y="592"/>
                  <a:pt x="144" y="592"/>
                  <a:pt x="144" y="592"/>
                </a:cubicBezTo>
                <a:cubicBezTo>
                  <a:pt x="100" y="592"/>
                  <a:pt x="64" y="556"/>
                  <a:pt x="64" y="512"/>
                </a:cubicBezTo>
                <a:cubicBezTo>
                  <a:pt x="64" y="432"/>
                  <a:pt x="64" y="432"/>
                  <a:pt x="64" y="432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512"/>
                  <a:pt x="0" y="512"/>
                  <a:pt x="0" y="512"/>
                </a:cubicBezTo>
                <a:cubicBezTo>
                  <a:pt x="0" y="592"/>
                  <a:pt x="64" y="656"/>
                  <a:pt x="144" y="656"/>
                </a:cubicBezTo>
                <a:cubicBezTo>
                  <a:pt x="192" y="656"/>
                  <a:pt x="192" y="656"/>
                  <a:pt x="192" y="656"/>
                </a:cubicBezTo>
                <a:cubicBezTo>
                  <a:pt x="192" y="678"/>
                  <a:pt x="195" y="699"/>
                  <a:pt x="202" y="720"/>
                </a:cubicBezTo>
                <a:cubicBezTo>
                  <a:pt x="144" y="720"/>
                  <a:pt x="144" y="720"/>
                  <a:pt x="144" y="720"/>
                </a:cubicBezTo>
                <a:cubicBezTo>
                  <a:pt x="64" y="720"/>
                  <a:pt x="0" y="784"/>
                  <a:pt x="0" y="864"/>
                </a:cubicBezTo>
                <a:cubicBezTo>
                  <a:pt x="0" y="944"/>
                  <a:pt x="0" y="944"/>
                  <a:pt x="0" y="944"/>
                </a:cubicBezTo>
                <a:cubicBezTo>
                  <a:pt x="64" y="944"/>
                  <a:pt x="64" y="944"/>
                  <a:pt x="64" y="944"/>
                </a:cubicBezTo>
                <a:cubicBezTo>
                  <a:pt x="64" y="864"/>
                  <a:pt x="64" y="864"/>
                  <a:pt x="64" y="864"/>
                </a:cubicBezTo>
                <a:cubicBezTo>
                  <a:pt x="64" y="820"/>
                  <a:pt x="100" y="784"/>
                  <a:pt x="144" y="784"/>
                </a:cubicBezTo>
                <a:cubicBezTo>
                  <a:pt x="232" y="784"/>
                  <a:pt x="232" y="784"/>
                  <a:pt x="232" y="784"/>
                </a:cubicBezTo>
                <a:cubicBezTo>
                  <a:pt x="241" y="797"/>
                  <a:pt x="251" y="810"/>
                  <a:pt x="262" y="822"/>
                </a:cubicBezTo>
                <a:cubicBezTo>
                  <a:pt x="203" y="840"/>
                  <a:pt x="160" y="895"/>
                  <a:pt x="160" y="960"/>
                </a:cubicBezTo>
                <a:cubicBezTo>
                  <a:pt x="160" y="1008"/>
                  <a:pt x="160" y="1008"/>
                  <a:pt x="160" y="1008"/>
                </a:cubicBezTo>
                <a:cubicBezTo>
                  <a:pt x="224" y="1008"/>
                  <a:pt x="224" y="1008"/>
                  <a:pt x="224" y="1008"/>
                </a:cubicBezTo>
                <a:cubicBezTo>
                  <a:pt x="224" y="960"/>
                  <a:pt x="224" y="960"/>
                  <a:pt x="224" y="960"/>
                </a:cubicBezTo>
                <a:cubicBezTo>
                  <a:pt x="224" y="916"/>
                  <a:pt x="260" y="880"/>
                  <a:pt x="304" y="880"/>
                </a:cubicBezTo>
                <a:cubicBezTo>
                  <a:pt x="335" y="880"/>
                  <a:pt x="335" y="880"/>
                  <a:pt x="335" y="880"/>
                </a:cubicBezTo>
                <a:cubicBezTo>
                  <a:pt x="401" y="920"/>
                  <a:pt x="485" y="944"/>
                  <a:pt x="576" y="944"/>
                </a:cubicBezTo>
                <a:cubicBezTo>
                  <a:pt x="667" y="944"/>
                  <a:pt x="751" y="920"/>
                  <a:pt x="817" y="880"/>
                </a:cubicBezTo>
                <a:cubicBezTo>
                  <a:pt x="848" y="880"/>
                  <a:pt x="848" y="880"/>
                  <a:pt x="848" y="880"/>
                </a:cubicBezTo>
                <a:cubicBezTo>
                  <a:pt x="892" y="880"/>
                  <a:pt x="928" y="916"/>
                  <a:pt x="928" y="960"/>
                </a:cubicBezTo>
                <a:cubicBezTo>
                  <a:pt x="928" y="1008"/>
                  <a:pt x="928" y="1008"/>
                  <a:pt x="928" y="1008"/>
                </a:cubicBezTo>
                <a:cubicBezTo>
                  <a:pt x="992" y="1008"/>
                  <a:pt x="992" y="1008"/>
                  <a:pt x="992" y="1008"/>
                </a:cubicBezTo>
                <a:cubicBezTo>
                  <a:pt x="992" y="960"/>
                  <a:pt x="992" y="960"/>
                  <a:pt x="992" y="960"/>
                </a:cubicBezTo>
                <a:cubicBezTo>
                  <a:pt x="992" y="895"/>
                  <a:pt x="949" y="840"/>
                  <a:pt x="890" y="822"/>
                </a:cubicBezTo>
                <a:cubicBezTo>
                  <a:pt x="901" y="810"/>
                  <a:pt x="911" y="797"/>
                  <a:pt x="920" y="784"/>
                </a:cubicBezTo>
                <a:cubicBezTo>
                  <a:pt x="1008" y="784"/>
                  <a:pt x="1008" y="784"/>
                  <a:pt x="1008" y="784"/>
                </a:cubicBezTo>
                <a:cubicBezTo>
                  <a:pt x="1052" y="784"/>
                  <a:pt x="1088" y="820"/>
                  <a:pt x="1088" y="864"/>
                </a:cubicBezTo>
                <a:cubicBezTo>
                  <a:pt x="1088" y="944"/>
                  <a:pt x="1088" y="944"/>
                  <a:pt x="1088" y="944"/>
                </a:cubicBezTo>
                <a:cubicBezTo>
                  <a:pt x="1152" y="944"/>
                  <a:pt x="1152" y="944"/>
                  <a:pt x="1152" y="944"/>
                </a:cubicBezTo>
                <a:cubicBezTo>
                  <a:pt x="1152" y="864"/>
                  <a:pt x="1152" y="864"/>
                  <a:pt x="1152" y="864"/>
                </a:cubicBezTo>
                <a:cubicBezTo>
                  <a:pt x="1152" y="784"/>
                  <a:pt x="1088" y="720"/>
                  <a:pt x="1008" y="720"/>
                </a:cubicBezTo>
                <a:cubicBezTo>
                  <a:pt x="950" y="720"/>
                  <a:pt x="950" y="720"/>
                  <a:pt x="950" y="720"/>
                </a:cubicBezTo>
                <a:cubicBezTo>
                  <a:pt x="957" y="699"/>
                  <a:pt x="960" y="678"/>
                  <a:pt x="960" y="656"/>
                </a:cubicBezTo>
                <a:cubicBezTo>
                  <a:pt x="1008" y="656"/>
                  <a:pt x="1008" y="656"/>
                  <a:pt x="1008" y="656"/>
                </a:cubicBezTo>
                <a:cubicBezTo>
                  <a:pt x="1088" y="656"/>
                  <a:pt x="1152" y="592"/>
                  <a:pt x="1152" y="512"/>
                </a:cubicBezTo>
                <a:cubicBezTo>
                  <a:pt x="1152" y="432"/>
                  <a:pt x="1152" y="432"/>
                  <a:pt x="1152" y="432"/>
                </a:cubicBezTo>
                <a:cubicBezTo>
                  <a:pt x="1088" y="432"/>
                  <a:pt x="1088" y="432"/>
                  <a:pt x="1088" y="432"/>
                </a:cubicBezTo>
                <a:lnTo>
                  <a:pt x="1088" y="512"/>
                </a:lnTo>
                <a:close/>
                <a:moveTo>
                  <a:pt x="1088" y="512"/>
                </a:moveTo>
                <a:cubicBezTo>
                  <a:pt x="1088" y="512"/>
                  <a:pt x="1088" y="512"/>
                  <a:pt x="1088" y="512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32" name="IconShape2"/>
          <p:cNvSpPr>
            <a:spLocks/>
          </p:cNvSpPr>
          <p:nvPr/>
        </p:nvSpPr>
        <p:spPr bwMode="auto">
          <a:xfrm flipH="1">
            <a:off x="2913394" y="3840337"/>
            <a:ext cx="648654" cy="355807"/>
          </a:xfrm>
          <a:custGeom>
            <a:avLst/>
            <a:gdLst>
              <a:gd name="T0" fmla="*/ 1008 w 1152"/>
              <a:gd name="T1" fmla="*/ 592 h 1008"/>
              <a:gd name="T2" fmla="*/ 891 w 1152"/>
              <a:gd name="T3" fmla="*/ 491 h 1008"/>
              <a:gd name="T4" fmla="*/ 1152 w 1152"/>
              <a:gd name="T5" fmla="*/ 160 h 1008"/>
              <a:gd name="T6" fmla="*/ 992 w 1152"/>
              <a:gd name="T7" fmla="*/ 160 h 1008"/>
              <a:gd name="T8" fmla="*/ 832 w 1152"/>
              <a:gd name="T9" fmla="*/ 352 h 1008"/>
              <a:gd name="T10" fmla="*/ 752 w 1152"/>
              <a:gd name="T11" fmla="*/ 400 h 1008"/>
              <a:gd name="T12" fmla="*/ 703 w 1152"/>
              <a:gd name="T13" fmla="*/ 296 h 1008"/>
              <a:gd name="T14" fmla="*/ 675 w 1152"/>
              <a:gd name="T15" fmla="*/ 176 h 1008"/>
              <a:gd name="T16" fmla="*/ 639 w 1152"/>
              <a:gd name="T17" fmla="*/ 295 h 1008"/>
              <a:gd name="T18" fmla="*/ 576 w 1152"/>
              <a:gd name="T19" fmla="*/ 368 h 1008"/>
              <a:gd name="T20" fmla="*/ 513 w 1152"/>
              <a:gd name="T21" fmla="*/ 295 h 1008"/>
              <a:gd name="T22" fmla="*/ 483 w 1152"/>
              <a:gd name="T23" fmla="*/ 176 h 1008"/>
              <a:gd name="T24" fmla="*/ 449 w 1152"/>
              <a:gd name="T25" fmla="*/ 296 h 1008"/>
              <a:gd name="T26" fmla="*/ 400 w 1152"/>
              <a:gd name="T27" fmla="*/ 400 h 1008"/>
              <a:gd name="T28" fmla="*/ 320 w 1152"/>
              <a:gd name="T29" fmla="*/ 352 h 1008"/>
              <a:gd name="T30" fmla="*/ 160 w 1152"/>
              <a:gd name="T31" fmla="*/ 160 h 1008"/>
              <a:gd name="T32" fmla="*/ 0 w 1152"/>
              <a:gd name="T33" fmla="*/ 160 h 1008"/>
              <a:gd name="T34" fmla="*/ 261 w 1152"/>
              <a:gd name="T35" fmla="*/ 491 h 1008"/>
              <a:gd name="T36" fmla="*/ 144 w 1152"/>
              <a:gd name="T37" fmla="*/ 592 h 1008"/>
              <a:gd name="T38" fmla="*/ 64 w 1152"/>
              <a:gd name="T39" fmla="*/ 432 h 1008"/>
              <a:gd name="T40" fmla="*/ 0 w 1152"/>
              <a:gd name="T41" fmla="*/ 512 h 1008"/>
              <a:gd name="T42" fmla="*/ 192 w 1152"/>
              <a:gd name="T43" fmla="*/ 656 h 1008"/>
              <a:gd name="T44" fmla="*/ 144 w 1152"/>
              <a:gd name="T45" fmla="*/ 720 h 1008"/>
              <a:gd name="T46" fmla="*/ 0 w 1152"/>
              <a:gd name="T47" fmla="*/ 944 h 1008"/>
              <a:gd name="T48" fmla="*/ 64 w 1152"/>
              <a:gd name="T49" fmla="*/ 864 h 1008"/>
              <a:gd name="T50" fmla="*/ 232 w 1152"/>
              <a:gd name="T51" fmla="*/ 784 h 1008"/>
              <a:gd name="T52" fmla="*/ 160 w 1152"/>
              <a:gd name="T53" fmla="*/ 960 h 1008"/>
              <a:gd name="T54" fmla="*/ 224 w 1152"/>
              <a:gd name="T55" fmla="*/ 1008 h 1008"/>
              <a:gd name="T56" fmla="*/ 304 w 1152"/>
              <a:gd name="T57" fmla="*/ 880 h 1008"/>
              <a:gd name="T58" fmla="*/ 576 w 1152"/>
              <a:gd name="T59" fmla="*/ 944 h 1008"/>
              <a:gd name="T60" fmla="*/ 848 w 1152"/>
              <a:gd name="T61" fmla="*/ 880 h 1008"/>
              <a:gd name="T62" fmla="*/ 928 w 1152"/>
              <a:gd name="T63" fmla="*/ 1008 h 1008"/>
              <a:gd name="T64" fmla="*/ 992 w 1152"/>
              <a:gd name="T65" fmla="*/ 960 h 1008"/>
              <a:gd name="T66" fmla="*/ 920 w 1152"/>
              <a:gd name="T67" fmla="*/ 784 h 1008"/>
              <a:gd name="T68" fmla="*/ 1088 w 1152"/>
              <a:gd name="T69" fmla="*/ 864 h 1008"/>
              <a:gd name="T70" fmla="*/ 1152 w 1152"/>
              <a:gd name="T71" fmla="*/ 944 h 1008"/>
              <a:gd name="T72" fmla="*/ 1008 w 1152"/>
              <a:gd name="T73" fmla="*/ 720 h 1008"/>
              <a:gd name="T74" fmla="*/ 960 w 1152"/>
              <a:gd name="T75" fmla="*/ 656 h 1008"/>
              <a:gd name="T76" fmla="*/ 1152 w 1152"/>
              <a:gd name="T77" fmla="*/ 512 h 1008"/>
              <a:gd name="T78" fmla="*/ 1088 w 1152"/>
              <a:gd name="T79" fmla="*/ 432 h 1008"/>
              <a:gd name="T80" fmla="*/ 1088 w 1152"/>
              <a:gd name="T81" fmla="*/ 512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152" h="1008">
                <a:moveTo>
                  <a:pt x="1088" y="512"/>
                </a:moveTo>
                <a:cubicBezTo>
                  <a:pt x="1088" y="556"/>
                  <a:pt x="1052" y="592"/>
                  <a:pt x="1008" y="592"/>
                </a:cubicBezTo>
                <a:cubicBezTo>
                  <a:pt x="950" y="592"/>
                  <a:pt x="950" y="592"/>
                  <a:pt x="950" y="592"/>
                </a:cubicBezTo>
                <a:cubicBezTo>
                  <a:pt x="939" y="555"/>
                  <a:pt x="919" y="521"/>
                  <a:pt x="891" y="491"/>
                </a:cubicBezTo>
                <a:cubicBezTo>
                  <a:pt x="918" y="471"/>
                  <a:pt x="938" y="443"/>
                  <a:pt x="950" y="411"/>
                </a:cubicBezTo>
                <a:cubicBezTo>
                  <a:pt x="1077" y="386"/>
                  <a:pt x="1152" y="273"/>
                  <a:pt x="1152" y="160"/>
                </a:cubicBezTo>
                <a:cubicBezTo>
                  <a:pt x="1152" y="32"/>
                  <a:pt x="1056" y="0"/>
                  <a:pt x="1056" y="0"/>
                </a:cubicBezTo>
                <a:cubicBezTo>
                  <a:pt x="1056" y="96"/>
                  <a:pt x="992" y="160"/>
                  <a:pt x="992" y="160"/>
                </a:cubicBezTo>
                <a:cubicBezTo>
                  <a:pt x="992" y="32"/>
                  <a:pt x="992" y="32"/>
                  <a:pt x="992" y="32"/>
                </a:cubicBezTo>
                <a:cubicBezTo>
                  <a:pt x="832" y="64"/>
                  <a:pt x="832" y="288"/>
                  <a:pt x="832" y="352"/>
                </a:cubicBezTo>
                <a:cubicBezTo>
                  <a:pt x="832" y="378"/>
                  <a:pt x="810" y="400"/>
                  <a:pt x="784" y="400"/>
                </a:cubicBezTo>
                <a:cubicBezTo>
                  <a:pt x="752" y="400"/>
                  <a:pt x="752" y="400"/>
                  <a:pt x="752" y="400"/>
                </a:cubicBezTo>
                <a:cubicBezTo>
                  <a:pt x="731" y="392"/>
                  <a:pt x="709" y="385"/>
                  <a:pt x="686" y="380"/>
                </a:cubicBezTo>
                <a:cubicBezTo>
                  <a:pt x="695" y="358"/>
                  <a:pt x="701" y="330"/>
                  <a:pt x="703" y="296"/>
                </a:cubicBezTo>
                <a:cubicBezTo>
                  <a:pt x="724" y="284"/>
                  <a:pt x="737" y="262"/>
                  <a:pt x="736" y="237"/>
                </a:cubicBezTo>
                <a:cubicBezTo>
                  <a:pt x="734" y="204"/>
                  <a:pt x="708" y="178"/>
                  <a:pt x="675" y="176"/>
                </a:cubicBezTo>
                <a:cubicBezTo>
                  <a:pt x="638" y="174"/>
                  <a:pt x="608" y="204"/>
                  <a:pt x="608" y="240"/>
                </a:cubicBezTo>
                <a:cubicBezTo>
                  <a:pt x="608" y="263"/>
                  <a:pt x="621" y="284"/>
                  <a:pt x="639" y="295"/>
                </a:cubicBezTo>
                <a:cubicBezTo>
                  <a:pt x="637" y="329"/>
                  <a:pt x="629" y="353"/>
                  <a:pt x="621" y="370"/>
                </a:cubicBezTo>
                <a:cubicBezTo>
                  <a:pt x="606" y="369"/>
                  <a:pt x="591" y="368"/>
                  <a:pt x="576" y="368"/>
                </a:cubicBezTo>
                <a:cubicBezTo>
                  <a:pt x="561" y="368"/>
                  <a:pt x="546" y="369"/>
                  <a:pt x="531" y="370"/>
                </a:cubicBezTo>
                <a:cubicBezTo>
                  <a:pt x="523" y="353"/>
                  <a:pt x="515" y="329"/>
                  <a:pt x="513" y="295"/>
                </a:cubicBezTo>
                <a:cubicBezTo>
                  <a:pt x="532" y="283"/>
                  <a:pt x="545" y="261"/>
                  <a:pt x="544" y="236"/>
                </a:cubicBezTo>
                <a:cubicBezTo>
                  <a:pt x="542" y="204"/>
                  <a:pt x="515" y="178"/>
                  <a:pt x="483" y="176"/>
                </a:cubicBezTo>
                <a:cubicBezTo>
                  <a:pt x="446" y="174"/>
                  <a:pt x="416" y="204"/>
                  <a:pt x="416" y="240"/>
                </a:cubicBezTo>
                <a:cubicBezTo>
                  <a:pt x="416" y="264"/>
                  <a:pt x="429" y="285"/>
                  <a:pt x="449" y="296"/>
                </a:cubicBezTo>
                <a:cubicBezTo>
                  <a:pt x="451" y="330"/>
                  <a:pt x="457" y="358"/>
                  <a:pt x="466" y="380"/>
                </a:cubicBezTo>
                <a:cubicBezTo>
                  <a:pt x="443" y="385"/>
                  <a:pt x="421" y="392"/>
                  <a:pt x="400" y="400"/>
                </a:cubicBezTo>
                <a:cubicBezTo>
                  <a:pt x="368" y="400"/>
                  <a:pt x="368" y="400"/>
                  <a:pt x="368" y="400"/>
                </a:cubicBezTo>
                <a:cubicBezTo>
                  <a:pt x="342" y="400"/>
                  <a:pt x="320" y="378"/>
                  <a:pt x="320" y="352"/>
                </a:cubicBezTo>
                <a:cubicBezTo>
                  <a:pt x="320" y="288"/>
                  <a:pt x="320" y="64"/>
                  <a:pt x="160" y="32"/>
                </a:cubicBezTo>
                <a:cubicBezTo>
                  <a:pt x="160" y="160"/>
                  <a:pt x="160" y="160"/>
                  <a:pt x="160" y="160"/>
                </a:cubicBezTo>
                <a:cubicBezTo>
                  <a:pt x="160" y="160"/>
                  <a:pt x="96" y="96"/>
                  <a:pt x="96" y="0"/>
                </a:cubicBezTo>
                <a:cubicBezTo>
                  <a:pt x="96" y="0"/>
                  <a:pt x="0" y="32"/>
                  <a:pt x="0" y="160"/>
                </a:cubicBezTo>
                <a:cubicBezTo>
                  <a:pt x="0" y="273"/>
                  <a:pt x="75" y="386"/>
                  <a:pt x="202" y="411"/>
                </a:cubicBezTo>
                <a:cubicBezTo>
                  <a:pt x="214" y="443"/>
                  <a:pt x="234" y="471"/>
                  <a:pt x="261" y="491"/>
                </a:cubicBezTo>
                <a:cubicBezTo>
                  <a:pt x="233" y="521"/>
                  <a:pt x="213" y="555"/>
                  <a:pt x="202" y="592"/>
                </a:cubicBezTo>
                <a:cubicBezTo>
                  <a:pt x="144" y="592"/>
                  <a:pt x="144" y="592"/>
                  <a:pt x="144" y="592"/>
                </a:cubicBezTo>
                <a:cubicBezTo>
                  <a:pt x="100" y="592"/>
                  <a:pt x="64" y="556"/>
                  <a:pt x="64" y="512"/>
                </a:cubicBezTo>
                <a:cubicBezTo>
                  <a:pt x="64" y="432"/>
                  <a:pt x="64" y="432"/>
                  <a:pt x="64" y="432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512"/>
                  <a:pt x="0" y="512"/>
                  <a:pt x="0" y="512"/>
                </a:cubicBezTo>
                <a:cubicBezTo>
                  <a:pt x="0" y="592"/>
                  <a:pt x="64" y="656"/>
                  <a:pt x="144" y="656"/>
                </a:cubicBezTo>
                <a:cubicBezTo>
                  <a:pt x="192" y="656"/>
                  <a:pt x="192" y="656"/>
                  <a:pt x="192" y="656"/>
                </a:cubicBezTo>
                <a:cubicBezTo>
                  <a:pt x="192" y="678"/>
                  <a:pt x="195" y="699"/>
                  <a:pt x="202" y="720"/>
                </a:cubicBezTo>
                <a:cubicBezTo>
                  <a:pt x="144" y="720"/>
                  <a:pt x="144" y="720"/>
                  <a:pt x="144" y="720"/>
                </a:cubicBezTo>
                <a:cubicBezTo>
                  <a:pt x="64" y="720"/>
                  <a:pt x="0" y="784"/>
                  <a:pt x="0" y="864"/>
                </a:cubicBezTo>
                <a:cubicBezTo>
                  <a:pt x="0" y="944"/>
                  <a:pt x="0" y="944"/>
                  <a:pt x="0" y="944"/>
                </a:cubicBezTo>
                <a:cubicBezTo>
                  <a:pt x="64" y="944"/>
                  <a:pt x="64" y="944"/>
                  <a:pt x="64" y="944"/>
                </a:cubicBezTo>
                <a:cubicBezTo>
                  <a:pt x="64" y="864"/>
                  <a:pt x="64" y="864"/>
                  <a:pt x="64" y="864"/>
                </a:cubicBezTo>
                <a:cubicBezTo>
                  <a:pt x="64" y="820"/>
                  <a:pt x="100" y="784"/>
                  <a:pt x="144" y="784"/>
                </a:cubicBezTo>
                <a:cubicBezTo>
                  <a:pt x="232" y="784"/>
                  <a:pt x="232" y="784"/>
                  <a:pt x="232" y="784"/>
                </a:cubicBezTo>
                <a:cubicBezTo>
                  <a:pt x="241" y="797"/>
                  <a:pt x="251" y="810"/>
                  <a:pt x="262" y="822"/>
                </a:cubicBezTo>
                <a:cubicBezTo>
                  <a:pt x="203" y="840"/>
                  <a:pt x="160" y="895"/>
                  <a:pt x="160" y="960"/>
                </a:cubicBezTo>
                <a:cubicBezTo>
                  <a:pt x="160" y="1008"/>
                  <a:pt x="160" y="1008"/>
                  <a:pt x="160" y="1008"/>
                </a:cubicBezTo>
                <a:cubicBezTo>
                  <a:pt x="224" y="1008"/>
                  <a:pt x="224" y="1008"/>
                  <a:pt x="224" y="1008"/>
                </a:cubicBezTo>
                <a:cubicBezTo>
                  <a:pt x="224" y="960"/>
                  <a:pt x="224" y="960"/>
                  <a:pt x="224" y="960"/>
                </a:cubicBezTo>
                <a:cubicBezTo>
                  <a:pt x="224" y="916"/>
                  <a:pt x="260" y="880"/>
                  <a:pt x="304" y="880"/>
                </a:cubicBezTo>
                <a:cubicBezTo>
                  <a:pt x="335" y="880"/>
                  <a:pt x="335" y="880"/>
                  <a:pt x="335" y="880"/>
                </a:cubicBezTo>
                <a:cubicBezTo>
                  <a:pt x="401" y="920"/>
                  <a:pt x="485" y="944"/>
                  <a:pt x="576" y="944"/>
                </a:cubicBezTo>
                <a:cubicBezTo>
                  <a:pt x="667" y="944"/>
                  <a:pt x="751" y="920"/>
                  <a:pt x="817" y="880"/>
                </a:cubicBezTo>
                <a:cubicBezTo>
                  <a:pt x="848" y="880"/>
                  <a:pt x="848" y="880"/>
                  <a:pt x="848" y="880"/>
                </a:cubicBezTo>
                <a:cubicBezTo>
                  <a:pt x="892" y="880"/>
                  <a:pt x="928" y="916"/>
                  <a:pt x="928" y="960"/>
                </a:cubicBezTo>
                <a:cubicBezTo>
                  <a:pt x="928" y="1008"/>
                  <a:pt x="928" y="1008"/>
                  <a:pt x="928" y="1008"/>
                </a:cubicBezTo>
                <a:cubicBezTo>
                  <a:pt x="992" y="1008"/>
                  <a:pt x="992" y="1008"/>
                  <a:pt x="992" y="1008"/>
                </a:cubicBezTo>
                <a:cubicBezTo>
                  <a:pt x="992" y="960"/>
                  <a:pt x="992" y="960"/>
                  <a:pt x="992" y="960"/>
                </a:cubicBezTo>
                <a:cubicBezTo>
                  <a:pt x="992" y="895"/>
                  <a:pt x="949" y="840"/>
                  <a:pt x="890" y="822"/>
                </a:cubicBezTo>
                <a:cubicBezTo>
                  <a:pt x="901" y="810"/>
                  <a:pt x="911" y="797"/>
                  <a:pt x="920" y="784"/>
                </a:cubicBezTo>
                <a:cubicBezTo>
                  <a:pt x="1008" y="784"/>
                  <a:pt x="1008" y="784"/>
                  <a:pt x="1008" y="784"/>
                </a:cubicBezTo>
                <a:cubicBezTo>
                  <a:pt x="1052" y="784"/>
                  <a:pt x="1088" y="820"/>
                  <a:pt x="1088" y="864"/>
                </a:cubicBezTo>
                <a:cubicBezTo>
                  <a:pt x="1088" y="944"/>
                  <a:pt x="1088" y="944"/>
                  <a:pt x="1088" y="944"/>
                </a:cubicBezTo>
                <a:cubicBezTo>
                  <a:pt x="1152" y="944"/>
                  <a:pt x="1152" y="944"/>
                  <a:pt x="1152" y="944"/>
                </a:cubicBezTo>
                <a:cubicBezTo>
                  <a:pt x="1152" y="864"/>
                  <a:pt x="1152" y="864"/>
                  <a:pt x="1152" y="864"/>
                </a:cubicBezTo>
                <a:cubicBezTo>
                  <a:pt x="1152" y="784"/>
                  <a:pt x="1088" y="720"/>
                  <a:pt x="1008" y="720"/>
                </a:cubicBezTo>
                <a:cubicBezTo>
                  <a:pt x="950" y="720"/>
                  <a:pt x="950" y="720"/>
                  <a:pt x="950" y="720"/>
                </a:cubicBezTo>
                <a:cubicBezTo>
                  <a:pt x="957" y="699"/>
                  <a:pt x="960" y="678"/>
                  <a:pt x="960" y="656"/>
                </a:cubicBezTo>
                <a:cubicBezTo>
                  <a:pt x="1008" y="656"/>
                  <a:pt x="1008" y="656"/>
                  <a:pt x="1008" y="656"/>
                </a:cubicBezTo>
                <a:cubicBezTo>
                  <a:pt x="1088" y="656"/>
                  <a:pt x="1152" y="592"/>
                  <a:pt x="1152" y="512"/>
                </a:cubicBezTo>
                <a:cubicBezTo>
                  <a:pt x="1152" y="432"/>
                  <a:pt x="1152" y="432"/>
                  <a:pt x="1152" y="432"/>
                </a:cubicBezTo>
                <a:cubicBezTo>
                  <a:pt x="1088" y="432"/>
                  <a:pt x="1088" y="432"/>
                  <a:pt x="1088" y="432"/>
                </a:cubicBezTo>
                <a:lnTo>
                  <a:pt x="1088" y="512"/>
                </a:lnTo>
                <a:close/>
                <a:moveTo>
                  <a:pt x="1088" y="512"/>
                </a:moveTo>
                <a:cubicBezTo>
                  <a:pt x="1088" y="512"/>
                  <a:pt x="1088" y="512"/>
                  <a:pt x="1088" y="512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33" name="IconShape3"/>
          <p:cNvSpPr>
            <a:spLocks/>
          </p:cNvSpPr>
          <p:nvPr/>
        </p:nvSpPr>
        <p:spPr bwMode="auto">
          <a:xfrm flipH="1">
            <a:off x="1517818" y="4603814"/>
            <a:ext cx="648654" cy="355807"/>
          </a:xfrm>
          <a:custGeom>
            <a:avLst/>
            <a:gdLst>
              <a:gd name="T0" fmla="*/ 1008 w 1152"/>
              <a:gd name="T1" fmla="*/ 592 h 1008"/>
              <a:gd name="T2" fmla="*/ 891 w 1152"/>
              <a:gd name="T3" fmla="*/ 491 h 1008"/>
              <a:gd name="T4" fmla="*/ 1152 w 1152"/>
              <a:gd name="T5" fmla="*/ 160 h 1008"/>
              <a:gd name="T6" fmla="*/ 992 w 1152"/>
              <a:gd name="T7" fmla="*/ 160 h 1008"/>
              <a:gd name="T8" fmla="*/ 832 w 1152"/>
              <a:gd name="T9" fmla="*/ 352 h 1008"/>
              <a:gd name="T10" fmla="*/ 752 w 1152"/>
              <a:gd name="T11" fmla="*/ 400 h 1008"/>
              <a:gd name="T12" fmla="*/ 703 w 1152"/>
              <a:gd name="T13" fmla="*/ 296 h 1008"/>
              <a:gd name="T14" fmla="*/ 675 w 1152"/>
              <a:gd name="T15" fmla="*/ 176 h 1008"/>
              <a:gd name="T16" fmla="*/ 639 w 1152"/>
              <a:gd name="T17" fmla="*/ 295 h 1008"/>
              <a:gd name="T18" fmla="*/ 576 w 1152"/>
              <a:gd name="T19" fmla="*/ 368 h 1008"/>
              <a:gd name="T20" fmla="*/ 513 w 1152"/>
              <a:gd name="T21" fmla="*/ 295 h 1008"/>
              <a:gd name="T22" fmla="*/ 483 w 1152"/>
              <a:gd name="T23" fmla="*/ 176 h 1008"/>
              <a:gd name="T24" fmla="*/ 449 w 1152"/>
              <a:gd name="T25" fmla="*/ 296 h 1008"/>
              <a:gd name="T26" fmla="*/ 400 w 1152"/>
              <a:gd name="T27" fmla="*/ 400 h 1008"/>
              <a:gd name="T28" fmla="*/ 320 w 1152"/>
              <a:gd name="T29" fmla="*/ 352 h 1008"/>
              <a:gd name="T30" fmla="*/ 160 w 1152"/>
              <a:gd name="T31" fmla="*/ 160 h 1008"/>
              <a:gd name="T32" fmla="*/ 0 w 1152"/>
              <a:gd name="T33" fmla="*/ 160 h 1008"/>
              <a:gd name="T34" fmla="*/ 261 w 1152"/>
              <a:gd name="T35" fmla="*/ 491 h 1008"/>
              <a:gd name="T36" fmla="*/ 144 w 1152"/>
              <a:gd name="T37" fmla="*/ 592 h 1008"/>
              <a:gd name="T38" fmla="*/ 64 w 1152"/>
              <a:gd name="T39" fmla="*/ 432 h 1008"/>
              <a:gd name="T40" fmla="*/ 0 w 1152"/>
              <a:gd name="T41" fmla="*/ 512 h 1008"/>
              <a:gd name="T42" fmla="*/ 192 w 1152"/>
              <a:gd name="T43" fmla="*/ 656 h 1008"/>
              <a:gd name="T44" fmla="*/ 144 w 1152"/>
              <a:gd name="T45" fmla="*/ 720 h 1008"/>
              <a:gd name="T46" fmla="*/ 0 w 1152"/>
              <a:gd name="T47" fmla="*/ 944 h 1008"/>
              <a:gd name="T48" fmla="*/ 64 w 1152"/>
              <a:gd name="T49" fmla="*/ 864 h 1008"/>
              <a:gd name="T50" fmla="*/ 232 w 1152"/>
              <a:gd name="T51" fmla="*/ 784 h 1008"/>
              <a:gd name="T52" fmla="*/ 160 w 1152"/>
              <a:gd name="T53" fmla="*/ 960 h 1008"/>
              <a:gd name="T54" fmla="*/ 224 w 1152"/>
              <a:gd name="T55" fmla="*/ 1008 h 1008"/>
              <a:gd name="T56" fmla="*/ 304 w 1152"/>
              <a:gd name="T57" fmla="*/ 880 h 1008"/>
              <a:gd name="T58" fmla="*/ 576 w 1152"/>
              <a:gd name="T59" fmla="*/ 944 h 1008"/>
              <a:gd name="T60" fmla="*/ 848 w 1152"/>
              <a:gd name="T61" fmla="*/ 880 h 1008"/>
              <a:gd name="T62" fmla="*/ 928 w 1152"/>
              <a:gd name="T63" fmla="*/ 1008 h 1008"/>
              <a:gd name="T64" fmla="*/ 992 w 1152"/>
              <a:gd name="T65" fmla="*/ 960 h 1008"/>
              <a:gd name="T66" fmla="*/ 920 w 1152"/>
              <a:gd name="T67" fmla="*/ 784 h 1008"/>
              <a:gd name="T68" fmla="*/ 1088 w 1152"/>
              <a:gd name="T69" fmla="*/ 864 h 1008"/>
              <a:gd name="T70" fmla="*/ 1152 w 1152"/>
              <a:gd name="T71" fmla="*/ 944 h 1008"/>
              <a:gd name="T72" fmla="*/ 1008 w 1152"/>
              <a:gd name="T73" fmla="*/ 720 h 1008"/>
              <a:gd name="T74" fmla="*/ 960 w 1152"/>
              <a:gd name="T75" fmla="*/ 656 h 1008"/>
              <a:gd name="T76" fmla="*/ 1152 w 1152"/>
              <a:gd name="T77" fmla="*/ 512 h 1008"/>
              <a:gd name="T78" fmla="*/ 1088 w 1152"/>
              <a:gd name="T79" fmla="*/ 432 h 1008"/>
              <a:gd name="T80" fmla="*/ 1088 w 1152"/>
              <a:gd name="T81" fmla="*/ 512 h 10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1152" h="1008">
                <a:moveTo>
                  <a:pt x="1088" y="512"/>
                </a:moveTo>
                <a:cubicBezTo>
                  <a:pt x="1088" y="556"/>
                  <a:pt x="1052" y="592"/>
                  <a:pt x="1008" y="592"/>
                </a:cubicBezTo>
                <a:cubicBezTo>
                  <a:pt x="950" y="592"/>
                  <a:pt x="950" y="592"/>
                  <a:pt x="950" y="592"/>
                </a:cubicBezTo>
                <a:cubicBezTo>
                  <a:pt x="939" y="555"/>
                  <a:pt x="919" y="521"/>
                  <a:pt x="891" y="491"/>
                </a:cubicBezTo>
                <a:cubicBezTo>
                  <a:pt x="918" y="471"/>
                  <a:pt x="938" y="443"/>
                  <a:pt x="950" y="411"/>
                </a:cubicBezTo>
                <a:cubicBezTo>
                  <a:pt x="1077" y="386"/>
                  <a:pt x="1152" y="273"/>
                  <a:pt x="1152" y="160"/>
                </a:cubicBezTo>
                <a:cubicBezTo>
                  <a:pt x="1152" y="32"/>
                  <a:pt x="1056" y="0"/>
                  <a:pt x="1056" y="0"/>
                </a:cubicBezTo>
                <a:cubicBezTo>
                  <a:pt x="1056" y="96"/>
                  <a:pt x="992" y="160"/>
                  <a:pt x="992" y="160"/>
                </a:cubicBezTo>
                <a:cubicBezTo>
                  <a:pt x="992" y="32"/>
                  <a:pt x="992" y="32"/>
                  <a:pt x="992" y="32"/>
                </a:cubicBezTo>
                <a:cubicBezTo>
                  <a:pt x="832" y="64"/>
                  <a:pt x="832" y="288"/>
                  <a:pt x="832" y="352"/>
                </a:cubicBezTo>
                <a:cubicBezTo>
                  <a:pt x="832" y="378"/>
                  <a:pt x="810" y="400"/>
                  <a:pt x="784" y="400"/>
                </a:cubicBezTo>
                <a:cubicBezTo>
                  <a:pt x="752" y="400"/>
                  <a:pt x="752" y="400"/>
                  <a:pt x="752" y="400"/>
                </a:cubicBezTo>
                <a:cubicBezTo>
                  <a:pt x="731" y="392"/>
                  <a:pt x="709" y="385"/>
                  <a:pt x="686" y="380"/>
                </a:cubicBezTo>
                <a:cubicBezTo>
                  <a:pt x="695" y="358"/>
                  <a:pt x="701" y="330"/>
                  <a:pt x="703" y="296"/>
                </a:cubicBezTo>
                <a:cubicBezTo>
                  <a:pt x="724" y="284"/>
                  <a:pt x="737" y="262"/>
                  <a:pt x="736" y="237"/>
                </a:cubicBezTo>
                <a:cubicBezTo>
                  <a:pt x="734" y="204"/>
                  <a:pt x="708" y="178"/>
                  <a:pt x="675" y="176"/>
                </a:cubicBezTo>
                <a:cubicBezTo>
                  <a:pt x="638" y="174"/>
                  <a:pt x="608" y="204"/>
                  <a:pt x="608" y="240"/>
                </a:cubicBezTo>
                <a:cubicBezTo>
                  <a:pt x="608" y="263"/>
                  <a:pt x="621" y="284"/>
                  <a:pt x="639" y="295"/>
                </a:cubicBezTo>
                <a:cubicBezTo>
                  <a:pt x="637" y="329"/>
                  <a:pt x="629" y="353"/>
                  <a:pt x="621" y="370"/>
                </a:cubicBezTo>
                <a:cubicBezTo>
                  <a:pt x="606" y="369"/>
                  <a:pt x="591" y="368"/>
                  <a:pt x="576" y="368"/>
                </a:cubicBezTo>
                <a:cubicBezTo>
                  <a:pt x="561" y="368"/>
                  <a:pt x="546" y="369"/>
                  <a:pt x="531" y="370"/>
                </a:cubicBezTo>
                <a:cubicBezTo>
                  <a:pt x="523" y="353"/>
                  <a:pt x="515" y="329"/>
                  <a:pt x="513" y="295"/>
                </a:cubicBezTo>
                <a:cubicBezTo>
                  <a:pt x="532" y="283"/>
                  <a:pt x="545" y="261"/>
                  <a:pt x="544" y="236"/>
                </a:cubicBezTo>
                <a:cubicBezTo>
                  <a:pt x="542" y="204"/>
                  <a:pt x="515" y="178"/>
                  <a:pt x="483" y="176"/>
                </a:cubicBezTo>
                <a:cubicBezTo>
                  <a:pt x="446" y="174"/>
                  <a:pt x="416" y="204"/>
                  <a:pt x="416" y="240"/>
                </a:cubicBezTo>
                <a:cubicBezTo>
                  <a:pt x="416" y="264"/>
                  <a:pt x="429" y="285"/>
                  <a:pt x="449" y="296"/>
                </a:cubicBezTo>
                <a:cubicBezTo>
                  <a:pt x="451" y="330"/>
                  <a:pt x="457" y="358"/>
                  <a:pt x="466" y="380"/>
                </a:cubicBezTo>
                <a:cubicBezTo>
                  <a:pt x="443" y="385"/>
                  <a:pt x="421" y="392"/>
                  <a:pt x="400" y="400"/>
                </a:cubicBezTo>
                <a:cubicBezTo>
                  <a:pt x="368" y="400"/>
                  <a:pt x="368" y="400"/>
                  <a:pt x="368" y="400"/>
                </a:cubicBezTo>
                <a:cubicBezTo>
                  <a:pt x="342" y="400"/>
                  <a:pt x="320" y="378"/>
                  <a:pt x="320" y="352"/>
                </a:cubicBezTo>
                <a:cubicBezTo>
                  <a:pt x="320" y="288"/>
                  <a:pt x="320" y="64"/>
                  <a:pt x="160" y="32"/>
                </a:cubicBezTo>
                <a:cubicBezTo>
                  <a:pt x="160" y="160"/>
                  <a:pt x="160" y="160"/>
                  <a:pt x="160" y="160"/>
                </a:cubicBezTo>
                <a:cubicBezTo>
                  <a:pt x="160" y="160"/>
                  <a:pt x="96" y="96"/>
                  <a:pt x="96" y="0"/>
                </a:cubicBezTo>
                <a:cubicBezTo>
                  <a:pt x="96" y="0"/>
                  <a:pt x="0" y="32"/>
                  <a:pt x="0" y="160"/>
                </a:cubicBezTo>
                <a:cubicBezTo>
                  <a:pt x="0" y="273"/>
                  <a:pt x="75" y="386"/>
                  <a:pt x="202" y="411"/>
                </a:cubicBezTo>
                <a:cubicBezTo>
                  <a:pt x="214" y="443"/>
                  <a:pt x="234" y="471"/>
                  <a:pt x="261" y="491"/>
                </a:cubicBezTo>
                <a:cubicBezTo>
                  <a:pt x="233" y="521"/>
                  <a:pt x="213" y="555"/>
                  <a:pt x="202" y="592"/>
                </a:cubicBezTo>
                <a:cubicBezTo>
                  <a:pt x="144" y="592"/>
                  <a:pt x="144" y="592"/>
                  <a:pt x="144" y="592"/>
                </a:cubicBezTo>
                <a:cubicBezTo>
                  <a:pt x="100" y="592"/>
                  <a:pt x="64" y="556"/>
                  <a:pt x="64" y="512"/>
                </a:cubicBezTo>
                <a:cubicBezTo>
                  <a:pt x="64" y="432"/>
                  <a:pt x="64" y="432"/>
                  <a:pt x="64" y="432"/>
                </a:cubicBezTo>
                <a:cubicBezTo>
                  <a:pt x="0" y="432"/>
                  <a:pt x="0" y="432"/>
                  <a:pt x="0" y="432"/>
                </a:cubicBezTo>
                <a:cubicBezTo>
                  <a:pt x="0" y="512"/>
                  <a:pt x="0" y="512"/>
                  <a:pt x="0" y="512"/>
                </a:cubicBezTo>
                <a:cubicBezTo>
                  <a:pt x="0" y="592"/>
                  <a:pt x="64" y="656"/>
                  <a:pt x="144" y="656"/>
                </a:cubicBezTo>
                <a:cubicBezTo>
                  <a:pt x="192" y="656"/>
                  <a:pt x="192" y="656"/>
                  <a:pt x="192" y="656"/>
                </a:cubicBezTo>
                <a:cubicBezTo>
                  <a:pt x="192" y="678"/>
                  <a:pt x="195" y="699"/>
                  <a:pt x="202" y="720"/>
                </a:cubicBezTo>
                <a:cubicBezTo>
                  <a:pt x="144" y="720"/>
                  <a:pt x="144" y="720"/>
                  <a:pt x="144" y="720"/>
                </a:cubicBezTo>
                <a:cubicBezTo>
                  <a:pt x="64" y="720"/>
                  <a:pt x="0" y="784"/>
                  <a:pt x="0" y="864"/>
                </a:cubicBezTo>
                <a:cubicBezTo>
                  <a:pt x="0" y="944"/>
                  <a:pt x="0" y="944"/>
                  <a:pt x="0" y="944"/>
                </a:cubicBezTo>
                <a:cubicBezTo>
                  <a:pt x="64" y="944"/>
                  <a:pt x="64" y="944"/>
                  <a:pt x="64" y="944"/>
                </a:cubicBezTo>
                <a:cubicBezTo>
                  <a:pt x="64" y="864"/>
                  <a:pt x="64" y="864"/>
                  <a:pt x="64" y="864"/>
                </a:cubicBezTo>
                <a:cubicBezTo>
                  <a:pt x="64" y="820"/>
                  <a:pt x="100" y="784"/>
                  <a:pt x="144" y="784"/>
                </a:cubicBezTo>
                <a:cubicBezTo>
                  <a:pt x="232" y="784"/>
                  <a:pt x="232" y="784"/>
                  <a:pt x="232" y="784"/>
                </a:cubicBezTo>
                <a:cubicBezTo>
                  <a:pt x="241" y="797"/>
                  <a:pt x="251" y="810"/>
                  <a:pt x="262" y="822"/>
                </a:cubicBezTo>
                <a:cubicBezTo>
                  <a:pt x="203" y="840"/>
                  <a:pt x="160" y="895"/>
                  <a:pt x="160" y="960"/>
                </a:cubicBezTo>
                <a:cubicBezTo>
                  <a:pt x="160" y="1008"/>
                  <a:pt x="160" y="1008"/>
                  <a:pt x="160" y="1008"/>
                </a:cubicBezTo>
                <a:cubicBezTo>
                  <a:pt x="224" y="1008"/>
                  <a:pt x="224" y="1008"/>
                  <a:pt x="224" y="1008"/>
                </a:cubicBezTo>
                <a:cubicBezTo>
                  <a:pt x="224" y="960"/>
                  <a:pt x="224" y="960"/>
                  <a:pt x="224" y="960"/>
                </a:cubicBezTo>
                <a:cubicBezTo>
                  <a:pt x="224" y="916"/>
                  <a:pt x="260" y="880"/>
                  <a:pt x="304" y="880"/>
                </a:cubicBezTo>
                <a:cubicBezTo>
                  <a:pt x="335" y="880"/>
                  <a:pt x="335" y="880"/>
                  <a:pt x="335" y="880"/>
                </a:cubicBezTo>
                <a:cubicBezTo>
                  <a:pt x="401" y="920"/>
                  <a:pt x="485" y="944"/>
                  <a:pt x="576" y="944"/>
                </a:cubicBezTo>
                <a:cubicBezTo>
                  <a:pt x="667" y="944"/>
                  <a:pt x="751" y="920"/>
                  <a:pt x="817" y="880"/>
                </a:cubicBezTo>
                <a:cubicBezTo>
                  <a:pt x="848" y="880"/>
                  <a:pt x="848" y="880"/>
                  <a:pt x="848" y="880"/>
                </a:cubicBezTo>
                <a:cubicBezTo>
                  <a:pt x="892" y="880"/>
                  <a:pt x="928" y="916"/>
                  <a:pt x="928" y="960"/>
                </a:cubicBezTo>
                <a:cubicBezTo>
                  <a:pt x="928" y="1008"/>
                  <a:pt x="928" y="1008"/>
                  <a:pt x="928" y="1008"/>
                </a:cubicBezTo>
                <a:cubicBezTo>
                  <a:pt x="992" y="1008"/>
                  <a:pt x="992" y="1008"/>
                  <a:pt x="992" y="1008"/>
                </a:cubicBezTo>
                <a:cubicBezTo>
                  <a:pt x="992" y="960"/>
                  <a:pt x="992" y="960"/>
                  <a:pt x="992" y="960"/>
                </a:cubicBezTo>
                <a:cubicBezTo>
                  <a:pt x="992" y="895"/>
                  <a:pt x="949" y="840"/>
                  <a:pt x="890" y="822"/>
                </a:cubicBezTo>
                <a:cubicBezTo>
                  <a:pt x="901" y="810"/>
                  <a:pt x="911" y="797"/>
                  <a:pt x="920" y="784"/>
                </a:cubicBezTo>
                <a:cubicBezTo>
                  <a:pt x="1008" y="784"/>
                  <a:pt x="1008" y="784"/>
                  <a:pt x="1008" y="784"/>
                </a:cubicBezTo>
                <a:cubicBezTo>
                  <a:pt x="1052" y="784"/>
                  <a:pt x="1088" y="820"/>
                  <a:pt x="1088" y="864"/>
                </a:cubicBezTo>
                <a:cubicBezTo>
                  <a:pt x="1088" y="944"/>
                  <a:pt x="1088" y="944"/>
                  <a:pt x="1088" y="944"/>
                </a:cubicBezTo>
                <a:cubicBezTo>
                  <a:pt x="1152" y="944"/>
                  <a:pt x="1152" y="944"/>
                  <a:pt x="1152" y="944"/>
                </a:cubicBezTo>
                <a:cubicBezTo>
                  <a:pt x="1152" y="864"/>
                  <a:pt x="1152" y="864"/>
                  <a:pt x="1152" y="864"/>
                </a:cubicBezTo>
                <a:cubicBezTo>
                  <a:pt x="1152" y="784"/>
                  <a:pt x="1088" y="720"/>
                  <a:pt x="1008" y="720"/>
                </a:cubicBezTo>
                <a:cubicBezTo>
                  <a:pt x="950" y="720"/>
                  <a:pt x="950" y="720"/>
                  <a:pt x="950" y="720"/>
                </a:cubicBezTo>
                <a:cubicBezTo>
                  <a:pt x="957" y="699"/>
                  <a:pt x="960" y="678"/>
                  <a:pt x="960" y="656"/>
                </a:cubicBezTo>
                <a:cubicBezTo>
                  <a:pt x="1008" y="656"/>
                  <a:pt x="1008" y="656"/>
                  <a:pt x="1008" y="656"/>
                </a:cubicBezTo>
                <a:cubicBezTo>
                  <a:pt x="1088" y="656"/>
                  <a:pt x="1152" y="592"/>
                  <a:pt x="1152" y="512"/>
                </a:cubicBezTo>
                <a:cubicBezTo>
                  <a:pt x="1152" y="432"/>
                  <a:pt x="1152" y="432"/>
                  <a:pt x="1152" y="432"/>
                </a:cubicBezTo>
                <a:cubicBezTo>
                  <a:pt x="1088" y="432"/>
                  <a:pt x="1088" y="432"/>
                  <a:pt x="1088" y="432"/>
                </a:cubicBezTo>
                <a:lnTo>
                  <a:pt x="1088" y="512"/>
                </a:lnTo>
                <a:close/>
                <a:moveTo>
                  <a:pt x="1088" y="512"/>
                </a:moveTo>
                <a:cubicBezTo>
                  <a:pt x="1088" y="512"/>
                  <a:pt x="1088" y="512"/>
                  <a:pt x="1088" y="512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/>
          </a:p>
        </p:txBody>
      </p:sp>
      <p:sp>
        <p:nvSpPr>
          <p:cNvPr id="37" name="ValueText3"/>
          <p:cNvSpPr>
            <a:spLocks/>
          </p:cNvSpPr>
          <p:nvPr/>
        </p:nvSpPr>
        <p:spPr>
          <a:xfrm>
            <a:off x="1315021" y="3691096"/>
            <a:ext cx="1054248" cy="367980"/>
          </a:xfrm>
          <a:prstGeom prst="rect">
            <a:avLst/>
          </a:prstGeom>
        </p:spPr>
        <p:txBody>
          <a:bodyPr wrap="none" lIns="0" tIns="0" rIns="0" bIns="0">
            <a:prstTxWarp prst="textPlain">
              <a:avLst/>
            </a:prstTxWarp>
            <a:normAutofit fontScale="62500" lnSpcReduction="20000"/>
          </a:bodyPr>
          <a:lstStyle/>
          <a:p>
            <a:pPr algn="ctr"/>
            <a:r>
              <a:rPr lang="zh-CN" altLang="en-US" sz="4800" b="1" dirty="0">
                <a:latin typeface="Impact" panose="020B0806030902050204" pitchFamily="34" charset="0"/>
              </a:rPr>
              <a:t>￥</a:t>
            </a:r>
            <a:r>
              <a:rPr lang="en-US" altLang="zh-CN" sz="4800" b="1" dirty="0">
                <a:latin typeface="Impact" panose="020B0806030902050204" pitchFamily="34" charset="0"/>
              </a:rPr>
              <a:t>32.7/</a:t>
            </a:r>
            <a:r>
              <a:rPr lang="zh-CN" altLang="en-US" sz="4800" b="1" dirty="0">
                <a:latin typeface="Impact" panose="020B0806030902050204" pitchFamily="34" charset="0"/>
              </a:rPr>
              <a:t>天</a:t>
            </a:r>
            <a:endParaRPr lang="en-US" altLang="zh-CN" sz="4800" b="1" dirty="0">
              <a:latin typeface="Impact" panose="020B0806030902050204" pitchFamily="34" charset="0"/>
            </a:endParaRPr>
          </a:p>
        </p:txBody>
      </p:sp>
      <p:sp>
        <p:nvSpPr>
          <p:cNvPr id="38" name="SorbShape1">
            <a:extLst>
              <a:ext uri="{FF2B5EF4-FFF2-40B4-BE49-F238E27FC236}">
                <a16:creationId xmlns:a16="http://schemas.microsoft.com/office/drawing/2014/main" id="{278360DD-8DF6-4B4C-85EC-C4D1D5340496}"/>
              </a:ext>
            </a:extLst>
          </p:cNvPr>
          <p:cNvSpPr/>
          <p:nvPr/>
        </p:nvSpPr>
        <p:spPr>
          <a:xfrm flipH="1">
            <a:off x="4180657" y="2628806"/>
            <a:ext cx="984861" cy="407323"/>
          </a:xfrm>
          <a:custGeom>
            <a:avLst/>
            <a:gdLst>
              <a:gd name="connsiteX0" fmla="*/ 0 w 733425"/>
              <a:gd name="connsiteY0" fmla="*/ 0 h 484338"/>
              <a:gd name="connsiteX1" fmla="*/ 733425 w 733425"/>
              <a:gd name="connsiteY1" fmla="*/ 0 h 484338"/>
              <a:gd name="connsiteX2" fmla="*/ 733425 w 733425"/>
              <a:gd name="connsiteY2" fmla="*/ 349906 h 484338"/>
              <a:gd name="connsiteX3" fmla="*/ 444683 w 733425"/>
              <a:gd name="connsiteY3" fmla="*/ 349906 h 484338"/>
              <a:gd name="connsiteX4" fmla="*/ 366712 w 733425"/>
              <a:gd name="connsiteY4" fmla="*/ 484338 h 484338"/>
              <a:gd name="connsiteX5" fmla="*/ 288741 w 733425"/>
              <a:gd name="connsiteY5" fmla="*/ 349906 h 484338"/>
              <a:gd name="connsiteX6" fmla="*/ 0 w 733425"/>
              <a:gd name="connsiteY6" fmla="*/ 349906 h 48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3425" h="484338">
                <a:moveTo>
                  <a:pt x="0" y="0"/>
                </a:moveTo>
                <a:lnTo>
                  <a:pt x="733425" y="0"/>
                </a:lnTo>
                <a:lnTo>
                  <a:pt x="733425" y="349906"/>
                </a:lnTo>
                <a:lnTo>
                  <a:pt x="444683" y="349906"/>
                </a:lnTo>
                <a:lnTo>
                  <a:pt x="366712" y="484338"/>
                </a:lnTo>
                <a:lnTo>
                  <a:pt x="288741" y="349906"/>
                </a:lnTo>
                <a:lnTo>
                  <a:pt x="0" y="349906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08000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prstClr val="white"/>
                </a:solidFill>
                <a:latin typeface="+mj-ea"/>
                <a:ea typeface="+mj-ea"/>
              </a:rPr>
              <a:t>2016</a:t>
            </a:r>
            <a:r>
              <a:rPr lang="zh-CN" altLang="en-US" b="1" dirty="0">
                <a:solidFill>
                  <a:prstClr val="white"/>
                </a:solidFill>
                <a:latin typeface="+mj-ea"/>
                <a:ea typeface="+mj-ea"/>
              </a:rPr>
              <a:t>年</a:t>
            </a:r>
          </a:p>
        </p:txBody>
      </p:sp>
      <p:sp>
        <p:nvSpPr>
          <p:cNvPr id="39" name="SorbShape2">
            <a:extLst>
              <a:ext uri="{FF2B5EF4-FFF2-40B4-BE49-F238E27FC236}">
                <a16:creationId xmlns:a16="http://schemas.microsoft.com/office/drawing/2014/main" id="{DD93EAA5-2127-40C9-BB75-155E0A75D6F9}"/>
              </a:ext>
            </a:extLst>
          </p:cNvPr>
          <p:cNvSpPr/>
          <p:nvPr/>
        </p:nvSpPr>
        <p:spPr>
          <a:xfrm flipH="1">
            <a:off x="2745291" y="3392282"/>
            <a:ext cx="984861" cy="407323"/>
          </a:xfrm>
          <a:custGeom>
            <a:avLst/>
            <a:gdLst>
              <a:gd name="connsiteX0" fmla="*/ 0 w 733425"/>
              <a:gd name="connsiteY0" fmla="*/ 0 h 484338"/>
              <a:gd name="connsiteX1" fmla="*/ 733425 w 733425"/>
              <a:gd name="connsiteY1" fmla="*/ 0 h 484338"/>
              <a:gd name="connsiteX2" fmla="*/ 733425 w 733425"/>
              <a:gd name="connsiteY2" fmla="*/ 349906 h 484338"/>
              <a:gd name="connsiteX3" fmla="*/ 444683 w 733425"/>
              <a:gd name="connsiteY3" fmla="*/ 349906 h 484338"/>
              <a:gd name="connsiteX4" fmla="*/ 366712 w 733425"/>
              <a:gd name="connsiteY4" fmla="*/ 484338 h 484338"/>
              <a:gd name="connsiteX5" fmla="*/ 288741 w 733425"/>
              <a:gd name="connsiteY5" fmla="*/ 349906 h 484338"/>
              <a:gd name="connsiteX6" fmla="*/ 0 w 733425"/>
              <a:gd name="connsiteY6" fmla="*/ 349906 h 48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3425" h="484338">
                <a:moveTo>
                  <a:pt x="0" y="0"/>
                </a:moveTo>
                <a:lnTo>
                  <a:pt x="733425" y="0"/>
                </a:lnTo>
                <a:lnTo>
                  <a:pt x="733425" y="349906"/>
                </a:lnTo>
                <a:lnTo>
                  <a:pt x="444683" y="349906"/>
                </a:lnTo>
                <a:lnTo>
                  <a:pt x="366712" y="484338"/>
                </a:lnTo>
                <a:lnTo>
                  <a:pt x="288741" y="349906"/>
                </a:lnTo>
                <a:lnTo>
                  <a:pt x="0" y="349906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08000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b="1" dirty="0">
                <a:solidFill>
                  <a:prstClr val="white"/>
                </a:solidFill>
                <a:latin typeface="+mj-ea"/>
                <a:ea typeface="+mj-ea"/>
              </a:rPr>
              <a:t>2015</a:t>
            </a:r>
            <a:r>
              <a:rPr lang="zh-CN" altLang="en-US" b="1" dirty="0">
                <a:solidFill>
                  <a:prstClr val="white"/>
                </a:solidFill>
                <a:latin typeface="+mj-ea"/>
                <a:ea typeface="+mj-ea"/>
              </a:rPr>
              <a:t>年</a:t>
            </a:r>
          </a:p>
        </p:txBody>
      </p:sp>
      <p:sp>
        <p:nvSpPr>
          <p:cNvPr id="40" name="SorbShape3">
            <a:extLst>
              <a:ext uri="{FF2B5EF4-FFF2-40B4-BE49-F238E27FC236}">
                <a16:creationId xmlns:a16="http://schemas.microsoft.com/office/drawing/2014/main" id="{F02B23FE-DE1E-447B-A519-F5D34F095B0C}"/>
              </a:ext>
            </a:extLst>
          </p:cNvPr>
          <p:cNvSpPr/>
          <p:nvPr/>
        </p:nvSpPr>
        <p:spPr>
          <a:xfrm flipH="1">
            <a:off x="1349714" y="4155758"/>
            <a:ext cx="984861" cy="407323"/>
          </a:xfrm>
          <a:custGeom>
            <a:avLst/>
            <a:gdLst>
              <a:gd name="connsiteX0" fmla="*/ 0 w 733425"/>
              <a:gd name="connsiteY0" fmla="*/ 0 h 484338"/>
              <a:gd name="connsiteX1" fmla="*/ 733425 w 733425"/>
              <a:gd name="connsiteY1" fmla="*/ 0 h 484338"/>
              <a:gd name="connsiteX2" fmla="*/ 733425 w 733425"/>
              <a:gd name="connsiteY2" fmla="*/ 349906 h 484338"/>
              <a:gd name="connsiteX3" fmla="*/ 444683 w 733425"/>
              <a:gd name="connsiteY3" fmla="*/ 349906 h 484338"/>
              <a:gd name="connsiteX4" fmla="*/ 366712 w 733425"/>
              <a:gd name="connsiteY4" fmla="*/ 484338 h 484338"/>
              <a:gd name="connsiteX5" fmla="*/ 288741 w 733425"/>
              <a:gd name="connsiteY5" fmla="*/ 349906 h 484338"/>
              <a:gd name="connsiteX6" fmla="*/ 0 w 733425"/>
              <a:gd name="connsiteY6" fmla="*/ 349906 h 48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33425" h="484338">
                <a:moveTo>
                  <a:pt x="0" y="0"/>
                </a:moveTo>
                <a:lnTo>
                  <a:pt x="733425" y="0"/>
                </a:lnTo>
                <a:lnTo>
                  <a:pt x="733425" y="349906"/>
                </a:lnTo>
                <a:lnTo>
                  <a:pt x="444683" y="349906"/>
                </a:lnTo>
                <a:lnTo>
                  <a:pt x="366712" y="484338"/>
                </a:lnTo>
                <a:lnTo>
                  <a:pt x="288741" y="349906"/>
                </a:lnTo>
                <a:lnTo>
                  <a:pt x="0" y="349906"/>
                </a:lnTo>
                <a:close/>
              </a:path>
            </a:pathLst>
          </a:cu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tIns="0" bIns="108000" anchor="ctr" anchorCtr="1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b="1" dirty="0">
                <a:solidFill>
                  <a:prstClr val="white"/>
                </a:solidFill>
                <a:latin typeface="+mj-ea"/>
                <a:ea typeface="+mj-ea"/>
              </a:rPr>
              <a:t>2014</a:t>
            </a:r>
            <a:r>
              <a:rPr lang="zh-CN" altLang="en-US" b="1" dirty="0">
                <a:solidFill>
                  <a:prstClr val="white"/>
                </a:solidFill>
                <a:latin typeface="+mj-ea"/>
                <a:ea typeface="+mj-ea"/>
              </a:rPr>
              <a:t>年</a:t>
            </a:r>
          </a:p>
        </p:txBody>
      </p:sp>
      <p:sp>
        <p:nvSpPr>
          <p:cNvPr id="3" name="矩形 2"/>
          <p:cNvSpPr/>
          <p:nvPr/>
        </p:nvSpPr>
        <p:spPr>
          <a:xfrm>
            <a:off x="5890992" y="3454877"/>
            <a:ext cx="535345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6600" b="1" dirty="0">
                <a:solidFill>
                  <a:schemeClr val="accent1"/>
                </a:solidFill>
                <a:latin typeface="Impact" panose="020B0806030902050204" pitchFamily="34" charset="0"/>
              </a:rPr>
              <a:t>￥</a:t>
            </a:r>
            <a:r>
              <a:rPr lang="en-US" altLang="zh-CN" sz="6600" dirty="0">
                <a:solidFill>
                  <a:schemeClr val="accent1"/>
                </a:solidFill>
                <a:latin typeface="Impact" panose="020B0806030902050204" pitchFamily="34" charset="0"/>
              </a:rPr>
              <a:t>520,000,000</a:t>
            </a:r>
            <a:endParaRPr lang="zh-CN" altLang="en-US" sz="6600" dirty="0">
              <a:solidFill>
                <a:schemeClr val="accent1"/>
              </a:solidFill>
              <a:latin typeface="Impact" panose="020B080603090205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6199099" y="2520325"/>
            <a:ext cx="4744928" cy="871097"/>
            <a:chOff x="6372512" y="2842261"/>
            <a:chExt cx="4744928" cy="871097"/>
          </a:xfrm>
          <a:gradFill>
            <a:gsLst>
              <a:gs pos="0">
                <a:schemeClr val="accent2"/>
              </a:gs>
              <a:gs pos="100000">
                <a:schemeClr val="bg1"/>
              </a:gs>
              <a:gs pos="75000">
                <a:schemeClr val="accent2"/>
              </a:gs>
              <a:gs pos="75000">
                <a:schemeClr val="bg1"/>
              </a:gs>
            </a:gsLst>
            <a:lin ang="16200000" scaled="1"/>
          </a:gradFill>
        </p:grpSpPr>
        <p:sp>
          <p:nvSpPr>
            <p:cNvPr id="16" name="任意多边形 15"/>
            <p:cNvSpPr>
              <a:spLocks/>
            </p:cNvSpPr>
            <p:nvPr/>
          </p:nvSpPr>
          <p:spPr bwMode="auto">
            <a:xfrm>
              <a:off x="6372512" y="2842261"/>
              <a:ext cx="719645" cy="871097"/>
            </a:xfrm>
            <a:custGeom>
              <a:avLst/>
              <a:gdLst>
                <a:gd name="connsiteX0" fmla="*/ 1015751 w 2031501"/>
                <a:gd name="connsiteY0" fmla="*/ 0 h 2459038"/>
                <a:gd name="connsiteX1" fmla="*/ 1015751 w 2031501"/>
                <a:gd name="connsiteY1" fmla="*/ 2459038 h 2459038"/>
                <a:gd name="connsiteX2" fmla="*/ 1015751 w 2031501"/>
                <a:gd name="connsiteY2" fmla="*/ 0 h 2459038"/>
                <a:gd name="connsiteX3" fmla="*/ 1016590 w 2031501"/>
                <a:gd name="connsiteY3" fmla="*/ 330200 h 2459038"/>
                <a:gd name="connsiteX4" fmla="*/ 962570 w 2031501"/>
                <a:gd name="connsiteY4" fmla="*/ 383016 h 2459038"/>
                <a:gd name="connsiteX5" fmla="*/ 1016590 w 2031501"/>
                <a:gd name="connsiteY5" fmla="*/ 437032 h 2459038"/>
                <a:gd name="connsiteX6" fmla="*/ 1304696 w 2031501"/>
                <a:gd name="connsiteY6" fmla="*/ 636292 h 2459038"/>
                <a:gd name="connsiteX7" fmla="*/ 1531580 w 2031501"/>
                <a:gd name="connsiteY7" fmla="*/ 1121238 h 2459038"/>
                <a:gd name="connsiteX8" fmla="*/ 1583199 w 2031501"/>
                <a:gd name="connsiteY8" fmla="*/ 1162050 h 2459038"/>
                <a:gd name="connsiteX9" fmla="*/ 1596403 w 2031501"/>
                <a:gd name="connsiteY9" fmla="*/ 1159649 h 2459038"/>
                <a:gd name="connsiteX10" fmla="*/ 1634818 w 2031501"/>
                <a:gd name="connsiteY10" fmla="*/ 1094830 h 2459038"/>
                <a:gd name="connsiteX11" fmla="*/ 1389927 w 2031501"/>
                <a:gd name="connsiteY11" fmla="*/ 571473 h 2459038"/>
                <a:gd name="connsiteX12" fmla="*/ 1016590 w 2031501"/>
                <a:gd name="connsiteY12" fmla="*/ 330200 h 245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31501" h="2459038">
                  <a:moveTo>
                    <a:pt x="1015751" y="0"/>
                  </a:moveTo>
                  <a:cubicBezTo>
                    <a:pt x="1842015" y="0"/>
                    <a:pt x="2813595" y="2459038"/>
                    <a:pt x="1015751" y="2459038"/>
                  </a:cubicBezTo>
                  <a:cubicBezTo>
                    <a:pt x="-782093" y="2459038"/>
                    <a:pt x="189487" y="0"/>
                    <a:pt x="1015751" y="0"/>
                  </a:cubicBezTo>
                  <a:close/>
                  <a:moveTo>
                    <a:pt x="1016590" y="330200"/>
                  </a:moveTo>
                  <a:cubicBezTo>
                    <a:pt x="986579" y="330200"/>
                    <a:pt x="962570" y="354207"/>
                    <a:pt x="962570" y="383016"/>
                  </a:cubicBezTo>
                  <a:cubicBezTo>
                    <a:pt x="962570" y="413025"/>
                    <a:pt x="986579" y="437032"/>
                    <a:pt x="1016590" y="437032"/>
                  </a:cubicBezTo>
                  <a:cubicBezTo>
                    <a:pt x="1105423" y="437032"/>
                    <a:pt x="1207460" y="507854"/>
                    <a:pt x="1304696" y="636292"/>
                  </a:cubicBezTo>
                  <a:cubicBezTo>
                    <a:pt x="1401932" y="764731"/>
                    <a:pt x="1484762" y="941184"/>
                    <a:pt x="1531580" y="1121238"/>
                  </a:cubicBezTo>
                  <a:cubicBezTo>
                    <a:pt x="1537582" y="1145245"/>
                    <a:pt x="1559190" y="1162050"/>
                    <a:pt x="1583199" y="1162050"/>
                  </a:cubicBezTo>
                  <a:cubicBezTo>
                    <a:pt x="1588000" y="1162050"/>
                    <a:pt x="1592802" y="1160850"/>
                    <a:pt x="1596403" y="1159649"/>
                  </a:cubicBezTo>
                  <a:cubicBezTo>
                    <a:pt x="1625214" y="1152447"/>
                    <a:pt x="1642020" y="1123639"/>
                    <a:pt x="1634818" y="1094830"/>
                  </a:cubicBezTo>
                  <a:cubicBezTo>
                    <a:pt x="1584399" y="899171"/>
                    <a:pt x="1496767" y="713115"/>
                    <a:pt x="1389927" y="571473"/>
                  </a:cubicBezTo>
                  <a:cubicBezTo>
                    <a:pt x="1271084" y="413025"/>
                    <a:pt x="1141436" y="330200"/>
                    <a:pt x="1016590" y="3302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41" name="任意多边形 40"/>
            <p:cNvSpPr>
              <a:spLocks/>
            </p:cNvSpPr>
            <p:nvPr/>
          </p:nvSpPr>
          <p:spPr bwMode="auto">
            <a:xfrm>
              <a:off x="7214183" y="2842261"/>
              <a:ext cx="719645" cy="871097"/>
            </a:xfrm>
            <a:custGeom>
              <a:avLst/>
              <a:gdLst>
                <a:gd name="connsiteX0" fmla="*/ 1015751 w 2031501"/>
                <a:gd name="connsiteY0" fmla="*/ 0 h 2459038"/>
                <a:gd name="connsiteX1" fmla="*/ 1015751 w 2031501"/>
                <a:gd name="connsiteY1" fmla="*/ 2459038 h 2459038"/>
                <a:gd name="connsiteX2" fmla="*/ 1015751 w 2031501"/>
                <a:gd name="connsiteY2" fmla="*/ 0 h 2459038"/>
                <a:gd name="connsiteX3" fmla="*/ 1016590 w 2031501"/>
                <a:gd name="connsiteY3" fmla="*/ 330200 h 2459038"/>
                <a:gd name="connsiteX4" fmla="*/ 962570 w 2031501"/>
                <a:gd name="connsiteY4" fmla="*/ 383016 h 2459038"/>
                <a:gd name="connsiteX5" fmla="*/ 1016590 w 2031501"/>
                <a:gd name="connsiteY5" fmla="*/ 437032 h 2459038"/>
                <a:gd name="connsiteX6" fmla="*/ 1304696 w 2031501"/>
                <a:gd name="connsiteY6" fmla="*/ 636292 h 2459038"/>
                <a:gd name="connsiteX7" fmla="*/ 1531580 w 2031501"/>
                <a:gd name="connsiteY7" fmla="*/ 1121238 h 2459038"/>
                <a:gd name="connsiteX8" fmla="*/ 1583199 w 2031501"/>
                <a:gd name="connsiteY8" fmla="*/ 1162050 h 2459038"/>
                <a:gd name="connsiteX9" fmla="*/ 1596403 w 2031501"/>
                <a:gd name="connsiteY9" fmla="*/ 1159649 h 2459038"/>
                <a:gd name="connsiteX10" fmla="*/ 1634818 w 2031501"/>
                <a:gd name="connsiteY10" fmla="*/ 1094830 h 2459038"/>
                <a:gd name="connsiteX11" fmla="*/ 1389927 w 2031501"/>
                <a:gd name="connsiteY11" fmla="*/ 571473 h 2459038"/>
                <a:gd name="connsiteX12" fmla="*/ 1016590 w 2031501"/>
                <a:gd name="connsiteY12" fmla="*/ 330200 h 245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31501" h="2459038">
                  <a:moveTo>
                    <a:pt x="1015751" y="0"/>
                  </a:moveTo>
                  <a:cubicBezTo>
                    <a:pt x="1842015" y="0"/>
                    <a:pt x="2813595" y="2459038"/>
                    <a:pt x="1015751" y="2459038"/>
                  </a:cubicBezTo>
                  <a:cubicBezTo>
                    <a:pt x="-782093" y="2459038"/>
                    <a:pt x="189487" y="0"/>
                    <a:pt x="1015751" y="0"/>
                  </a:cubicBezTo>
                  <a:close/>
                  <a:moveTo>
                    <a:pt x="1016590" y="330200"/>
                  </a:moveTo>
                  <a:cubicBezTo>
                    <a:pt x="986579" y="330200"/>
                    <a:pt x="962570" y="354207"/>
                    <a:pt x="962570" y="383016"/>
                  </a:cubicBezTo>
                  <a:cubicBezTo>
                    <a:pt x="962570" y="413025"/>
                    <a:pt x="986579" y="437032"/>
                    <a:pt x="1016590" y="437032"/>
                  </a:cubicBezTo>
                  <a:cubicBezTo>
                    <a:pt x="1105423" y="437032"/>
                    <a:pt x="1207460" y="507854"/>
                    <a:pt x="1304696" y="636292"/>
                  </a:cubicBezTo>
                  <a:cubicBezTo>
                    <a:pt x="1401932" y="764731"/>
                    <a:pt x="1484762" y="941184"/>
                    <a:pt x="1531580" y="1121238"/>
                  </a:cubicBezTo>
                  <a:cubicBezTo>
                    <a:pt x="1537582" y="1145245"/>
                    <a:pt x="1559190" y="1162050"/>
                    <a:pt x="1583199" y="1162050"/>
                  </a:cubicBezTo>
                  <a:cubicBezTo>
                    <a:pt x="1588000" y="1162050"/>
                    <a:pt x="1592802" y="1160850"/>
                    <a:pt x="1596403" y="1159649"/>
                  </a:cubicBezTo>
                  <a:cubicBezTo>
                    <a:pt x="1625214" y="1152447"/>
                    <a:pt x="1642020" y="1123639"/>
                    <a:pt x="1634818" y="1094830"/>
                  </a:cubicBezTo>
                  <a:cubicBezTo>
                    <a:pt x="1584399" y="899171"/>
                    <a:pt x="1496767" y="713115"/>
                    <a:pt x="1389927" y="571473"/>
                  </a:cubicBezTo>
                  <a:cubicBezTo>
                    <a:pt x="1271084" y="413025"/>
                    <a:pt x="1141436" y="330200"/>
                    <a:pt x="1016590" y="3302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42" name="任意多边形 41"/>
            <p:cNvSpPr>
              <a:spLocks/>
            </p:cNvSpPr>
            <p:nvPr/>
          </p:nvSpPr>
          <p:spPr bwMode="auto">
            <a:xfrm>
              <a:off x="8010086" y="2842261"/>
              <a:ext cx="719645" cy="871097"/>
            </a:xfrm>
            <a:custGeom>
              <a:avLst/>
              <a:gdLst>
                <a:gd name="connsiteX0" fmla="*/ 1015751 w 2031501"/>
                <a:gd name="connsiteY0" fmla="*/ 0 h 2459038"/>
                <a:gd name="connsiteX1" fmla="*/ 1015751 w 2031501"/>
                <a:gd name="connsiteY1" fmla="*/ 2459038 h 2459038"/>
                <a:gd name="connsiteX2" fmla="*/ 1015751 w 2031501"/>
                <a:gd name="connsiteY2" fmla="*/ 0 h 2459038"/>
                <a:gd name="connsiteX3" fmla="*/ 1016590 w 2031501"/>
                <a:gd name="connsiteY3" fmla="*/ 330200 h 2459038"/>
                <a:gd name="connsiteX4" fmla="*/ 962570 w 2031501"/>
                <a:gd name="connsiteY4" fmla="*/ 383016 h 2459038"/>
                <a:gd name="connsiteX5" fmla="*/ 1016590 w 2031501"/>
                <a:gd name="connsiteY5" fmla="*/ 437032 h 2459038"/>
                <a:gd name="connsiteX6" fmla="*/ 1304696 w 2031501"/>
                <a:gd name="connsiteY6" fmla="*/ 636292 h 2459038"/>
                <a:gd name="connsiteX7" fmla="*/ 1531580 w 2031501"/>
                <a:gd name="connsiteY7" fmla="*/ 1121238 h 2459038"/>
                <a:gd name="connsiteX8" fmla="*/ 1583199 w 2031501"/>
                <a:gd name="connsiteY8" fmla="*/ 1162050 h 2459038"/>
                <a:gd name="connsiteX9" fmla="*/ 1596403 w 2031501"/>
                <a:gd name="connsiteY9" fmla="*/ 1159649 h 2459038"/>
                <a:gd name="connsiteX10" fmla="*/ 1634818 w 2031501"/>
                <a:gd name="connsiteY10" fmla="*/ 1094830 h 2459038"/>
                <a:gd name="connsiteX11" fmla="*/ 1389927 w 2031501"/>
                <a:gd name="connsiteY11" fmla="*/ 571473 h 2459038"/>
                <a:gd name="connsiteX12" fmla="*/ 1016590 w 2031501"/>
                <a:gd name="connsiteY12" fmla="*/ 330200 h 245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31501" h="2459038">
                  <a:moveTo>
                    <a:pt x="1015751" y="0"/>
                  </a:moveTo>
                  <a:cubicBezTo>
                    <a:pt x="1842015" y="0"/>
                    <a:pt x="2813595" y="2459038"/>
                    <a:pt x="1015751" y="2459038"/>
                  </a:cubicBezTo>
                  <a:cubicBezTo>
                    <a:pt x="-782093" y="2459038"/>
                    <a:pt x="189487" y="0"/>
                    <a:pt x="1015751" y="0"/>
                  </a:cubicBezTo>
                  <a:close/>
                  <a:moveTo>
                    <a:pt x="1016590" y="330200"/>
                  </a:moveTo>
                  <a:cubicBezTo>
                    <a:pt x="986579" y="330200"/>
                    <a:pt x="962570" y="354207"/>
                    <a:pt x="962570" y="383016"/>
                  </a:cubicBezTo>
                  <a:cubicBezTo>
                    <a:pt x="962570" y="413025"/>
                    <a:pt x="986579" y="437032"/>
                    <a:pt x="1016590" y="437032"/>
                  </a:cubicBezTo>
                  <a:cubicBezTo>
                    <a:pt x="1105423" y="437032"/>
                    <a:pt x="1207460" y="507854"/>
                    <a:pt x="1304696" y="636292"/>
                  </a:cubicBezTo>
                  <a:cubicBezTo>
                    <a:pt x="1401932" y="764731"/>
                    <a:pt x="1484762" y="941184"/>
                    <a:pt x="1531580" y="1121238"/>
                  </a:cubicBezTo>
                  <a:cubicBezTo>
                    <a:pt x="1537582" y="1145245"/>
                    <a:pt x="1559190" y="1162050"/>
                    <a:pt x="1583199" y="1162050"/>
                  </a:cubicBezTo>
                  <a:cubicBezTo>
                    <a:pt x="1588000" y="1162050"/>
                    <a:pt x="1592802" y="1160850"/>
                    <a:pt x="1596403" y="1159649"/>
                  </a:cubicBezTo>
                  <a:cubicBezTo>
                    <a:pt x="1625214" y="1152447"/>
                    <a:pt x="1642020" y="1123639"/>
                    <a:pt x="1634818" y="1094830"/>
                  </a:cubicBezTo>
                  <a:cubicBezTo>
                    <a:pt x="1584399" y="899171"/>
                    <a:pt x="1496767" y="713115"/>
                    <a:pt x="1389927" y="571473"/>
                  </a:cubicBezTo>
                  <a:cubicBezTo>
                    <a:pt x="1271084" y="413025"/>
                    <a:pt x="1141436" y="330200"/>
                    <a:pt x="1016590" y="3302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43" name="任意多边形 42"/>
            <p:cNvSpPr>
              <a:spLocks/>
            </p:cNvSpPr>
            <p:nvPr/>
          </p:nvSpPr>
          <p:spPr bwMode="auto">
            <a:xfrm>
              <a:off x="8805989" y="2842261"/>
              <a:ext cx="719645" cy="871097"/>
            </a:xfrm>
            <a:custGeom>
              <a:avLst/>
              <a:gdLst>
                <a:gd name="connsiteX0" fmla="*/ 1015751 w 2031501"/>
                <a:gd name="connsiteY0" fmla="*/ 0 h 2459038"/>
                <a:gd name="connsiteX1" fmla="*/ 1015751 w 2031501"/>
                <a:gd name="connsiteY1" fmla="*/ 2459038 h 2459038"/>
                <a:gd name="connsiteX2" fmla="*/ 1015751 w 2031501"/>
                <a:gd name="connsiteY2" fmla="*/ 0 h 2459038"/>
                <a:gd name="connsiteX3" fmla="*/ 1016590 w 2031501"/>
                <a:gd name="connsiteY3" fmla="*/ 330200 h 2459038"/>
                <a:gd name="connsiteX4" fmla="*/ 962570 w 2031501"/>
                <a:gd name="connsiteY4" fmla="*/ 383016 h 2459038"/>
                <a:gd name="connsiteX5" fmla="*/ 1016590 w 2031501"/>
                <a:gd name="connsiteY5" fmla="*/ 437032 h 2459038"/>
                <a:gd name="connsiteX6" fmla="*/ 1304696 w 2031501"/>
                <a:gd name="connsiteY6" fmla="*/ 636292 h 2459038"/>
                <a:gd name="connsiteX7" fmla="*/ 1531580 w 2031501"/>
                <a:gd name="connsiteY7" fmla="*/ 1121238 h 2459038"/>
                <a:gd name="connsiteX8" fmla="*/ 1583199 w 2031501"/>
                <a:gd name="connsiteY8" fmla="*/ 1162050 h 2459038"/>
                <a:gd name="connsiteX9" fmla="*/ 1596403 w 2031501"/>
                <a:gd name="connsiteY9" fmla="*/ 1159649 h 2459038"/>
                <a:gd name="connsiteX10" fmla="*/ 1634818 w 2031501"/>
                <a:gd name="connsiteY10" fmla="*/ 1094830 h 2459038"/>
                <a:gd name="connsiteX11" fmla="*/ 1389927 w 2031501"/>
                <a:gd name="connsiteY11" fmla="*/ 571473 h 2459038"/>
                <a:gd name="connsiteX12" fmla="*/ 1016590 w 2031501"/>
                <a:gd name="connsiteY12" fmla="*/ 330200 h 245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31501" h="2459038">
                  <a:moveTo>
                    <a:pt x="1015751" y="0"/>
                  </a:moveTo>
                  <a:cubicBezTo>
                    <a:pt x="1842015" y="0"/>
                    <a:pt x="2813595" y="2459038"/>
                    <a:pt x="1015751" y="2459038"/>
                  </a:cubicBezTo>
                  <a:cubicBezTo>
                    <a:pt x="-782093" y="2459038"/>
                    <a:pt x="189487" y="0"/>
                    <a:pt x="1015751" y="0"/>
                  </a:cubicBezTo>
                  <a:close/>
                  <a:moveTo>
                    <a:pt x="1016590" y="330200"/>
                  </a:moveTo>
                  <a:cubicBezTo>
                    <a:pt x="986579" y="330200"/>
                    <a:pt x="962570" y="354207"/>
                    <a:pt x="962570" y="383016"/>
                  </a:cubicBezTo>
                  <a:cubicBezTo>
                    <a:pt x="962570" y="413025"/>
                    <a:pt x="986579" y="437032"/>
                    <a:pt x="1016590" y="437032"/>
                  </a:cubicBezTo>
                  <a:cubicBezTo>
                    <a:pt x="1105423" y="437032"/>
                    <a:pt x="1207460" y="507854"/>
                    <a:pt x="1304696" y="636292"/>
                  </a:cubicBezTo>
                  <a:cubicBezTo>
                    <a:pt x="1401932" y="764731"/>
                    <a:pt x="1484762" y="941184"/>
                    <a:pt x="1531580" y="1121238"/>
                  </a:cubicBezTo>
                  <a:cubicBezTo>
                    <a:pt x="1537582" y="1145245"/>
                    <a:pt x="1559190" y="1162050"/>
                    <a:pt x="1583199" y="1162050"/>
                  </a:cubicBezTo>
                  <a:cubicBezTo>
                    <a:pt x="1588000" y="1162050"/>
                    <a:pt x="1592802" y="1160850"/>
                    <a:pt x="1596403" y="1159649"/>
                  </a:cubicBezTo>
                  <a:cubicBezTo>
                    <a:pt x="1625214" y="1152447"/>
                    <a:pt x="1642020" y="1123639"/>
                    <a:pt x="1634818" y="1094830"/>
                  </a:cubicBezTo>
                  <a:cubicBezTo>
                    <a:pt x="1584399" y="899171"/>
                    <a:pt x="1496767" y="713115"/>
                    <a:pt x="1389927" y="571473"/>
                  </a:cubicBezTo>
                  <a:cubicBezTo>
                    <a:pt x="1271084" y="413025"/>
                    <a:pt x="1141436" y="330200"/>
                    <a:pt x="1016590" y="3302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44" name="任意多边形 43"/>
            <p:cNvSpPr>
              <a:spLocks/>
            </p:cNvSpPr>
            <p:nvPr/>
          </p:nvSpPr>
          <p:spPr bwMode="auto">
            <a:xfrm>
              <a:off x="9601892" y="2842261"/>
              <a:ext cx="719645" cy="871097"/>
            </a:xfrm>
            <a:custGeom>
              <a:avLst/>
              <a:gdLst>
                <a:gd name="connsiteX0" fmla="*/ 1015751 w 2031501"/>
                <a:gd name="connsiteY0" fmla="*/ 0 h 2459038"/>
                <a:gd name="connsiteX1" fmla="*/ 1015751 w 2031501"/>
                <a:gd name="connsiteY1" fmla="*/ 2459038 h 2459038"/>
                <a:gd name="connsiteX2" fmla="*/ 1015751 w 2031501"/>
                <a:gd name="connsiteY2" fmla="*/ 0 h 2459038"/>
                <a:gd name="connsiteX3" fmla="*/ 1016590 w 2031501"/>
                <a:gd name="connsiteY3" fmla="*/ 330200 h 2459038"/>
                <a:gd name="connsiteX4" fmla="*/ 962570 w 2031501"/>
                <a:gd name="connsiteY4" fmla="*/ 383016 h 2459038"/>
                <a:gd name="connsiteX5" fmla="*/ 1016590 w 2031501"/>
                <a:gd name="connsiteY5" fmla="*/ 437032 h 2459038"/>
                <a:gd name="connsiteX6" fmla="*/ 1304696 w 2031501"/>
                <a:gd name="connsiteY6" fmla="*/ 636292 h 2459038"/>
                <a:gd name="connsiteX7" fmla="*/ 1531580 w 2031501"/>
                <a:gd name="connsiteY7" fmla="*/ 1121238 h 2459038"/>
                <a:gd name="connsiteX8" fmla="*/ 1583199 w 2031501"/>
                <a:gd name="connsiteY8" fmla="*/ 1162050 h 2459038"/>
                <a:gd name="connsiteX9" fmla="*/ 1596403 w 2031501"/>
                <a:gd name="connsiteY9" fmla="*/ 1159649 h 2459038"/>
                <a:gd name="connsiteX10" fmla="*/ 1634818 w 2031501"/>
                <a:gd name="connsiteY10" fmla="*/ 1094830 h 2459038"/>
                <a:gd name="connsiteX11" fmla="*/ 1389927 w 2031501"/>
                <a:gd name="connsiteY11" fmla="*/ 571473 h 2459038"/>
                <a:gd name="connsiteX12" fmla="*/ 1016590 w 2031501"/>
                <a:gd name="connsiteY12" fmla="*/ 330200 h 245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31501" h="2459038">
                  <a:moveTo>
                    <a:pt x="1015751" y="0"/>
                  </a:moveTo>
                  <a:cubicBezTo>
                    <a:pt x="1842015" y="0"/>
                    <a:pt x="2813595" y="2459038"/>
                    <a:pt x="1015751" y="2459038"/>
                  </a:cubicBezTo>
                  <a:cubicBezTo>
                    <a:pt x="-782093" y="2459038"/>
                    <a:pt x="189487" y="0"/>
                    <a:pt x="1015751" y="0"/>
                  </a:cubicBezTo>
                  <a:close/>
                  <a:moveTo>
                    <a:pt x="1016590" y="330200"/>
                  </a:moveTo>
                  <a:cubicBezTo>
                    <a:pt x="986579" y="330200"/>
                    <a:pt x="962570" y="354207"/>
                    <a:pt x="962570" y="383016"/>
                  </a:cubicBezTo>
                  <a:cubicBezTo>
                    <a:pt x="962570" y="413025"/>
                    <a:pt x="986579" y="437032"/>
                    <a:pt x="1016590" y="437032"/>
                  </a:cubicBezTo>
                  <a:cubicBezTo>
                    <a:pt x="1105423" y="437032"/>
                    <a:pt x="1207460" y="507854"/>
                    <a:pt x="1304696" y="636292"/>
                  </a:cubicBezTo>
                  <a:cubicBezTo>
                    <a:pt x="1401932" y="764731"/>
                    <a:pt x="1484762" y="941184"/>
                    <a:pt x="1531580" y="1121238"/>
                  </a:cubicBezTo>
                  <a:cubicBezTo>
                    <a:pt x="1537582" y="1145245"/>
                    <a:pt x="1559190" y="1162050"/>
                    <a:pt x="1583199" y="1162050"/>
                  </a:cubicBezTo>
                  <a:cubicBezTo>
                    <a:pt x="1588000" y="1162050"/>
                    <a:pt x="1592802" y="1160850"/>
                    <a:pt x="1596403" y="1159649"/>
                  </a:cubicBezTo>
                  <a:cubicBezTo>
                    <a:pt x="1625214" y="1152447"/>
                    <a:pt x="1642020" y="1123639"/>
                    <a:pt x="1634818" y="1094830"/>
                  </a:cubicBezTo>
                  <a:cubicBezTo>
                    <a:pt x="1584399" y="899171"/>
                    <a:pt x="1496767" y="713115"/>
                    <a:pt x="1389927" y="571473"/>
                  </a:cubicBezTo>
                  <a:cubicBezTo>
                    <a:pt x="1271084" y="413025"/>
                    <a:pt x="1141436" y="330200"/>
                    <a:pt x="1016590" y="3302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  <p:sp>
          <p:nvSpPr>
            <p:cNvPr id="45" name="任意多边形 44"/>
            <p:cNvSpPr>
              <a:spLocks/>
            </p:cNvSpPr>
            <p:nvPr/>
          </p:nvSpPr>
          <p:spPr bwMode="auto">
            <a:xfrm>
              <a:off x="10397795" y="2842261"/>
              <a:ext cx="719645" cy="871097"/>
            </a:xfrm>
            <a:custGeom>
              <a:avLst/>
              <a:gdLst>
                <a:gd name="connsiteX0" fmla="*/ 1015751 w 2031501"/>
                <a:gd name="connsiteY0" fmla="*/ 0 h 2459038"/>
                <a:gd name="connsiteX1" fmla="*/ 1015751 w 2031501"/>
                <a:gd name="connsiteY1" fmla="*/ 2459038 h 2459038"/>
                <a:gd name="connsiteX2" fmla="*/ 1015751 w 2031501"/>
                <a:gd name="connsiteY2" fmla="*/ 0 h 2459038"/>
                <a:gd name="connsiteX3" fmla="*/ 1016590 w 2031501"/>
                <a:gd name="connsiteY3" fmla="*/ 330200 h 2459038"/>
                <a:gd name="connsiteX4" fmla="*/ 962570 w 2031501"/>
                <a:gd name="connsiteY4" fmla="*/ 383016 h 2459038"/>
                <a:gd name="connsiteX5" fmla="*/ 1016590 w 2031501"/>
                <a:gd name="connsiteY5" fmla="*/ 437032 h 2459038"/>
                <a:gd name="connsiteX6" fmla="*/ 1304696 w 2031501"/>
                <a:gd name="connsiteY6" fmla="*/ 636292 h 2459038"/>
                <a:gd name="connsiteX7" fmla="*/ 1531580 w 2031501"/>
                <a:gd name="connsiteY7" fmla="*/ 1121238 h 2459038"/>
                <a:gd name="connsiteX8" fmla="*/ 1583199 w 2031501"/>
                <a:gd name="connsiteY8" fmla="*/ 1162050 h 2459038"/>
                <a:gd name="connsiteX9" fmla="*/ 1596403 w 2031501"/>
                <a:gd name="connsiteY9" fmla="*/ 1159649 h 2459038"/>
                <a:gd name="connsiteX10" fmla="*/ 1634818 w 2031501"/>
                <a:gd name="connsiteY10" fmla="*/ 1094830 h 2459038"/>
                <a:gd name="connsiteX11" fmla="*/ 1389927 w 2031501"/>
                <a:gd name="connsiteY11" fmla="*/ 571473 h 2459038"/>
                <a:gd name="connsiteX12" fmla="*/ 1016590 w 2031501"/>
                <a:gd name="connsiteY12" fmla="*/ 330200 h 2459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31501" h="2459038">
                  <a:moveTo>
                    <a:pt x="1015751" y="0"/>
                  </a:moveTo>
                  <a:cubicBezTo>
                    <a:pt x="1842015" y="0"/>
                    <a:pt x="2813595" y="2459038"/>
                    <a:pt x="1015751" y="2459038"/>
                  </a:cubicBezTo>
                  <a:cubicBezTo>
                    <a:pt x="-782093" y="2459038"/>
                    <a:pt x="189487" y="0"/>
                    <a:pt x="1015751" y="0"/>
                  </a:cubicBezTo>
                  <a:close/>
                  <a:moveTo>
                    <a:pt x="1016590" y="330200"/>
                  </a:moveTo>
                  <a:cubicBezTo>
                    <a:pt x="986579" y="330200"/>
                    <a:pt x="962570" y="354207"/>
                    <a:pt x="962570" y="383016"/>
                  </a:cubicBezTo>
                  <a:cubicBezTo>
                    <a:pt x="962570" y="413025"/>
                    <a:pt x="986579" y="437032"/>
                    <a:pt x="1016590" y="437032"/>
                  </a:cubicBezTo>
                  <a:cubicBezTo>
                    <a:pt x="1105423" y="437032"/>
                    <a:pt x="1207460" y="507854"/>
                    <a:pt x="1304696" y="636292"/>
                  </a:cubicBezTo>
                  <a:cubicBezTo>
                    <a:pt x="1401932" y="764731"/>
                    <a:pt x="1484762" y="941184"/>
                    <a:pt x="1531580" y="1121238"/>
                  </a:cubicBezTo>
                  <a:cubicBezTo>
                    <a:pt x="1537582" y="1145245"/>
                    <a:pt x="1559190" y="1162050"/>
                    <a:pt x="1583199" y="1162050"/>
                  </a:cubicBezTo>
                  <a:cubicBezTo>
                    <a:pt x="1588000" y="1162050"/>
                    <a:pt x="1592802" y="1160850"/>
                    <a:pt x="1596403" y="1159649"/>
                  </a:cubicBezTo>
                  <a:cubicBezTo>
                    <a:pt x="1625214" y="1152447"/>
                    <a:pt x="1642020" y="1123639"/>
                    <a:pt x="1634818" y="1094830"/>
                  </a:cubicBezTo>
                  <a:cubicBezTo>
                    <a:pt x="1584399" y="899171"/>
                    <a:pt x="1496767" y="713115"/>
                    <a:pt x="1389927" y="571473"/>
                  </a:cubicBezTo>
                  <a:cubicBezTo>
                    <a:pt x="1271084" y="413025"/>
                    <a:pt x="1141436" y="330200"/>
                    <a:pt x="1016590" y="33020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solidFill>
                  <a:schemeClr val="accent2"/>
                </a:solidFill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1100918" y="577729"/>
            <a:ext cx="9990164" cy="950167"/>
            <a:chOff x="696686" y="245157"/>
            <a:chExt cx="10591093" cy="950167"/>
          </a:xfrm>
        </p:grpSpPr>
        <p:sp>
          <p:nvSpPr>
            <p:cNvPr id="47" name="矩形 46"/>
            <p:cNvSpPr/>
            <p:nvPr/>
          </p:nvSpPr>
          <p:spPr>
            <a:xfrm>
              <a:off x="696686" y="397636"/>
              <a:ext cx="10591093" cy="797688"/>
            </a:xfrm>
            <a:prstGeom prst="rect">
              <a:avLst/>
            </a:prstGeom>
            <a:solidFill>
              <a:schemeClr val="accent3">
                <a:lumMod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chemeClr val="bg1"/>
                  </a:solidFill>
                </a:rPr>
                <a:t>吃货统治世界</a:t>
              </a:r>
            </a:p>
          </p:txBody>
        </p:sp>
        <p:sp>
          <p:nvSpPr>
            <p:cNvPr id="48" name="矩形 93"/>
            <p:cNvSpPr/>
            <p:nvPr/>
          </p:nvSpPr>
          <p:spPr>
            <a:xfrm flipV="1">
              <a:off x="696686" y="245157"/>
              <a:ext cx="10591093" cy="152479"/>
            </a:xfrm>
            <a:custGeom>
              <a:avLst/>
              <a:gdLst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591093 w 10591093"/>
                <a:gd name="connsiteY2" fmla="*/ 460340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246743 w 10591093"/>
                <a:gd name="connsiteY3" fmla="*/ 460340 h 460340"/>
                <a:gd name="connsiteX4" fmla="*/ 0 w 10591093"/>
                <a:gd name="connsiteY4" fmla="*/ 0 h 460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1093" h="460340">
                  <a:moveTo>
                    <a:pt x="0" y="0"/>
                  </a:moveTo>
                  <a:lnTo>
                    <a:pt x="10591093" y="0"/>
                  </a:lnTo>
                  <a:lnTo>
                    <a:pt x="10271778" y="445826"/>
                  </a:lnTo>
                  <a:lnTo>
                    <a:pt x="246743" y="460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9" name="ValueText3"/>
          <p:cNvSpPr>
            <a:spLocks/>
          </p:cNvSpPr>
          <p:nvPr/>
        </p:nvSpPr>
        <p:spPr>
          <a:xfrm>
            <a:off x="2649829" y="2992514"/>
            <a:ext cx="1054248" cy="367980"/>
          </a:xfrm>
          <a:prstGeom prst="rect">
            <a:avLst/>
          </a:prstGeom>
        </p:spPr>
        <p:txBody>
          <a:bodyPr wrap="none" lIns="0" tIns="0" rIns="0" bIns="0">
            <a:prstTxWarp prst="textPlain">
              <a:avLst/>
            </a:prstTxWarp>
            <a:normAutofit fontScale="62500" lnSpcReduction="20000"/>
          </a:bodyPr>
          <a:lstStyle/>
          <a:p>
            <a:pPr algn="ctr"/>
            <a:r>
              <a:rPr lang="zh-CN" altLang="en-US" sz="4800" b="1" dirty="0">
                <a:latin typeface="Impact" panose="020B0806030902050204" pitchFamily="34" charset="0"/>
              </a:rPr>
              <a:t>￥</a:t>
            </a:r>
            <a:r>
              <a:rPr lang="en-US" altLang="zh-CN" sz="4800" b="1" dirty="0">
                <a:latin typeface="Impact" panose="020B0806030902050204" pitchFamily="34" charset="0"/>
              </a:rPr>
              <a:t>37.1/</a:t>
            </a:r>
            <a:r>
              <a:rPr lang="zh-CN" altLang="en-US" sz="4800" b="1" dirty="0">
                <a:latin typeface="Impact" panose="020B0806030902050204" pitchFamily="34" charset="0"/>
              </a:rPr>
              <a:t>天</a:t>
            </a:r>
            <a:endParaRPr lang="en-US" altLang="zh-CN" sz="4800" b="1" dirty="0">
              <a:latin typeface="Impact" panose="020B0806030902050204" pitchFamily="34" charset="0"/>
            </a:endParaRPr>
          </a:p>
        </p:txBody>
      </p:sp>
      <p:sp>
        <p:nvSpPr>
          <p:cNvPr id="50" name="ValueText3"/>
          <p:cNvSpPr>
            <a:spLocks/>
          </p:cNvSpPr>
          <p:nvPr/>
        </p:nvSpPr>
        <p:spPr>
          <a:xfrm>
            <a:off x="4145963" y="2254527"/>
            <a:ext cx="1054248" cy="367980"/>
          </a:xfrm>
          <a:prstGeom prst="rect">
            <a:avLst/>
          </a:prstGeom>
        </p:spPr>
        <p:txBody>
          <a:bodyPr wrap="none" lIns="0" tIns="0" rIns="0" bIns="0">
            <a:prstTxWarp prst="textPlain">
              <a:avLst/>
            </a:prstTxWarp>
            <a:normAutofit fontScale="62500" lnSpcReduction="20000"/>
          </a:bodyPr>
          <a:lstStyle/>
          <a:p>
            <a:pPr algn="ctr"/>
            <a:r>
              <a:rPr lang="zh-CN" altLang="en-US" sz="4800" b="1" dirty="0">
                <a:latin typeface="Impact" panose="020B0806030902050204" pitchFamily="34" charset="0"/>
              </a:rPr>
              <a:t>￥</a:t>
            </a:r>
            <a:r>
              <a:rPr lang="en-US" altLang="zh-CN" sz="4800" b="1" dirty="0">
                <a:latin typeface="Impact" panose="020B0806030902050204" pitchFamily="34" charset="0"/>
              </a:rPr>
              <a:t>45.9/</a:t>
            </a:r>
            <a:r>
              <a:rPr lang="zh-CN" altLang="en-US" sz="4800" b="1" dirty="0">
                <a:latin typeface="Impact" panose="020B0806030902050204" pitchFamily="34" charset="0"/>
              </a:rPr>
              <a:t>天</a:t>
            </a:r>
            <a:endParaRPr lang="en-US" altLang="zh-CN" sz="4800" b="1" dirty="0">
              <a:latin typeface="Impact" panose="020B0806030902050204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6065381" y="4692896"/>
            <a:ext cx="50575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400" dirty="0"/>
              <a:t>茶叶蛋成为年轻人最爱的早餐，一年全国茶叶蛋销售额达到</a:t>
            </a:r>
            <a:r>
              <a:rPr lang="en-US" altLang="zh-CN" sz="2400" dirty="0"/>
              <a:t>5.2</a:t>
            </a:r>
            <a:r>
              <a:rPr lang="zh-CN" altLang="zh-CN" sz="2400" dirty="0"/>
              <a:t>亿元。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6173181" y="4648751"/>
            <a:ext cx="4880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stomText2"/>
          <p:cNvSpPr/>
          <p:nvPr/>
        </p:nvSpPr>
        <p:spPr>
          <a:xfrm flipH="1">
            <a:off x="692086" y="5758053"/>
            <a:ext cx="5265091" cy="461665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2400" b="1" dirty="0">
                <a:solidFill>
                  <a:schemeClr val="bg1"/>
                </a:solidFill>
              </a:rPr>
              <a:t>人均食品消费</a:t>
            </a:r>
          </a:p>
        </p:txBody>
      </p:sp>
    </p:spTree>
    <p:extLst>
      <p:ext uri="{BB962C8B-B14F-4D97-AF65-F5344CB8AC3E}">
        <p14:creationId xmlns:p14="http://schemas.microsoft.com/office/powerpoint/2010/main" val="3644954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任意多边形 49"/>
          <p:cNvSpPr/>
          <p:nvPr/>
        </p:nvSpPr>
        <p:spPr>
          <a:xfrm>
            <a:off x="4015786" y="3810823"/>
            <a:ext cx="2624453" cy="984251"/>
          </a:xfrm>
          <a:custGeom>
            <a:avLst/>
            <a:gdLst>
              <a:gd name="connsiteX0" fmla="*/ 0 w 2624453"/>
              <a:gd name="connsiteY0" fmla="*/ 0 h 984251"/>
              <a:gd name="connsiteX1" fmla="*/ 557614 w 2624453"/>
              <a:gd name="connsiteY1" fmla="*/ 0 h 984251"/>
              <a:gd name="connsiteX2" fmla="*/ 619441 w 2624453"/>
              <a:gd name="connsiteY2" fmla="*/ 0 h 984251"/>
              <a:gd name="connsiteX3" fmla="*/ 624367 w 2624453"/>
              <a:gd name="connsiteY3" fmla="*/ 0 h 984251"/>
              <a:gd name="connsiteX4" fmla="*/ 756863 w 2624453"/>
              <a:gd name="connsiteY4" fmla="*/ 0 h 984251"/>
              <a:gd name="connsiteX5" fmla="*/ 764844 w 2624453"/>
              <a:gd name="connsiteY5" fmla="*/ 0 h 984251"/>
              <a:gd name="connsiteX6" fmla="*/ 782475 w 2624453"/>
              <a:gd name="connsiteY6" fmla="*/ 0 h 984251"/>
              <a:gd name="connsiteX7" fmla="*/ 826035 w 2624453"/>
              <a:gd name="connsiteY7" fmla="*/ 0 h 984251"/>
              <a:gd name="connsiteX8" fmla="*/ 892097 w 2624453"/>
              <a:gd name="connsiteY8" fmla="*/ 0 h 984251"/>
              <a:gd name="connsiteX9" fmla="*/ 1445476 w 2624453"/>
              <a:gd name="connsiteY9" fmla="*/ 0 h 984251"/>
              <a:gd name="connsiteX10" fmla="*/ 1610683 w 2624453"/>
              <a:gd name="connsiteY10" fmla="*/ 169125 h 984251"/>
              <a:gd name="connsiteX11" fmla="*/ 1610683 w 2624453"/>
              <a:gd name="connsiteY11" fmla="*/ 435966 h 984251"/>
              <a:gd name="connsiteX12" fmla="*/ 1674513 w 2624453"/>
              <a:gd name="connsiteY12" fmla="*/ 499857 h 984251"/>
              <a:gd name="connsiteX13" fmla="*/ 2429208 w 2624453"/>
              <a:gd name="connsiteY13" fmla="*/ 499857 h 984251"/>
              <a:gd name="connsiteX14" fmla="*/ 2624453 w 2624453"/>
              <a:gd name="connsiteY14" fmla="*/ 691532 h 984251"/>
              <a:gd name="connsiteX15" fmla="*/ 2624453 w 2624453"/>
              <a:gd name="connsiteY15" fmla="*/ 918447 h 984251"/>
              <a:gd name="connsiteX16" fmla="*/ 2624453 w 2624453"/>
              <a:gd name="connsiteY16" fmla="*/ 984251 h 984251"/>
              <a:gd name="connsiteX17" fmla="*/ 2564378 w 2624453"/>
              <a:gd name="connsiteY17" fmla="*/ 984251 h 984251"/>
              <a:gd name="connsiteX18" fmla="*/ 2564378 w 2624453"/>
              <a:gd name="connsiteY18" fmla="*/ 920965 h 984251"/>
              <a:gd name="connsiteX19" fmla="*/ 2564378 w 2624453"/>
              <a:gd name="connsiteY19" fmla="*/ 691532 h 984251"/>
              <a:gd name="connsiteX20" fmla="*/ 2429208 w 2624453"/>
              <a:gd name="connsiteY20" fmla="*/ 559991 h 984251"/>
              <a:gd name="connsiteX21" fmla="*/ 1674513 w 2624453"/>
              <a:gd name="connsiteY21" fmla="*/ 559991 h 984251"/>
              <a:gd name="connsiteX22" fmla="*/ 1550608 w 2624453"/>
              <a:gd name="connsiteY22" fmla="*/ 435966 h 984251"/>
              <a:gd name="connsiteX23" fmla="*/ 1550608 w 2624453"/>
              <a:gd name="connsiteY23" fmla="*/ 169125 h 984251"/>
              <a:gd name="connsiteX24" fmla="*/ 1445476 w 2624453"/>
              <a:gd name="connsiteY24" fmla="*/ 60133 h 984251"/>
              <a:gd name="connsiteX25" fmla="*/ 887862 w 2624453"/>
              <a:gd name="connsiteY25" fmla="*/ 60133 h 984251"/>
              <a:gd name="connsiteX26" fmla="*/ 831848 w 2624453"/>
              <a:gd name="connsiteY26" fmla="*/ 60133 h 984251"/>
              <a:gd name="connsiteX27" fmla="*/ 831848 w 2624453"/>
              <a:gd name="connsiteY27" fmla="*/ 61327 h 984251"/>
              <a:gd name="connsiteX28" fmla="*/ 826036 w 2624453"/>
              <a:gd name="connsiteY28" fmla="*/ 60133 h 984251"/>
              <a:gd name="connsiteX29" fmla="*/ 821110 w 2624453"/>
              <a:gd name="connsiteY29" fmla="*/ 60133 h 984251"/>
              <a:gd name="connsiteX30" fmla="*/ 619441 w 2624453"/>
              <a:gd name="connsiteY30" fmla="*/ 60133 h 984251"/>
              <a:gd name="connsiteX31" fmla="*/ 553379 w 2624453"/>
              <a:gd name="connsiteY31" fmla="*/ 60133 h 984251"/>
              <a:gd name="connsiteX32" fmla="*/ 0 w 2624453"/>
              <a:gd name="connsiteY32" fmla="*/ 60133 h 984251"/>
              <a:gd name="connsiteX33" fmla="*/ 0 w 2624453"/>
              <a:gd name="connsiteY33" fmla="*/ 0 h 98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2624453" h="984251">
                <a:moveTo>
                  <a:pt x="0" y="0"/>
                </a:moveTo>
                <a:cubicBezTo>
                  <a:pt x="258136" y="0"/>
                  <a:pt x="435605" y="0"/>
                  <a:pt x="557614" y="0"/>
                </a:cubicBezTo>
                <a:lnTo>
                  <a:pt x="619441" y="0"/>
                </a:lnTo>
                <a:lnTo>
                  <a:pt x="624367" y="0"/>
                </a:lnTo>
                <a:cubicBezTo>
                  <a:pt x="684867" y="0"/>
                  <a:pt x="727218" y="0"/>
                  <a:pt x="756863" y="0"/>
                </a:cubicBezTo>
                <a:lnTo>
                  <a:pt x="764844" y="0"/>
                </a:lnTo>
                <a:lnTo>
                  <a:pt x="782475" y="0"/>
                </a:lnTo>
                <a:cubicBezTo>
                  <a:pt x="826035" y="0"/>
                  <a:pt x="826035" y="0"/>
                  <a:pt x="826035" y="0"/>
                </a:cubicBezTo>
                <a:lnTo>
                  <a:pt x="892097" y="0"/>
                </a:lnTo>
                <a:cubicBezTo>
                  <a:pt x="1445476" y="0"/>
                  <a:pt x="1445476" y="0"/>
                  <a:pt x="1445476" y="0"/>
                </a:cubicBezTo>
                <a:cubicBezTo>
                  <a:pt x="1535589" y="0"/>
                  <a:pt x="1610683" y="75167"/>
                  <a:pt x="1610683" y="169125"/>
                </a:cubicBezTo>
                <a:cubicBezTo>
                  <a:pt x="1610683" y="435966"/>
                  <a:pt x="1610683" y="435966"/>
                  <a:pt x="1610683" y="435966"/>
                </a:cubicBezTo>
                <a:cubicBezTo>
                  <a:pt x="1610683" y="469791"/>
                  <a:pt x="1640721" y="499857"/>
                  <a:pt x="1674513" y="499857"/>
                </a:cubicBezTo>
                <a:cubicBezTo>
                  <a:pt x="2429208" y="499857"/>
                  <a:pt x="2429208" y="499857"/>
                  <a:pt x="2429208" y="499857"/>
                </a:cubicBezTo>
                <a:cubicBezTo>
                  <a:pt x="2538095" y="499857"/>
                  <a:pt x="2624453" y="586299"/>
                  <a:pt x="2624453" y="691532"/>
                </a:cubicBezTo>
                <a:cubicBezTo>
                  <a:pt x="2624453" y="772101"/>
                  <a:pt x="2624453" y="847634"/>
                  <a:pt x="2624453" y="918447"/>
                </a:cubicBezTo>
                <a:lnTo>
                  <a:pt x="2624453" y="984251"/>
                </a:lnTo>
                <a:lnTo>
                  <a:pt x="2564378" y="984251"/>
                </a:lnTo>
                <a:lnTo>
                  <a:pt x="2564378" y="920965"/>
                </a:lnTo>
                <a:cubicBezTo>
                  <a:pt x="2564378" y="691532"/>
                  <a:pt x="2564378" y="691532"/>
                  <a:pt x="2564378" y="691532"/>
                </a:cubicBezTo>
                <a:cubicBezTo>
                  <a:pt x="2564378" y="620124"/>
                  <a:pt x="2504302" y="559991"/>
                  <a:pt x="2429208" y="559991"/>
                </a:cubicBezTo>
                <a:cubicBezTo>
                  <a:pt x="1674513" y="559991"/>
                  <a:pt x="1674513" y="559991"/>
                  <a:pt x="1674513" y="559991"/>
                </a:cubicBezTo>
                <a:cubicBezTo>
                  <a:pt x="1606928" y="559991"/>
                  <a:pt x="1550608" y="503616"/>
                  <a:pt x="1550608" y="435966"/>
                </a:cubicBezTo>
                <a:cubicBezTo>
                  <a:pt x="1550608" y="169125"/>
                  <a:pt x="1550608" y="169125"/>
                  <a:pt x="1550608" y="169125"/>
                </a:cubicBezTo>
                <a:cubicBezTo>
                  <a:pt x="1550608" y="108992"/>
                  <a:pt x="1505551" y="60133"/>
                  <a:pt x="1445476" y="60133"/>
                </a:cubicBezTo>
                <a:cubicBezTo>
                  <a:pt x="1187340" y="60133"/>
                  <a:pt x="1009872" y="60133"/>
                  <a:pt x="887862" y="60133"/>
                </a:cubicBezTo>
                <a:lnTo>
                  <a:pt x="831848" y="60133"/>
                </a:lnTo>
                <a:lnTo>
                  <a:pt x="831848" y="61327"/>
                </a:lnTo>
                <a:lnTo>
                  <a:pt x="826036" y="60133"/>
                </a:lnTo>
                <a:lnTo>
                  <a:pt x="821110" y="60133"/>
                </a:lnTo>
                <a:cubicBezTo>
                  <a:pt x="619441" y="60133"/>
                  <a:pt x="619441" y="60133"/>
                  <a:pt x="619441" y="60133"/>
                </a:cubicBezTo>
                <a:lnTo>
                  <a:pt x="553379" y="60133"/>
                </a:lnTo>
                <a:cubicBezTo>
                  <a:pt x="0" y="60133"/>
                  <a:pt x="0" y="60133"/>
                  <a:pt x="0" y="60133"/>
                </a:cubicBezTo>
                <a:cubicBezTo>
                  <a:pt x="0" y="0"/>
                  <a:pt x="0" y="0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97152" y="1594732"/>
            <a:ext cx="9990164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algn="ctr">
              <a:defRPr sz="2000">
                <a:solidFill>
                  <a:schemeClr val="accent2"/>
                </a:solidFill>
              </a:defRPr>
            </a:lvl1pPr>
          </a:lstStyle>
          <a:p>
            <a:r>
              <a:rPr lang="zh-CN" altLang="en-US" sz="2400" dirty="0"/>
              <a:t>过去两年，</a:t>
            </a:r>
            <a:r>
              <a:rPr lang="zh-CN" altLang="zh-CN" sz="2400" dirty="0"/>
              <a:t>人均每年约车费用从</a:t>
            </a:r>
            <a:r>
              <a:rPr lang="en-US" altLang="zh-CN" sz="2400" dirty="0"/>
              <a:t>62</a:t>
            </a:r>
            <a:r>
              <a:rPr lang="zh-CN" altLang="zh-CN" sz="2400" dirty="0"/>
              <a:t>元增长为</a:t>
            </a:r>
            <a:r>
              <a:rPr lang="en-US" altLang="zh-CN" sz="2400" dirty="0"/>
              <a:t>681</a:t>
            </a:r>
            <a:r>
              <a:rPr lang="zh-CN" altLang="zh-CN" sz="2400" dirty="0"/>
              <a:t>元，增长了</a:t>
            </a:r>
            <a:r>
              <a:rPr lang="en-US" altLang="zh-CN" sz="2400" dirty="0"/>
              <a:t>17</a:t>
            </a:r>
            <a:r>
              <a:rPr lang="zh-CN" altLang="zh-CN" sz="2400" dirty="0"/>
              <a:t>倍。</a:t>
            </a:r>
          </a:p>
        </p:txBody>
      </p:sp>
      <p:sp>
        <p:nvSpPr>
          <p:cNvPr id="10" name="Freeform 5"/>
          <p:cNvSpPr>
            <a:spLocks/>
          </p:cNvSpPr>
          <p:nvPr/>
        </p:nvSpPr>
        <p:spPr bwMode="auto">
          <a:xfrm>
            <a:off x="7147904" y="4547922"/>
            <a:ext cx="1855787" cy="736600"/>
          </a:xfrm>
          <a:custGeom>
            <a:avLst/>
            <a:gdLst>
              <a:gd name="T0" fmla="*/ 494 w 494"/>
              <a:gd name="T1" fmla="*/ 196 h 196"/>
              <a:gd name="T2" fmla="*/ 34 w 494"/>
              <a:gd name="T3" fmla="*/ 196 h 196"/>
              <a:gd name="T4" fmla="*/ 0 w 494"/>
              <a:gd name="T5" fmla="*/ 162 h 196"/>
              <a:gd name="T6" fmla="*/ 0 w 494"/>
              <a:gd name="T7" fmla="*/ 0 h 196"/>
              <a:gd name="T8" fmla="*/ 16 w 494"/>
              <a:gd name="T9" fmla="*/ 0 h 196"/>
              <a:gd name="T10" fmla="*/ 16 w 494"/>
              <a:gd name="T11" fmla="*/ 162 h 196"/>
              <a:gd name="T12" fmla="*/ 34 w 494"/>
              <a:gd name="T13" fmla="*/ 180 h 196"/>
              <a:gd name="T14" fmla="*/ 494 w 494"/>
              <a:gd name="T15" fmla="*/ 180 h 196"/>
              <a:gd name="T16" fmla="*/ 494 w 494"/>
              <a:gd name="T17" fmla="*/ 196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94" h="196">
                <a:moveTo>
                  <a:pt x="494" y="196"/>
                </a:moveTo>
                <a:cubicBezTo>
                  <a:pt x="34" y="196"/>
                  <a:pt x="34" y="196"/>
                  <a:pt x="34" y="196"/>
                </a:cubicBezTo>
                <a:cubicBezTo>
                  <a:pt x="15" y="196"/>
                  <a:pt x="0" y="181"/>
                  <a:pt x="0" y="162"/>
                </a:cubicBezTo>
                <a:cubicBezTo>
                  <a:pt x="0" y="0"/>
                  <a:pt x="0" y="0"/>
                  <a:pt x="0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162"/>
                  <a:pt x="16" y="162"/>
                  <a:pt x="16" y="162"/>
                </a:cubicBezTo>
                <a:cubicBezTo>
                  <a:pt x="16" y="172"/>
                  <a:pt x="24" y="180"/>
                  <a:pt x="34" y="180"/>
                </a:cubicBezTo>
                <a:cubicBezTo>
                  <a:pt x="494" y="180"/>
                  <a:pt x="494" y="180"/>
                  <a:pt x="494" y="180"/>
                </a:cubicBezTo>
                <a:lnTo>
                  <a:pt x="494" y="196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 flipH="1">
            <a:off x="4662851" y="4223574"/>
            <a:ext cx="45719" cy="15335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738926" y="5418961"/>
            <a:ext cx="962025" cy="603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Freeform 9"/>
          <p:cNvSpPr>
            <a:spLocks/>
          </p:cNvSpPr>
          <p:nvPr/>
        </p:nvSpPr>
        <p:spPr bwMode="auto">
          <a:xfrm>
            <a:off x="4775563" y="3118674"/>
            <a:ext cx="1217612" cy="423862"/>
          </a:xfrm>
          <a:custGeom>
            <a:avLst/>
            <a:gdLst>
              <a:gd name="T0" fmla="*/ 258 w 324"/>
              <a:gd name="T1" fmla="*/ 113 h 113"/>
              <a:gd name="T2" fmla="*/ 0 w 324"/>
              <a:gd name="T3" fmla="*/ 113 h 113"/>
              <a:gd name="T4" fmla="*/ 0 w 324"/>
              <a:gd name="T5" fmla="*/ 97 h 113"/>
              <a:gd name="T6" fmla="*/ 258 w 324"/>
              <a:gd name="T7" fmla="*/ 97 h 113"/>
              <a:gd name="T8" fmla="*/ 308 w 324"/>
              <a:gd name="T9" fmla="*/ 47 h 113"/>
              <a:gd name="T10" fmla="*/ 308 w 324"/>
              <a:gd name="T11" fmla="*/ 0 h 113"/>
              <a:gd name="T12" fmla="*/ 324 w 324"/>
              <a:gd name="T13" fmla="*/ 0 h 113"/>
              <a:gd name="T14" fmla="*/ 324 w 324"/>
              <a:gd name="T15" fmla="*/ 47 h 113"/>
              <a:gd name="T16" fmla="*/ 258 w 324"/>
              <a:gd name="T17" fmla="*/ 113 h 1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4" h="113">
                <a:moveTo>
                  <a:pt x="258" y="113"/>
                </a:moveTo>
                <a:cubicBezTo>
                  <a:pt x="0" y="113"/>
                  <a:pt x="0" y="113"/>
                  <a:pt x="0" y="113"/>
                </a:cubicBezTo>
                <a:cubicBezTo>
                  <a:pt x="0" y="97"/>
                  <a:pt x="0" y="97"/>
                  <a:pt x="0" y="97"/>
                </a:cubicBezTo>
                <a:cubicBezTo>
                  <a:pt x="258" y="97"/>
                  <a:pt x="258" y="97"/>
                  <a:pt x="258" y="97"/>
                </a:cubicBezTo>
                <a:cubicBezTo>
                  <a:pt x="286" y="97"/>
                  <a:pt x="308" y="75"/>
                  <a:pt x="308" y="47"/>
                </a:cubicBezTo>
                <a:cubicBezTo>
                  <a:pt x="308" y="0"/>
                  <a:pt x="308" y="0"/>
                  <a:pt x="308" y="0"/>
                </a:cubicBezTo>
                <a:cubicBezTo>
                  <a:pt x="324" y="0"/>
                  <a:pt x="324" y="0"/>
                  <a:pt x="324" y="0"/>
                </a:cubicBezTo>
                <a:cubicBezTo>
                  <a:pt x="324" y="47"/>
                  <a:pt x="324" y="47"/>
                  <a:pt x="324" y="47"/>
                </a:cubicBezTo>
                <a:cubicBezTo>
                  <a:pt x="324" y="84"/>
                  <a:pt x="294" y="113"/>
                  <a:pt x="258" y="11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Freeform 12"/>
          <p:cNvSpPr>
            <a:spLocks/>
          </p:cNvSpPr>
          <p:nvPr/>
        </p:nvSpPr>
        <p:spPr bwMode="auto">
          <a:xfrm>
            <a:off x="2878501" y="4234686"/>
            <a:ext cx="827087" cy="1651000"/>
          </a:xfrm>
          <a:custGeom>
            <a:avLst/>
            <a:gdLst>
              <a:gd name="T0" fmla="*/ 16 w 220"/>
              <a:gd name="T1" fmla="*/ 439 h 439"/>
              <a:gd name="T2" fmla="*/ 0 w 220"/>
              <a:gd name="T3" fmla="*/ 439 h 439"/>
              <a:gd name="T4" fmla="*/ 0 w 220"/>
              <a:gd name="T5" fmla="*/ 47 h 439"/>
              <a:gd name="T6" fmla="*/ 47 w 220"/>
              <a:gd name="T7" fmla="*/ 0 h 439"/>
              <a:gd name="T8" fmla="*/ 220 w 220"/>
              <a:gd name="T9" fmla="*/ 0 h 439"/>
              <a:gd name="T10" fmla="*/ 220 w 220"/>
              <a:gd name="T11" fmla="*/ 16 h 439"/>
              <a:gd name="T12" fmla="*/ 47 w 220"/>
              <a:gd name="T13" fmla="*/ 16 h 439"/>
              <a:gd name="T14" fmla="*/ 16 w 220"/>
              <a:gd name="T15" fmla="*/ 47 h 439"/>
              <a:gd name="T16" fmla="*/ 16 w 220"/>
              <a:gd name="T17" fmla="*/ 439 h 4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0" h="439">
                <a:moveTo>
                  <a:pt x="16" y="439"/>
                </a:moveTo>
                <a:cubicBezTo>
                  <a:pt x="0" y="439"/>
                  <a:pt x="0" y="439"/>
                  <a:pt x="0" y="439"/>
                </a:cubicBezTo>
                <a:cubicBezTo>
                  <a:pt x="0" y="47"/>
                  <a:pt x="0" y="47"/>
                  <a:pt x="0" y="47"/>
                </a:cubicBezTo>
                <a:cubicBezTo>
                  <a:pt x="0" y="21"/>
                  <a:pt x="21" y="0"/>
                  <a:pt x="47" y="0"/>
                </a:cubicBezTo>
                <a:cubicBezTo>
                  <a:pt x="220" y="0"/>
                  <a:pt x="220" y="0"/>
                  <a:pt x="220" y="0"/>
                </a:cubicBezTo>
                <a:cubicBezTo>
                  <a:pt x="220" y="16"/>
                  <a:pt x="220" y="16"/>
                  <a:pt x="220" y="16"/>
                </a:cubicBezTo>
                <a:cubicBezTo>
                  <a:pt x="47" y="16"/>
                  <a:pt x="47" y="16"/>
                  <a:pt x="47" y="16"/>
                </a:cubicBezTo>
                <a:cubicBezTo>
                  <a:pt x="30" y="16"/>
                  <a:pt x="16" y="30"/>
                  <a:pt x="16" y="47"/>
                </a:cubicBezTo>
                <a:lnTo>
                  <a:pt x="16" y="439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8" name="Rectangle 13"/>
          <p:cNvSpPr>
            <a:spLocks noChangeArrowheads="1"/>
          </p:cNvSpPr>
          <p:nvPr/>
        </p:nvSpPr>
        <p:spPr bwMode="auto">
          <a:xfrm>
            <a:off x="1379901" y="4817299"/>
            <a:ext cx="1503362" cy="6032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9" name="Line 14"/>
          <p:cNvSpPr>
            <a:spLocks noChangeShapeType="1"/>
          </p:cNvSpPr>
          <p:nvPr/>
        </p:nvSpPr>
        <p:spPr bwMode="auto">
          <a:xfrm>
            <a:off x="2248263" y="4629974"/>
            <a:ext cx="0" cy="0"/>
          </a:xfrm>
          <a:prstGeom prst="line">
            <a:avLst/>
          </a:prstGeom>
          <a:noFill/>
          <a:ln w="149225" cap="flat">
            <a:solidFill>
              <a:srgbClr val="FFFFFF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1065973" y="4382613"/>
            <a:ext cx="893049" cy="891167"/>
          </a:xfrm>
          <a:prstGeom prst="ellipse">
            <a:avLst/>
          </a:prstGeom>
          <a:solidFill>
            <a:srgbClr val="54ABA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2" name="Oval 17"/>
          <p:cNvSpPr>
            <a:spLocks noChangeArrowheads="1"/>
          </p:cNvSpPr>
          <p:nvPr/>
        </p:nvSpPr>
        <p:spPr bwMode="auto">
          <a:xfrm>
            <a:off x="5531213" y="2467799"/>
            <a:ext cx="879475" cy="8794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6" name="Oval 21"/>
          <p:cNvSpPr>
            <a:spLocks noChangeArrowheads="1"/>
          </p:cNvSpPr>
          <p:nvPr/>
        </p:nvSpPr>
        <p:spPr bwMode="auto">
          <a:xfrm>
            <a:off x="3161076" y="5088761"/>
            <a:ext cx="725487" cy="7254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7" name="Freeform 22"/>
          <p:cNvSpPr>
            <a:spLocks/>
          </p:cNvSpPr>
          <p:nvPr/>
        </p:nvSpPr>
        <p:spPr bwMode="auto">
          <a:xfrm>
            <a:off x="3408726" y="5344349"/>
            <a:ext cx="228600" cy="225425"/>
          </a:xfrm>
          <a:custGeom>
            <a:avLst/>
            <a:gdLst>
              <a:gd name="T0" fmla="*/ 16 w 61"/>
              <a:gd name="T1" fmla="*/ 1 h 60"/>
              <a:gd name="T2" fmla="*/ 22 w 61"/>
              <a:gd name="T3" fmla="*/ 14 h 60"/>
              <a:gd name="T4" fmla="*/ 17 w 61"/>
              <a:gd name="T5" fmla="*/ 21 h 60"/>
              <a:gd name="T6" fmla="*/ 38 w 61"/>
              <a:gd name="T7" fmla="*/ 43 h 60"/>
              <a:gd name="T8" fmla="*/ 45 w 61"/>
              <a:gd name="T9" fmla="*/ 36 h 60"/>
              <a:gd name="T10" fmla="*/ 59 w 61"/>
              <a:gd name="T11" fmla="*/ 43 h 60"/>
              <a:gd name="T12" fmla="*/ 50 w 61"/>
              <a:gd name="T13" fmla="*/ 55 h 60"/>
              <a:gd name="T14" fmla="*/ 15 w 61"/>
              <a:gd name="T15" fmla="*/ 39 h 60"/>
              <a:gd name="T16" fmla="*/ 2 w 61"/>
              <a:gd name="T17" fmla="*/ 17 h 60"/>
              <a:gd name="T18" fmla="*/ 10 w 61"/>
              <a:gd name="T19" fmla="*/ 1 h 60"/>
              <a:gd name="T20" fmla="*/ 16 w 61"/>
              <a:gd name="T21" fmla="*/ 1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1" h="60">
                <a:moveTo>
                  <a:pt x="16" y="1"/>
                </a:moveTo>
                <a:cubicBezTo>
                  <a:pt x="22" y="14"/>
                  <a:pt x="22" y="14"/>
                  <a:pt x="22" y="14"/>
                </a:cubicBezTo>
                <a:cubicBezTo>
                  <a:pt x="22" y="14"/>
                  <a:pt x="19" y="19"/>
                  <a:pt x="17" y="21"/>
                </a:cubicBezTo>
                <a:cubicBezTo>
                  <a:pt x="15" y="23"/>
                  <a:pt x="25" y="39"/>
                  <a:pt x="38" y="43"/>
                </a:cubicBezTo>
                <a:cubicBezTo>
                  <a:pt x="38" y="43"/>
                  <a:pt x="45" y="36"/>
                  <a:pt x="45" y="36"/>
                </a:cubicBezTo>
                <a:cubicBezTo>
                  <a:pt x="45" y="35"/>
                  <a:pt x="59" y="41"/>
                  <a:pt x="59" y="43"/>
                </a:cubicBezTo>
                <a:cubicBezTo>
                  <a:pt x="60" y="44"/>
                  <a:pt x="61" y="51"/>
                  <a:pt x="50" y="55"/>
                </a:cubicBezTo>
                <a:cubicBezTo>
                  <a:pt x="38" y="60"/>
                  <a:pt x="16" y="39"/>
                  <a:pt x="15" y="39"/>
                </a:cubicBezTo>
                <a:cubicBezTo>
                  <a:pt x="13" y="38"/>
                  <a:pt x="4" y="27"/>
                  <a:pt x="2" y="17"/>
                </a:cubicBezTo>
                <a:cubicBezTo>
                  <a:pt x="0" y="7"/>
                  <a:pt x="10" y="1"/>
                  <a:pt x="10" y="1"/>
                </a:cubicBezTo>
                <a:cubicBezTo>
                  <a:pt x="10" y="1"/>
                  <a:pt x="13" y="0"/>
                  <a:pt x="16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8" name="Freeform 23"/>
          <p:cNvSpPr>
            <a:spLocks noEditPoints="1"/>
          </p:cNvSpPr>
          <p:nvPr/>
        </p:nvSpPr>
        <p:spPr bwMode="auto">
          <a:xfrm>
            <a:off x="3288076" y="5231636"/>
            <a:ext cx="450850" cy="447675"/>
          </a:xfrm>
          <a:custGeom>
            <a:avLst/>
            <a:gdLst>
              <a:gd name="T0" fmla="*/ 0 w 120"/>
              <a:gd name="T1" fmla="*/ 119 h 119"/>
              <a:gd name="T2" fmla="*/ 12 w 120"/>
              <a:gd name="T3" fmla="*/ 90 h 119"/>
              <a:gd name="T4" fmla="*/ 2 w 120"/>
              <a:gd name="T5" fmla="*/ 58 h 119"/>
              <a:gd name="T6" fmla="*/ 61 w 120"/>
              <a:gd name="T7" fmla="*/ 0 h 119"/>
              <a:gd name="T8" fmla="*/ 120 w 120"/>
              <a:gd name="T9" fmla="*/ 58 h 119"/>
              <a:gd name="T10" fmla="*/ 61 w 120"/>
              <a:gd name="T11" fmla="*/ 117 h 119"/>
              <a:gd name="T12" fmla="*/ 31 w 120"/>
              <a:gd name="T13" fmla="*/ 109 h 119"/>
              <a:gd name="T14" fmla="*/ 0 w 120"/>
              <a:gd name="T15" fmla="*/ 119 h 119"/>
              <a:gd name="T16" fmla="*/ 33 w 120"/>
              <a:gd name="T17" fmla="*/ 92 h 119"/>
              <a:gd name="T18" fmla="*/ 37 w 120"/>
              <a:gd name="T19" fmla="*/ 94 h 119"/>
              <a:gd name="T20" fmla="*/ 61 w 120"/>
              <a:gd name="T21" fmla="*/ 102 h 119"/>
              <a:gd name="T22" fmla="*/ 105 w 120"/>
              <a:gd name="T23" fmla="*/ 58 h 119"/>
              <a:gd name="T24" fmla="*/ 61 w 120"/>
              <a:gd name="T25" fmla="*/ 15 h 119"/>
              <a:gd name="T26" fmla="*/ 18 w 120"/>
              <a:gd name="T27" fmla="*/ 58 h 119"/>
              <a:gd name="T28" fmla="*/ 27 w 120"/>
              <a:gd name="T29" fmla="*/ 85 h 119"/>
              <a:gd name="T30" fmla="*/ 29 w 120"/>
              <a:gd name="T31" fmla="*/ 88 h 119"/>
              <a:gd name="T32" fmla="*/ 27 w 120"/>
              <a:gd name="T33" fmla="*/ 94 h 119"/>
              <a:gd name="T34" fmla="*/ 33 w 120"/>
              <a:gd name="T35" fmla="*/ 92 h 1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20" h="119">
                <a:moveTo>
                  <a:pt x="0" y="119"/>
                </a:moveTo>
                <a:cubicBezTo>
                  <a:pt x="12" y="90"/>
                  <a:pt x="12" y="90"/>
                  <a:pt x="12" y="90"/>
                </a:cubicBezTo>
                <a:cubicBezTo>
                  <a:pt x="6" y="81"/>
                  <a:pt x="2" y="70"/>
                  <a:pt x="2" y="58"/>
                </a:cubicBezTo>
                <a:cubicBezTo>
                  <a:pt x="2" y="26"/>
                  <a:pt x="29" y="0"/>
                  <a:pt x="61" y="0"/>
                </a:cubicBezTo>
                <a:cubicBezTo>
                  <a:pt x="94" y="0"/>
                  <a:pt x="120" y="26"/>
                  <a:pt x="120" y="58"/>
                </a:cubicBezTo>
                <a:cubicBezTo>
                  <a:pt x="120" y="91"/>
                  <a:pt x="94" y="117"/>
                  <a:pt x="61" y="117"/>
                </a:cubicBezTo>
                <a:cubicBezTo>
                  <a:pt x="51" y="117"/>
                  <a:pt x="40" y="114"/>
                  <a:pt x="31" y="109"/>
                </a:cubicBezTo>
                <a:lnTo>
                  <a:pt x="0" y="119"/>
                </a:lnTo>
                <a:close/>
                <a:moveTo>
                  <a:pt x="33" y="92"/>
                </a:moveTo>
                <a:cubicBezTo>
                  <a:pt x="37" y="94"/>
                  <a:pt x="37" y="94"/>
                  <a:pt x="37" y="94"/>
                </a:cubicBezTo>
                <a:cubicBezTo>
                  <a:pt x="44" y="99"/>
                  <a:pt x="52" y="102"/>
                  <a:pt x="61" y="102"/>
                </a:cubicBezTo>
                <a:cubicBezTo>
                  <a:pt x="85" y="102"/>
                  <a:pt x="105" y="82"/>
                  <a:pt x="105" y="58"/>
                </a:cubicBezTo>
                <a:cubicBezTo>
                  <a:pt x="105" y="34"/>
                  <a:pt x="85" y="15"/>
                  <a:pt x="61" y="15"/>
                </a:cubicBezTo>
                <a:cubicBezTo>
                  <a:pt x="37" y="15"/>
                  <a:pt x="18" y="34"/>
                  <a:pt x="18" y="58"/>
                </a:cubicBezTo>
                <a:cubicBezTo>
                  <a:pt x="18" y="68"/>
                  <a:pt x="21" y="77"/>
                  <a:pt x="27" y="85"/>
                </a:cubicBezTo>
                <a:cubicBezTo>
                  <a:pt x="29" y="88"/>
                  <a:pt x="29" y="88"/>
                  <a:pt x="29" y="88"/>
                </a:cubicBezTo>
                <a:cubicBezTo>
                  <a:pt x="27" y="94"/>
                  <a:pt x="27" y="94"/>
                  <a:pt x="27" y="94"/>
                </a:cubicBezTo>
                <a:lnTo>
                  <a:pt x="33" y="9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9" name="Oval 24"/>
          <p:cNvSpPr>
            <a:spLocks noChangeArrowheads="1"/>
          </p:cNvSpPr>
          <p:nvPr/>
        </p:nvSpPr>
        <p:spPr bwMode="auto">
          <a:xfrm>
            <a:off x="6366238" y="3496812"/>
            <a:ext cx="1639886" cy="1649099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5608842" y="4012436"/>
            <a:ext cx="525462" cy="527050"/>
            <a:chOff x="7796213" y="3676650"/>
            <a:chExt cx="525462" cy="527050"/>
          </a:xfrm>
        </p:grpSpPr>
        <p:sp>
          <p:nvSpPr>
            <p:cNvPr id="35" name="Oval 30"/>
            <p:cNvSpPr>
              <a:spLocks noChangeArrowheads="1"/>
            </p:cNvSpPr>
            <p:nvPr/>
          </p:nvSpPr>
          <p:spPr bwMode="auto">
            <a:xfrm>
              <a:off x="7796213" y="3676650"/>
              <a:ext cx="525462" cy="52705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Freeform 31"/>
            <p:cNvSpPr>
              <a:spLocks/>
            </p:cNvSpPr>
            <p:nvPr/>
          </p:nvSpPr>
          <p:spPr bwMode="auto">
            <a:xfrm>
              <a:off x="7889875" y="3827463"/>
              <a:ext cx="334962" cy="252412"/>
            </a:xfrm>
            <a:custGeom>
              <a:avLst/>
              <a:gdLst>
                <a:gd name="T0" fmla="*/ 73 w 89"/>
                <a:gd name="T1" fmla="*/ 9 h 67"/>
                <a:gd name="T2" fmla="*/ 44 w 89"/>
                <a:gd name="T3" fmla="*/ 15 h 67"/>
                <a:gd name="T4" fmla="*/ 16 w 89"/>
                <a:gd name="T5" fmla="*/ 9 h 67"/>
                <a:gd name="T6" fmla="*/ 11 w 89"/>
                <a:gd name="T7" fmla="*/ 36 h 67"/>
                <a:gd name="T8" fmla="*/ 41 w 89"/>
                <a:gd name="T9" fmla="*/ 65 h 67"/>
                <a:gd name="T10" fmla="*/ 41 w 89"/>
                <a:gd name="T11" fmla="*/ 65 h 67"/>
                <a:gd name="T12" fmla="*/ 44 w 89"/>
                <a:gd name="T13" fmla="*/ 67 h 67"/>
                <a:gd name="T14" fmla="*/ 44 w 89"/>
                <a:gd name="T15" fmla="*/ 67 h 67"/>
                <a:gd name="T16" fmla="*/ 44 w 89"/>
                <a:gd name="T17" fmla="*/ 67 h 67"/>
                <a:gd name="T18" fmla="*/ 44 w 89"/>
                <a:gd name="T19" fmla="*/ 67 h 67"/>
                <a:gd name="T20" fmla="*/ 78 w 89"/>
                <a:gd name="T21" fmla="*/ 36 h 67"/>
                <a:gd name="T22" fmla="*/ 73 w 89"/>
                <a:gd name="T23" fmla="*/ 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9" h="67">
                  <a:moveTo>
                    <a:pt x="73" y="9"/>
                  </a:moveTo>
                  <a:cubicBezTo>
                    <a:pt x="56" y="0"/>
                    <a:pt x="45" y="14"/>
                    <a:pt x="44" y="15"/>
                  </a:cubicBezTo>
                  <a:cubicBezTo>
                    <a:pt x="43" y="14"/>
                    <a:pt x="33" y="0"/>
                    <a:pt x="16" y="9"/>
                  </a:cubicBezTo>
                  <a:cubicBezTo>
                    <a:pt x="16" y="9"/>
                    <a:pt x="0" y="20"/>
                    <a:pt x="11" y="36"/>
                  </a:cubicBezTo>
                  <a:cubicBezTo>
                    <a:pt x="11" y="36"/>
                    <a:pt x="32" y="57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4" y="67"/>
                    <a:pt x="44" y="67"/>
                    <a:pt x="44" y="67"/>
                  </a:cubicBezTo>
                  <a:cubicBezTo>
                    <a:pt x="44" y="67"/>
                    <a:pt x="44" y="67"/>
                    <a:pt x="44" y="67"/>
                  </a:cubicBezTo>
                  <a:cubicBezTo>
                    <a:pt x="44" y="67"/>
                    <a:pt x="44" y="67"/>
                    <a:pt x="44" y="67"/>
                  </a:cubicBezTo>
                  <a:cubicBezTo>
                    <a:pt x="44" y="67"/>
                    <a:pt x="44" y="67"/>
                    <a:pt x="44" y="67"/>
                  </a:cubicBezTo>
                  <a:cubicBezTo>
                    <a:pt x="48" y="65"/>
                    <a:pt x="78" y="36"/>
                    <a:pt x="78" y="36"/>
                  </a:cubicBezTo>
                  <a:cubicBezTo>
                    <a:pt x="89" y="20"/>
                    <a:pt x="73" y="9"/>
                    <a:pt x="73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37" name="Oval 32"/>
          <p:cNvSpPr>
            <a:spLocks noChangeArrowheads="1"/>
          </p:cNvSpPr>
          <p:nvPr/>
        </p:nvSpPr>
        <p:spPr bwMode="auto">
          <a:xfrm>
            <a:off x="4566013" y="5679311"/>
            <a:ext cx="274637" cy="27463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9" name="Oval 34"/>
          <p:cNvSpPr>
            <a:spLocks noChangeArrowheads="1"/>
          </p:cNvSpPr>
          <p:nvPr/>
        </p:nvSpPr>
        <p:spPr bwMode="auto">
          <a:xfrm>
            <a:off x="8863991" y="5119422"/>
            <a:ext cx="274637" cy="27463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1" name="Oval 36"/>
          <p:cNvSpPr>
            <a:spLocks noChangeArrowheads="1"/>
          </p:cNvSpPr>
          <p:nvPr/>
        </p:nvSpPr>
        <p:spPr bwMode="auto">
          <a:xfrm>
            <a:off x="2765788" y="5757099"/>
            <a:ext cx="274637" cy="27463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2" name="Oval 37"/>
          <p:cNvSpPr>
            <a:spLocks noChangeArrowheads="1"/>
          </p:cNvSpPr>
          <p:nvPr/>
        </p:nvSpPr>
        <p:spPr bwMode="auto">
          <a:xfrm>
            <a:off x="3165324" y="2660926"/>
            <a:ext cx="1875866" cy="187434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43" name="组合 42"/>
          <p:cNvGrpSpPr/>
          <p:nvPr/>
        </p:nvGrpSpPr>
        <p:grpSpPr>
          <a:xfrm>
            <a:off x="1100918" y="577729"/>
            <a:ext cx="9990164" cy="950167"/>
            <a:chOff x="696686" y="245157"/>
            <a:chExt cx="10591093" cy="950167"/>
          </a:xfrm>
        </p:grpSpPr>
        <p:sp>
          <p:nvSpPr>
            <p:cNvPr id="44" name="矩形 43"/>
            <p:cNvSpPr/>
            <p:nvPr/>
          </p:nvSpPr>
          <p:spPr>
            <a:xfrm>
              <a:off x="696686" y="397636"/>
              <a:ext cx="10591093" cy="797688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chemeClr val="bg1"/>
                  </a:solidFill>
                </a:rPr>
                <a:t>共享经济已让国民养成习惯？</a:t>
              </a:r>
            </a:p>
          </p:txBody>
        </p:sp>
        <p:sp>
          <p:nvSpPr>
            <p:cNvPr id="45" name="矩形 93"/>
            <p:cNvSpPr/>
            <p:nvPr/>
          </p:nvSpPr>
          <p:spPr>
            <a:xfrm flipV="1">
              <a:off x="696686" y="245157"/>
              <a:ext cx="10591093" cy="152479"/>
            </a:xfrm>
            <a:custGeom>
              <a:avLst/>
              <a:gdLst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591093 w 10591093"/>
                <a:gd name="connsiteY2" fmla="*/ 460340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246743 w 10591093"/>
                <a:gd name="connsiteY3" fmla="*/ 460340 h 460340"/>
                <a:gd name="connsiteX4" fmla="*/ 0 w 10591093"/>
                <a:gd name="connsiteY4" fmla="*/ 0 h 460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1093" h="460340">
                  <a:moveTo>
                    <a:pt x="0" y="0"/>
                  </a:moveTo>
                  <a:lnTo>
                    <a:pt x="10591093" y="0"/>
                  </a:lnTo>
                  <a:lnTo>
                    <a:pt x="10271778" y="445826"/>
                  </a:lnTo>
                  <a:lnTo>
                    <a:pt x="246743" y="460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3" name="矩形 32"/>
          <p:cNvSpPr/>
          <p:nvPr/>
        </p:nvSpPr>
        <p:spPr>
          <a:xfrm>
            <a:off x="6038969" y="2748051"/>
            <a:ext cx="22944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800" b="1" dirty="0">
                <a:solidFill>
                  <a:schemeClr val="accent1"/>
                </a:solidFill>
                <a:latin typeface="Impact" panose="020B0806030902050204" pitchFamily="34" charset="0"/>
              </a:rPr>
              <a:t>￥</a:t>
            </a:r>
            <a:r>
              <a:rPr lang="en-US" altLang="zh-CN" sz="4800" b="1" dirty="0">
                <a:solidFill>
                  <a:schemeClr val="accent1"/>
                </a:solidFill>
                <a:latin typeface="Impact" panose="020B0806030902050204" pitchFamily="34" charset="0"/>
              </a:rPr>
              <a:t>681</a:t>
            </a:r>
            <a:endParaRPr lang="zh-CN" altLang="en-US" sz="4800" b="1" dirty="0">
              <a:solidFill>
                <a:schemeClr val="accent1"/>
              </a:solidFill>
              <a:latin typeface="Impact" panose="020B0806030902050204" pitchFamily="34" charset="0"/>
            </a:endParaRP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356" y="3074381"/>
            <a:ext cx="1351070" cy="1003300"/>
          </a:xfrm>
          <a:prstGeom prst="rect">
            <a:avLst/>
          </a:prstGeom>
        </p:spPr>
      </p:pic>
      <p:sp>
        <p:nvSpPr>
          <p:cNvPr id="52" name="矩形 51"/>
          <p:cNvSpPr/>
          <p:nvPr/>
        </p:nvSpPr>
        <p:spPr>
          <a:xfrm>
            <a:off x="1039178" y="5309979"/>
            <a:ext cx="10118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/>
              <a:t>2014</a:t>
            </a:r>
            <a:r>
              <a:rPr lang="zh-CN" altLang="en-US" sz="2000" b="1" dirty="0"/>
              <a:t>年</a:t>
            </a:r>
          </a:p>
        </p:txBody>
      </p:sp>
      <p:sp>
        <p:nvSpPr>
          <p:cNvPr id="53" name="矩形 52"/>
          <p:cNvSpPr/>
          <p:nvPr/>
        </p:nvSpPr>
        <p:spPr>
          <a:xfrm>
            <a:off x="6696277" y="5234295"/>
            <a:ext cx="101181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b="1" dirty="0"/>
              <a:t>2016</a:t>
            </a:r>
            <a:r>
              <a:rPr lang="zh-CN" altLang="en-US" sz="2000" b="1" dirty="0"/>
              <a:t>年</a:t>
            </a:r>
          </a:p>
        </p:txBody>
      </p:sp>
      <p:sp>
        <p:nvSpPr>
          <p:cNvPr id="3" name="矩形 2"/>
          <p:cNvSpPr/>
          <p:nvPr/>
        </p:nvSpPr>
        <p:spPr>
          <a:xfrm>
            <a:off x="3148919" y="4313681"/>
            <a:ext cx="1877862" cy="369332"/>
          </a:xfrm>
          <a:prstGeom prst="rect">
            <a:avLst/>
          </a:prstGeom>
          <a:solidFill>
            <a:schemeClr val="accent4"/>
          </a:solidFill>
        </p:spPr>
        <p:txBody>
          <a:bodyPr wrap="square">
            <a:spAutoFit/>
          </a:bodyPr>
          <a:lstStyle/>
          <a:p>
            <a:r>
              <a:rPr lang="zh-CN" altLang="en-US" b="1" dirty="0">
                <a:solidFill>
                  <a:schemeClr val="bg1"/>
                </a:solidFill>
              </a:rPr>
              <a:t>网约车人均花费</a:t>
            </a:r>
          </a:p>
        </p:txBody>
      </p:sp>
      <p:sp>
        <p:nvSpPr>
          <p:cNvPr id="40" name="矩形 39"/>
          <p:cNvSpPr/>
          <p:nvPr/>
        </p:nvSpPr>
        <p:spPr>
          <a:xfrm>
            <a:off x="290362" y="3752011"/>
            <a:ext cx="22944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sz="4000" b="1" dirty="0">
                <a:solidFill>
                  <a:schemeClr val="accent1"/>
                </a:solidFill>
                <a:latin typeface="Impact" panose="020B0806030902050204" pitchFamily="34" charset="0"/>
              </a:rPr>
              <a:t>￥</a:t>
            </a:r>
            <a:r>
              <a:rPr lang="en-US" altLang="zh-CN" sz="4000" b="1" dirty="0">
                <a:solidFill>
                  <a:schemeClr val="accent1"/>
                </a:solidFill>
                <a:latin typeface="Impact" panose="020B0806030902050204" pitchFamily="34" charset="0"/>
              </a:rPr>
              <a:t>62</a:t>
            </a:r>
            <a:endParaRPr lang="zh-CN" altLang="en-US" sz="4000" b="1" dirty="0">
              <a:solidFill>
                <a:schemeClr val="accent1"/>
              </a:solidFill>
              <a:latin typeface="Impact" panose="020B0806030902050204" pitchFamily="34" charset="0"/>
            </a:endParaRPr>
          </a:p>
        </p:txBody>
      </p:sp>
      <p:grpSp>
        <p:nvGrpSpPr>
          <p:cNvPr id="51" name="组合 50"/>
          <p:cNvGrpSpPr/>
          <p:nvPr/>
        </p:nvGrpSpPr>
        <p:grpSpPr>
          <a:xfrm>
            <a:off x="6529388" y="3810823"/>
            <a:ext cx="1284221" cy="954852"/>
            <a:chOff x="6757988" y="3846513"/>
            <a:chExt cx="1287462" cy="957262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6757988" y="3846513"/>
              <a:ext cx="1287462" cy="9572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Freeform 5"/>
            <p:cNvSpPr>
              <a:spLocks noEditPoints="1"/>
            </p:cNvSpPr>
            <p:nvPr/>
          </p:nvSpPr>
          <p:spPr bwMode="auto">
            <a:xfrm>
              <a:off x="6784975" y="3846513"/>
              <a:ext cx="1233487" cy="798512"/>
            </a:xfrm>
            <a:custGeom>
              <a:avLst/>
              <a:gdLst>
                <a:gd name="T0" fmla="*/ 1193 w 1258"/>
                <a:gd name="T1" fmla="*/ 391 h 813"/>
                <a:gd name="T2" fmla="*/ 1131 w 1258"/>
                <a:gd name="T3" fmla="*/ 348 h 813"/>
                <a:gd name="T4" fmla="*/ 1075 w 1258"/>
                <a:gd name="T5" fmla="*/ 101 h 813"/>
                <a:gd name="T6" fmla="*/ 948 w 1258"/>
                <a:gd name="T7" fmla="*/ 0 h 813"/>
                <a:gd name="T8" fmla="*/ 310 w 1258"/>
                <a:gd name="T9" fmla="*/ 0 h 813"/>
                <a:gd name="T10" fmla="*/ 183 w 1258"/>
                <a:gd name="T11" fmla="*/ 101 h 813"/>
                <a:gd name="T12" fmla="*/ 127 w 1258"/>
                <a:gd name="T13" fmla="*/ 348 h 813"/>
                <a:gd name="T14" fmla="*/ 65 w 1258"/>
                <a:gd name="T15" fmla="*/ 391 h 813"/>
                <a:gd name="T16" fmla="*/ 0 w 1258"/>
                <a:gd name="T17" fmla="*/ 516 h 813"/>
                <a:gd name="T18" fmla="*/ 0 w 1258"/>
                <a:gd name="T19" fmla="*/ 738 h 813"/>
                <a:gd name="T20" fmla="*/ 74 w 1258"/>
                <a:gd name="T21" fmla="*/ 813 h 813"/>
                <a:gd name="T22" fmla="*/ 1184 w 1258"/>
                <a:gd name="T23" fmla="*/ 813 h 813"/>
                <a:gd name="T24" fmla="*/ 1258 w 1258"/>
                <a:gd name="T25" fmla="*/ 738 h 813"/>
                <a:gd name="T26" fmla="*/ 1258 w 1258"/>
                <a:gd name="T27" fmla="*/ 516 h 813"/>
                <a:gd name="T28" fmla="*/ 1193 w 1258"/>
                <a:gd name="T29" fmla="*/ 391 h 813"/>
                <a:gd name="T30" fmla="*/ 1193 w 1258"/>
                <a:gd name="T31" fmla="*/ 391 h 813"/>
                <a:gd name="T32" fmla="*/ 1193 w 1258"/>
                <a:gd name="T33" fmla="*/ 391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258" h="813">
                  <a:moveTo>
                    <a:pt x="1193" y="391"/>
                  </a:moveTo>
                  <a:cubicBezTo>
                    <a:pt x="1131" y="348"/>
                    <a:pt x="1131" y="348"/>
                    <a:pt x="1131" y="348"/>
                  </a:cubicBezTo>
                  <a:cubicBezTo>
                    <a:pt x="1075" y="101"/>
                    <a:pt x="1075" y="101"/>
                    <a:pt x="1075" y="101"/>
                  </a:cubicBezTo>
                  <a:cubicBezTo>
                    <a:pt x="1061" y="42"/>
                    <a:pt x="1008" y="0"/>
                    <a:pt x="948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0" y="0"/>
                    <a:pt x="197" y="42"/>
                    <a:pt x="183" y="101"/>
                  </a:cubicBezTo>
                  <a:cubicBezTo>
                    <a:pt x="127" y="348"/>
                    <a:pt x="127" y="348"/>
                    <a:pt x="127" y="348"/>
                  </a:cubicBezTo>
                  <a:cubicBezTo>
                    <a:pt x="65" y="391"/>
                    <a:pt x="65" y="391"/>
                    <a:pt x="65" y="391"/>
                  </a:cubicBezTo>
                  <a:cubicBezTo>
                    <a:pt x="24" y="419"/>
                    <a:pt x="0" y="466"/>
                    <a:pt x="0" y="516"/>
                  </a:cubicBezTo>
                  <a:cubicBezTo>
                    <a:pt x="0" y="738"/>
                    <a:pt x="0" y="738"/>
                    <a:pt x="0" y="738"/>
                  </a:cubicBezTo>
                  <a:cubicBezTo>
                    <a:pt x="0" y="779"/>
                    <a:pt x="33" y="813"/>
                    <a:pt x="74" y="813"/>
                  </a:cubicBezTo>
                  <a:cubicBezTo>
                    <a:pt x="1184" y="813"/>
                    <a:pt x="1184" y="813"/>
                    <a:pt x="1184" y="813"/>
                  </a:cubicBezTo>
                  <a:cubicBezTo>
                    <a:pt x="1225" y="813"/>
                    <a:pt x="1258" y="779"/>
                    <a:pt x="1258" y="738"/>
                  </a:cubicBezTo>
                  <a:cubicBezTo>
                    <a:pt x="1258" y="516"/>
                    <a:pt x="1258" y="516"/>
                    <a:pt x="1258" y="516"/>
                  </a:cubicBezTo>
                  <a:cubicBezTo>
                    <a:pt x="1258" y="466"/>
                    <a:pt x="1234" y="419"/>
                    <a:pt x="1193" y="391"/>
                  </a:cubicBezTo>
                  <a:close/>
                  <a:moveTo>
                    <a:pt x="1193" y="391"/>
                  </a:moveTo>
                  <a:cubicBezTo>
                    <a:pt x="1193" y="391"/>
                    <a:pt x="1193" y="391"/>
                    <a:pt x="1193" y="391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6980238" y="3914775"/>
              <a:ext cx="842962" cy="273050"/>
            </a:xfrm>
            <a:custGeom>
              <a:avLst/>
              <a:gdLst>
                <a:gd name="T0" fmla="*/ 860 w 860"/>
                <a:gd name="T1" fmla="*/ 278 h 278"/>
                <a:gd name="T2" fmla="*/ 0 w 860"/>
                <a:gd name="T3" fmla="*/ 278 h 278"/>
                <a:gd name="T4" fmla="*/ 53 w 860"/>
                <a:gd name="T5" fmla="*/ 47 h 278"/>
                <a:gd name="T6" fmla="*/ 111 w 860"/>
                <a:gd name="T7" fmla="*/ 0 h 278"/>
                <a:gd name="T8" fmla="*/ 749 w 860"/>
                <a:gd name="T9" fmla="*/ 0 h 278"/>
                <a:gd name="T10" fmla="*/ 807 w 860"/>
                <a:gd name="T11" fmla="*/ 47 h 278"/>
                <a:gd name="T12" fmla="*/ 860 w 860"/>
                <a:gd name="T13" fmla="*/ 278 h 278"/>
                <a:gd name="T14" fmla="*/ 860 w 860"/>
                <a:gd name="T15" fmla="*/ 278 h 278"/>
                <a:gd name="T16" fmla="*/ 860 w 860"/>
                <a:gd name="T17" fmla="*/ 278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0" h="278">
                  <a:moveTo>
                    <a:pt x="860" y="278"/>
                  </a:moveTo>
                  <a:cubicBezTo>
                    <a:pt x="0" y="278"/>
                    <a:pt x="0" y="278"/>
                    <a:pt x="0" y="278"/>
                  </a:cubicBezTo>
                  <a:cubicBezTo>
                    <a:pt x="53" y="47"/>
                    <a:pt x="53" y="47"/>
                    <a:pt x="53" y="47"/>
                  </a:cubicBezTo>
                  <a:cubicBezTo>
                    <a:pt x="59" y="20"/>
                    <a:pt x="83" y="0"/>
                    <a:pt x="111" y="0"/>
                  </a:cubicBezTo>
                  <a:cubicBezTo>
                    <a:pt x="749" y="0"/>
                    <a:pt x="749" y="0"/>
                    <a:pt x="749" y="0"/>
                  </a:cubicBezTo>
                  <a:cubicBezTo>
                    <a:pt x="777" y="0"/>
                    <a:pt x="801" y="20"/>
                    <a:pt x="807" y="47"/>
                  </a:cubicBezTo>
                  <a:lnTo>
                    <a:pt x="860" y="278"/>
                  </a:lnTo>
                  <a:close/>
                  <a:moveTo>
                    <a:pt x="860" y="278"/>
                  </a:moveTo>
                  <a:cubicBezTo>
                    <a:pt x="860" y="278"/>
                    <a:pt x="860" y="278"/>
                    <a:pt x="860" y="278"/>
                  </a:cubicBezTo>
                </a:path>
              </a:pathLst>
            </a:custGeom>
            <a:solidFill>
              <a:srgbClr val="76C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Freeform 7"/>
            <p:cNvSpPr>
              <a:spLocks noEditPoints="1"/>
            </p:cNvSpPr>
            <p:nvPr/>
          </p:nvSpPr>
          <p:spPr bwMode="auto">
            <a:xfrm>
              <a:off x="6883400" y="4370388"/>
              <a:ext cx="193675" cy="96837"/>
            </a:xfrm>
            <a:custGeom>
              <a:avLst/>
              <a:gdLst>
                <a:gd name="T0" fmla="*/ 0 w 197"/>
                <a:gd name="T1" fmla="*/ 0 h 98"/>
                <a:gd name="T2" fmla="*/ 99 w 197"/>
                <a:gd name="T3" fmla="*/ 98 h 98"/>
                <a:gd name="T4" fmla="*/ 197 w 197"/>
                <a:gd name="T5" fmla="*/ 0 h 98"/>
                <a:gd name="T6" fmla="*/ 0 w 197"/>
                <a:gd name="T7" fmla="*/ 0 h 98"/>
                <a:gd name="T8" fmla="*/ 0 w 197"/>
                <a:gd name="T9" fmla="*/ 0 h 98"/>
                <a:gd name="T10" fmla="*/ 0 w 197"/>
                <a:gd name="T1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98">
                  <a:moveTo>
                    <a:pt x="0" y="0"/>
                  </a:moveTo>
                  <a:cubicBezTo>
                    <a:pt x="0" y="54"/>
                    <a:pt x="44" y="98"/>
                    <a:pt x="99" y="98"/>
                  </a:cubicBezTo>
                  <a:cubicBezTo>
                    <a:pt x="153" y="98"/>
                    <a:pt x="197" y="54"/>
                    <a:pt x="197" y="0"/>
                  </a:cubicBezTo>
                  <a:lnTo>
                    <a:pt x="0" y="0"/>
                  </a:lnTo>
                  <a:close/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Freeform 8"/>
            <p:cNvSpPr>
              <a:spLocks noEditPoints="1"/>
            </p:cNvSpPr>
            <p:nvPr/>
          </p:nvSpPr>
          <p:spPr bwMode="auto">
            <a:xfrm>
              <a:off x="7726363" y="4370388"/>
              <a:ext cx="193675" cy="96837"/>
            </a:xfrm>
            <a:custGeom>
              <a:avLst/>
              <a:gdLst>
                <a:gd name="T0" fmla="*/ 0 w 197"/>
                <a:gd name="T1" fmla="*/ 0 h 98"/>
                <a:gd name="T2" fmla="*/ 98 w 197"/>
                <a:gd name="T3" fmla="*/ 98 h 98"/>
                <a:gd name="T4" fmla="*/ 197 w 197"/>
                <a:gd name="T5" fmla="*/ 0 h 98"/>
                <a:gd name="T6" fmla="*/ 0 w 197"/>
                <a:gd name="T7" fmla="*/ 0 h 98"/>
                <a:gd name="T8" fmla="*/ 0 w 197"/>
                <a:gd name="T9" fmla="*/ 0 h 98"/>
                <a:gd name="T10" fmla="*/ 0 w 197"/>
                <a:gd name="T1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98">
                  <a:moveTo>
                    <a:pt x="0" y="0"/>
                  </a:moveTo>
                  <a:cubicBezTo>
                    <a:pt x="0" y="54"/>
                    <a:pt x="44" y="98"/>
                    <a:pt x="98" y="98"/>
                  </a:cubicBezTo>
                  <a:cubicBezTo>
                    <a:pt x="153" y="98"/>
                    <a:pt x="197" y="54"/>
                    <a:pt x="197" y="0"/>
                  </a:cubicBezTo>
                  <a:lnTo>
                    <a:pt x="0" y="0"/>
                  </a:lnTo>
                  <a:close/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Freeform 9"/>
            <p:cNvSpPr>
              <a:spLocks noEditPoints="1"/>
            </p:cNvSpPr>
            <p:nvPr/>
          </p:nvSpPr>
          <p:spPr bwMode="auto">
            <a:xfrm>
              <a:off x="6759575" y="4540250"/>
              <a:ext cx="1284287" cy="104775"/>
            </a:xfrm>
            <a:custGeom>
              <a:avLst/>
              <a:gdLst>
                <a:gd name="T0" fmla="*/ 1259 w 1312"/>
                <a:gd name="T1" fmla="*/ 0 h 107"/>
                <a:gd name="T2" fmla="*/ 53 w 1312"/>
                <a:gd name="T3" fmla="*/ 0 h 107"/>
                <a:gd name="T4" fmla="*/ 0 w 1312"/>
                <a:gd name="T5" fmla="*/ 53 h 107"/>
                <a:gd name="T6" fmla="*/ 53 w 1312"/>
                <a:gd name="T7" fmla="*/ 107 h 107"/>
                <a:gd name="T8" fmla="*/ 1259 w 1312"/>
                <a:gd name="T9" fmla="*/ 107 h 107"/>
                <a:gd name="T10" fmla="*/ 1312 w 1312"/>
                <a:gd name="T11" fmla="*/ 53 h 107"/>
                <a:gd name="T12" fmla="*/ 1259 w 1312"/>
                <a:gd name="T13" fmla="*/ 0 h 107"/>
                <a:gd name="T14" fmla="*/ 1259 w 1312"/>
                <a:gd name="T15" fmla="*/ 0 h 107"/>
                <a:gd name="T16" fmla="*/ 1259 w 1312"/>
                <a:gd name="T1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2" h="107">
                  <a:moveTo>
                    <a:pt x="1259" y="0"/>
                  </a:moveTo>
                  <a:cubicBezTo>
                    <a:pt x="53" y="0"/>
                    <a:pt x="53" y="0"/>
                    <a:pt x="53" y="0"/>
                  </a:cubicBezTo>
                  <a:cubicBezTo>
                    <a:pt x="24" y="0"/>
                    <a:pt x="0" y="24"/>
                    <a:pt x="0" y="53"/>
                  </a:cubicBezTo>
                  <a:cubicBezTo>
                    <a:pt x="0" y="83"/>
                    <a:pt x="24" y="107"/>
                    <a:pt x="53" y="107"/>
                  </a:cubicBezTo>
                  <a:cubicBezTo>
                    <a:pt x="1259" y="107"/>
                    <a:pt x="1259" y="107"/>
                    <a:pt x="1259" y="107"/>
                  </a:cubicBezTo>
                  <a:cubicBezTo>
                    <a:pt x="1288" y="107"/>
                    <a:pt x="1312" y="83"/>
                    <a:pt x="1312" y="53"/>
                  </a:cubicBezTo>
                  <a:cubicBezTo>
                    <a:pt x="1312" y="24"/>
                    <a:pt x="1288" y="0"/>
                    <a:pt x="1259" y="0"/>
                  </a:cubicBezTo>
                  <a:close/>
                  <a:moveTo>
                    <a:pt x="1259" y="0"/>
                  </a:moveTo>
                  <a:cubicBezTo>
                    <a:pt x="1259" y="0"/>
                    <a:pt x="1259" y="0"/>
                    <a:pt x="1259" y="0"/>
                  </a:cubicBezTo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Freeform 10"/>
            <p:cNvSpPr>
              <a:spLocks/>
            </p:cNvSpPr>
            <p:nvPr/>
          </p:nvSpPr>
          <p:spPr bwMode="auto">
            <a:xfrm>
              <a:off x="6854825" y="4645025"/>
              <a:ext cx="176212" cy="157162"/>
            </a:xfrm>
            <a:custGeom>
              <a:avLst/>
              <a:gdLst>
                <a:gd name="T0" fmla="*/ 0 w 181"/>
                <a:gd name="T1" fmla="*/ 0 h 161"/>
                <a:gd name="T2" fmla="*/ 0 w 181"/>
                <a:gd name="T3" fmla="*/ 130 h 161"/>
                <a:gd name="T4" fmla="*/ 31 w 181"/>
                <a:gd name="T5" fmla="*/ 161 h 161"/>
                <a:gd name="T6" fmla="*/ 150 w 181"/>
                <a:gd name="T7" fmla="*/ 161 h 161"/>
                <a:gd name="T8" fmla="*/ 181 w 181"/>
                <a:gd name="T9" fmla="*/ 130 h 161"/>
                <a:gd name="T10" fmla="*/ 181 w 181"/>
                <a:gd name="T11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1" h="161">
                  <a:moveTo>
                    <a:pt x="0" y="0"/>
                  </a:moveTo>
                  <a:cubicBezTo>
                    <a:pt x="0" y="130"/>
                    <a:pt x="0" y="130"/>
                    <a:pt x="0" y="130"/>
                  </a:cubicBezTo>
                  <a:cubicBezTo>
                    <a:pt x="0" y="147"/>
                    <a:pt x="14" y="161"/>
                    <a:pt x="31" y="161"/>
                  </a:cubicBezTo>
                  <a:cubicBezTo>
                    <a:pt x="150" y="161"/>
                    <a:pt x="150" y="161"/>
                    <a:pt x="150" y="161"/>
                  </a:cubicBezTo>
                  <a:cubicBezTo>
                    <a:pt x="167" y="161"/>
                    <a:pt x="181" y="147"/>
                    <a:pt x="181" y="130"/>
                  </a:cubicBezTo>
                  <a:cubicBezTo>
                    <a:pt x="181" y="0"/>
                    <a:pt x="181" y="0"/>
                    <a:pt x="181" y="0"/>
                  </a:cubicBezTo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11"/>
            <p:cNvSpPr>
              <a:spLocks/>
            </p:cNvSpPr>
            <p:nvPr/>
          </p:nvSpPr>
          <p:spPr bwMode="auto">
            <a:xfrm>
              <a:off x="7772400" y="4645025"/>
              <a:ext cx="177800" cy="157162"/>
            </a:xfrm>
            <a:custGeom>
              <a:avLst/>
              <a:gdLst>
                <a:gd name="T0" fmla="*/ 0 w 181"/>
                <a:gd name="T1" fmla="*/ 0 h 161"/>
                <a:gd name="T2" fmla="*/ 0 w 181"/>
                <a:gd name="T3" fmla="*/ 130 h 161"/>
                <a:gd name="T4" fmla="*/ 31 w 181"/>
                <a:gd name="T5" fmla="*/ 161 h 161"/>
                <a:gd name="T6" fmla="*/ 150 w 181"/>
                <a:gd name="T7" fmla="*/ 161 h 161"/>
                <a:gd name="T8" fmla="*/ 181 w 181"/>
                <a:gd name="T9" fmla="*/ 130 h 161"/>
                <a:gd name="T10" fmla="*/ 181 w 181"/>
                <a:gd name="T11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1" h="161">
                  <a:moveTo>
                    <a:pt x="0" y="0"/>
                  </a:moveTo>
                  <a:cubicBezTo>
                    <a:pt x="0" y="130"/>
                    <a:pt x="0" y="130"/>
                    <a:pt x="0" y="130"/>
                  </a:cubicBezTo>
                  <a:cubicBezTo>
                    <a:pt x="0" y="147"/>
                    <a:pt x="14" y="161"/>
                    <a:pt x="31" y="161"/>
                  </a:cubicBezTo>
                  <a:cubicBezTo>
                    <a:pt x="150" y="161"/>
                    <a:pt x="150" y="161"/>
                    <a:pt x="150" y="161"/>
                  </a:cubicBezTo>
                  <a:cubicBezTo>
                    <a:pt x="167" y="161"/>
                    <a:pt x="181" y="147"/>
                    <a:pt x="181" y="130"/>
                  </a:cubicBezTo>
                  <a:cubicBezTo>
                    <a:pt x="181" y="0"/>
                    <a:pt x="181" y="0"/>
                    <a:pt x="181" y="0"/>
                  </a:cubicBezTo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12"/>
            <p:cNvSpPr>
              <a:spLocks/>
            </p:cNvSpPr>
            <p:nvPr/>
          </p:nvSpPr>
          <p:spPr bwMode="auto">
            <a:xfrm>
              <a:off x="7245350" y="4645025"/>
              <a:ext cx="358775" cy="82550"/>
            </a:xfrm>
            <a:custGeom>
              <a:avLst/>
              <a:gdLst>
                <a:gd name="T0" fmla="*/ 365 w 365"/>
                <a:gd name="T1" fmla="*/ 0 h 85"/>
                <a:gd name="T2" fmla="*/ 365 w 365"/>
                <a:gd name="T3" fmla="*/ 16 h 85"/>
                <a:gd name="T4" fmla="*/ 296 w 365"/>
                <a:gd name="T5" fmla="*/ 85 h 85"/>
                <a:gd name="T6" fmla="*/ 70 w 365"/>
                <a:gd name="T7" fmla="*/ 85 h 85"/>
                <a:gd name="T8" fmla="*/ 0 w 365"/>
                <a:gd name="T9" fmla="*/ 16 h 85"/>
                <a:gd name="T10" fmla="*/ 0 w 365"/>
                <a:gd name="T11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85">
                  <a:moveTo>
                    <a:pt x="365" y="0"/>
                  </a:moveTo>
                  <a:cubicBezTo>
                    <a:pt x="365" y="16"/>
                    <a:pt x="365" y="16"/>
                    <a:pt x="365" y="16"/>
                  </a:cubicBezTo>
                  <a:cubicBezTo>
                    <a:pt x="365" y="54"/>
                    <a:pt x="334" y="85"/>
                    <a:pt x="296" y="85"/>
                  </a:cubicBezTo>
                  <a:cubicBezTo>
                    <a:pt x="70" y="85"/>
                    <a:pt x="70" y="85"/>
                    <a:pt x="70" y="85"/>
                  </a:cubicBezTo>
                  <a:cubicBezTo>
                    <a:pt x="32" y="85"/>
                    <a:pt x="0" y="54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Rectangle 13"/>
            <p:cNvSpPr>
              <a:spLocks noChangeArrowheads="1"/>
            </p:cNvSpPr>
            <p:nvPr/>
          </p:nvSpPr>
          <p:spPr bwMode="auto">
            <a:xfrm>
              <a:off x="7177088" y="4370388"/>
              <a:ext cx="473075" cy="381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Rectangle 14"/>
            <p:cNvSpPr>
              <a:spLocks noChangeArrowheads="1"/>
            </p:cNvSpPr>
            <p:nvPr/>
          </p:nvSpPr>
          <p:spPr bwMode="auto">
            <a:xfrm>
              <a:off x="7177088" y="4433888"/>
              <a:ext cx="473075" cy="381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55" name="AutoShape 3"/>
          <p:cNvSpPr>
            <a:spLocks noChangeAspect="1" noChangeArrowheads="1" noTextEdit="1"/>
          </p:cNvSpPr>
          <p:nvPr/>
        </p:nvSpPr>
        <p:spPr bwMode="auto">
          <a:xfrm>
            <a:off x="1188736" y="4561404"/>
            <a:ext cx="670833" cy="498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6" name="Freeform 5"/>
          <p:cNvSpPr>
            <a:spLocks noEditPoints="1"/>
          </p:cNvSpPr>
          <p:nvPr/>
        </p:nvSpPr>
        <p:spPr bwMode="auto">
          <a:xfrm>
            <a:off x="1202798" y="4561404"/>
            <a:ext cx="642709" cy="416065"/>
          </a:xfrm>
          <a:custGeom>
            <a:avLst/>
            <a:gdLst>
              <a:gd name="T0" fmla="*/ 1193 w 1258"/>
              <a:gd name="T1" fmla="*/ 391 h 813"/>
              <a:gd name="T2" fmla="*/ 1131 w 1258"/>
              <a:gd name="T3" fmla="*/ 348 h 813"/>
              <a:gd name="T4" fmla="*/ 1075 w 1258"/>
              <a:gd name="T5" fmla="*/ 101 h 813"/>
              <a:gd name="T6" fmla="*/ 948 w 1258"/>
              <a:gd name="T7" fmla="*/ 0 h 813"/>
              <a:gd name="T8" fmla="*/ 310 w 1258"/>
              <a:gd name="T9" fmla="*/ 0 h 813"/>
              <a:gd name="T10" fmla="*/ 183 w 1258"/>
              <a:gd name="T11" fmla="*/ 101 h 813"/>
              <a:gd name="T12" fmla="*/ 127 w 1258"/>
              <a:gd name="T13" fmla="*/ 348 h 813"/>
              <a:gd name="T14" fmla="*/ 65 w 1258"/>
              <a:gd name="T15" fmla="*/ 391 h 813"/>
              <a:gd name="T16" fmla="*/ 0 w 1258"/>
              <a:gd name="T17" fmla="*/ 516 h 813"/>
              <a:gd name="T18" fmla="*/ 0 w 1258"/>
              <a:gd name="T19" fmla="*/ 738 h 813"/>
              <a:gd name="T20" fmla="*/ 74 w 1258"/>
              <a:gd name="T21" fmla="*/ 813 h 813"/>
              <a:gd name="T22" fmla="*/ 1184 w 1258"/>
              <a:gd name="T23" fmla="*/ 813 h 813"/>
              <a:gd name="T24" fmla="*/ 1258 w 1258"/>
              <a:gd name="T25" fmla="*/ 738 h 813"/>
              <a:gd name="T26" fmla="*/ 1258 w 1258"/>
              <a:gd name="T27" fmla="*/ 516 h 813"/>
              <a:gd name="T28" fmla="*/ 1193 w 1258"/>
              <a:gd name="T29" fmla="*/ 391 h 813"/>
              <a:gd name="T30" fmla="*/ 1193 w 1258"/>
              <a:gd name="T31" fmla="*/ 391 h 813"/>
              <a:gd name="T32" fmla="*/ 1193 w 1258"/>
              <a:gd name="T33" fmla="*/ 391 h 8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258" h="813">
                <a:moveTo>
                  <a:pt x="1193" y="391"/>
                </a:moveTo>
                <a:cubicBezTo>
                  <a:pt x="1131" y="348"/>
                  <a:pt x="1131" y="348"/>
                  <a:pt x="1131" y="348"/>
                </a:cubicBezTo>
                <a:cubicBezTo>
                  <a:pt x="1075" y="101"/>
                  <a:pt x="1075" y="101"/>
                  <a:pt x="1075" y="101"/>
                </a:cubicBezTo>
                <a:cubicBezTo>
                  <a:pt x="1061" y="42"/>
                  <a:pt x="1008" y="0"/>
                  <a:pt x="948" y="0"/>
                </a:cubicBezTo>
                <a:cubicBezTo>
                  <a:pt x="310" y="0"/>
                  <a:pt x="310" y="0"/>
                  <a:pt x="310" y="0"/>
                </a:cubicBezTo>
                <a:cubicBezTo>
                  <a:pt x="250" y="0"/>
                  <a:pt x="197" y="42"/>
                  <a:pt x="183" y="101"/>
                </a:cubicBezTo>
                <a:cubicBezTo>
                  <a:pt x="127" y="348"/>
                  <a:pt x="127" y="348"/>
                  <a:pt x="127" y="348"/>
                </a:cubicBezTo>
                <a:cubicBezTo>
                  <a:pt x="65" y="391"/>
                  <a:pt x="65" y="391"/>
                  <a:pt x="65" y="391"/>
                </a:cubicBezTo>
                <a:cubicBezTo>
                  <a:pt x="24" y="419"/>
                  <a:pt x="0" y="466"/>
                  <a:pt x="0" y="516"/>
                </a:cubicBezTo>
                <a:cubicBezTo>
                  <a:pt x="0" y="738"/>
                  <a:pt x="0" y="738"/>
                  <a:pt x="0" y="738"/>
                </a:cubicBezTo>
                <a:cubicBezTo>
                  <a:pt x="0" y="779"/>
                  <a:pt x="33" y="813"/>
                  <a:pt x="74" y="813"/>
                </a:cubicBezTo>
                <a:cubicBezTo>
                  <a:pt x="1184" y="813"/>
                  <a:pt x="1184" y="813"/>
                  <a:pt x="1184" y="813"/>
                </a:cubicBezTo>
                <a:cubicBezTo>
                  <a:pt x="1225" y="813"/>
                  <a:pt x="1258" y="779"/>
                  <a:pt x="1258" y="738"/>
                </a:cubicBezTo>
                <a:cubicBezTo>
                  <a:pt x="1258" y="516"/>
                  <a:pt x="1258" y="516"/>
                  <a:pt x="1258" y="516"/>
                </a:cubicBezTo>
                <a:cubicBezTo>
                  <a:pt x="1258" y="466"/>
                  <a:pt x="1234" y="419"/>
                  <a:pt x="1193" y="391"/>
                </a:cubicBezTo>
                <a:close/>
                <a:moveTo>
                  <a:pt x="1193" y="391"/>
                </a:moveTo>
                <a:cubicBezTo>
                  <a:pt x="1193" y="391"/>
                  <a:pt x="1193" y="391"/>
                  <a:pt x="1193" y="391"/>
                </a:cubicBezTo>
              </a:path>
            </a:pathLst>
          </a:custGeom>
          <a:solidFill>
            <a:srgbClr val="FF996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7" name="Freeform 6"/>
          <p:cNvSpPr>
            <a:spLocks noEditPoints="1"/>
          </p:cNvSpPr>
          <p:nvPr/>
        </p:nvSpPr>
        <p:spPr bwMode="auto">
          <a:xfrm>
            <a:off x="1304540" y="4596972"/>
            <a:ext cx="439226" cy="142273"/>
          </a:xfrm>
          <a:custGeom>
            <a:avLst/>
            <a:gdLst>
              <a:gd name="T0" fmla="*/ 860 w 860"/>
              <a:gd name="T1" fmla="*/ 278 h 278"/>
              <a:gd name="T2" fmla="*/ 0 w 860"/>
              <a:gd name="T3" fmla="*/ 278 h 278"/>
              <a:gd name="T4" fmla="*/ 53 w 860"/>
              <a:gd name="T5" fmla="*/ 47 h 278"/>
              <a:gd name="T6" fmla="*/ 111 w 860"/>
              <a:gd name="T7" fmla="*/ 0 h 278"/>
              <a:gd name="T8" fmla="*/ 749 w 860"/>
              <a:gd name="T9" fmla="*/ 0 h 278"/>
              <a:gd name="T10" fmla="*/ 807 w 860"/>
              <a:gd name="T11" fmla="*/ 47 h 278"/>
              <a:gd name="T12" fmla="*/ 860 w 860"/>
              <a:gd name="T13" fmla="*/ 278 h 278"/>
              <a:gd name="T14" fmla="*/ 860 w 860"/>
              <a:gd name="T15" fmla="*/ 278 h 278"/>
              <a:gd name="T16" fmla="*/ 860 w 860"/>
              <a:gd name="T17" fmla="*/ 278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860" h="278">
                <a:moveTo>
                  <a:pt x="860" y="278"/>
                </a:moveTo>
                <a:cubicBezTo>
                  <a:pt x="0" y="278"/>
                  <a:pt x="0" y="278"/>
                  <a:pt x="0" y="278"/>
                </a:cubicBezTo>
                <a:cubicBezTo>
                  <a:pt x="53" y="47"/>
                  <a:pt x="53" y="47"/>
                  <a:pt x="53" y="47"/>
                </a:cubicBezTo>
                <a:cubicBezTo>
                  <a:pt x="59" y="20"/>
                  <a:pt x="83" y="0"/>
                  <a:pt x="111" y="0"/>
                </a:cubicBezTo>
                <a:cubicBezTo>
                  <a:pt x="749" y="0"/>
                  <a:pt x="749" y="0"/>
                  <a:pt x="749" y="0"/>
                </a:cubicBezTo>
                <a:cubicBezTo>
                  <a:pt x="777" y="0"/>
                  <a:pt x="801" y="20"/>
                  <a:pt x="807" y="47"/>
                </a:cubicBezTo>
                <a:lnTo>
                  <a:pt x="860" y="278"/>
                </a:lnTo>
                <a:close/>
                <a:moveTo>
                  <a:pt x="860" y="278"/>
                </a:moveTo>
                <a:cubicBezTo>
                  <a:pt x="860" y="278"/>
                  <a:pt x="860" y="278"/>
                  <a:pt x="860" y="278"/>
                </a:cubicBezTo>
              </a:path>
            </a:pathLst>
          </a:custGeom>
          <a:solidFill>
            <a:srgbClr val="76CDC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8" name="Freeform 7"/>
          <p:cNvSpPr>
            <a:spLocks noEditPoints="1"/>
          </p:cNvSpPr>
          <p:nvPr/>
        </p:nvSpPr>
        <p:spPr bwMode="auto">
          <a:xfrm>
            <a:off x="1254082" y="4834369"/>
            <a:ext cx="100914" cy="50457"/>
          </a:xfrm>
          <a:custGeom>
            <a:avLst/>
            <a:gdLst>
              <a:gd name="T0" fmla="*/ 0 w 197"/>
              <a:gd name="T1" fmla="*/ 0 h 98"/>
              <a:gd name="T2" fmla="*/ 99 w 197"/>
              <a:gd name="T3" fmla="*/ 98 h 98"/>
              <a:gd name="T4" fmla="*/ 197 w 197"/>
              <a:gd name="T5" fmla="*/ 0 h 98"/>
              <a:gd name="T6" fmla="*/ 0 w 197"/>
              <a:gd name="T7" fmla="*/ 0 h 98"/>
              <a:gd name="T8" fmla="*/ 0 w 197"/>
              <a:gd name="T9" fmla="*/ 0 h 98"/>
              <a:gd name="T10" fmla="*/ 0 w 19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7" h="98">
                <a:moveTo>
                  <a:pt x="0" y="0"/>
                </a:moveTo>
                <a:cubicBezTo>
                  <a:pt x="0" y="54"/>
                  <a:pt x="44" y="98"/>
                  <a:pt x="99" y="98"/>
                </a:cubicBezTo>
                <a:cubicBezTo>
                  <a:pt x="153" y="98"/>
                  <a:pt x="197" y="54"/>
                  <a:pt x="197" y="0"/>
                </a:cubicBezTo>
                <a:lnTo>
                  <a:pt x="0" y="0"/>
                </a:lnTo>
                <a:close/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9" name="Freeform 8"/>
          <p:cNvSpPr>
            <a:spLocks noEditPoints="1"/>
          </p:cNvSpPr>
          <p:nvPr/>
        </p:nvSpPr>
        <p:spPr bwMode="auto">
          <a:xfrm>
            <a:off x="1693308" y="4834369"/>
            <a:ext cx="100914" cy="50457"/>
          </a:xfrm>
          <a:custGeom>
            <a:avLst/>
            <a:gdLst>
              <a:gd name="T0" fmla="*/ 0 w 197"/>
              <a:gd name="T1" fmla="*/ 0 h 98"/>
              <a:gd name="T2" fmla="*/ 98 w 197"/>
              <a:gd name="T3" fmla="*/ 98 h 98"/>
              <a:gd name="T4" fmla="*/ 197 w 197"/>
              <a:gd name="T5" fmla="*/ 0 h 98"/>
              <a:gd name="T6" fmla="*/ 0 w 197"/>
              <a:gd name="T7" fmla="*/ 0 h 98"/>
              <a:gd name="T8" fmla="*/ 0 w 197"/>
              <a:gd name="T9" fmla="*/ 0 h 98"/>
              <a:gd name="T10" fmla="*/ 0 w 19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97" h="98">
                <a:moveTo>
                  <a:pt x="0" y="0"/>
                </a:moveTo>
                <a:cubicBezTo>
                  <a:pt x="0" y="54"/>
                  <a:pt x="44" y="98"/>
                  <a:pt x="98" y="98"/>
                </a:cubicBezTo>
                <a:cubicBezTo>
                  <a:pt x="153" y="98"/>
                  <a:pt x="197" y="54"/>
                  <a:pt x="197" y="0"/>
                </a:cubicBezTo>
                <a:lnTo>
                  <a:pt x="0" y="0"/>
                </a:lnTo>
                <a:close/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0" name="Freeform 9"/>
          <p:cNvSpPr>
            <a:spLocks noEditPoints="1"/>
          </p:cNvSpPr>
          <p:nvPr/>
        </p:nvSpPr>
        <p:spPr bwMode="auto">
          <a:xfrm>
            <a:off x="1189563" y="4922876"/>
            <a:ext cx="669179" cy="54593"/>
          </a:xfrm>
          <a:custGeom>
            <a:avLst/>
            <a:gdLst>
              <a:gd name="T0" fmla="*/ 1259 w 1312"/>
              <a:gd name="T1" fmla="*/ 0 h 107"/>
              <a:gd name="T2" fmla="*/ 53 w 1312"/>
              <a:gd name="T3" fmla="*/ 0 h 107"/>
              <a:gd name="T4" fmla="*/ 0 w 1312"/>
              <a:gd name="T5" fmla="*/ 53 h 107"/>
              <a:gd name="T6" fmla="*/ 53 w 1312"/>
              <a:gd name="T7" fmla="*/ 107 h 107"/>
              <a:gd name="T8" fmla="*/ 1259 w 1312"/>
              <a:gd name="T9" fmla="*/ 107 h 107"/>
              <a:gd name="T10" fmla="*/ 1312 w 1312"/>
              <a:gd name="T11" fmla="*/ 53 h 107"/>
              <a:gd name="T12" fmla="*/ 1259 w 1312"/>
              <a:gd name="T13" fmla="*/ 0 h 107"/>
              <a:gd name="T14" fmla="*/ 1259 w 1312"/>
              <a:gd name="T15" fmla="*/ 0 h 107"/>
              <a:gd name="T16" fmla="*/ 1259 w 1312"/>
              <a:gd name="T17" fmla="*/ 0 h 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12" h="107">
                <a:moveTo>
                  <a:pt x="1259" y="0"/>
                </a:moveTo>
                <a:cubicBezTo>
                  <a:pt x="53" y="0"/>
                  <a:pt x="53" y="0"/>
                  <a:pt x="53" y="0"/>
                </a:cubicBezTo>
                <a:cubicBezTo>
                  <a:pt x="24" y="0"/>
                  <a:pt x="0" y="24"/>
                  <a:pt x="0" y="53"/>
                </a:cubicBezTo>
                <a:cubicBezTo>
                  <a:pt x="0" y="83"/>
                  <a:pt x="24" y="107"/>
                  <a:pt x="53" y="107"/>
                </a:cubicBezTo>
                <a:cubicBezTo>
                  <a:pt x="1259" y="107"/>
                  <a:pt x="1259" y="107"/>
                  <a:pt x="1259" y="107"/>
                </a:cubicBezTo>
                <a:cubicBezTo>
                  <a:pt x="1288" y="107"/>
                  <a:pt x="1312" y="83"/>
                  <a:pt x="1312" y="53"/>
                </a:cubicBezTo>
                <a:cubicBezTo>
                  <a:pt x="1312" y="24"/>
                  <a:pt x="1288" y="0"/>
                  <a:pt x="1259" y="0"/>
                </a:cubicBezTo>
                <a:close/>
                <a:moveTo>
                  <a:pt x="1259" y="0"/>
                </a:moveTo>
                <a:cubicBezTo>
                  <a:pt x="1259" y="0"/>
                  <a:pt x="1259" y="0"/>
                  <a:pt x="1259" y="0"/>
                </a:cubicBezTo>
              </a:path>
            </a:pathLst>
          </a:cu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1" name="Freeform 10"/>
          <p:cNvSpPr>
            <a:spLocks/>
          </p:cNvSpPr>
          <p:nvPr/>
        </p:nvSpPr>
        <p:spPr bwMode="auto">
          <a:xfrm>
            <a:off x="1239193" y="4977469"/>
            <a:ext cx="91815" cy="81889"/>
          </a:xfrm>
          <a:custGeom>
            <a:avLst/>
            <a:gdLst>
              <a:gd name="T0" fmla="*/ 0 w 181"/>
              <a:gd name="T1" fmla="*/ 0 h 161"/>
              <a:gd name="T2" fmla="*/ 0 w 181"/>
              <a:gd name="T3" fmla="*/ 130 h 161"/>
              <a:gd name="T4" fmla="*/ 31 w 181"/>
              <a:gd name="T5" fmla="*/ 161 h 161"/>
              <a:gd name="T6" fmla="*/ 150 w 181"/>
              <a:gd name="T7" fmla="*/ 161 h 161"/>
              <a:gd name="T8" fmla="*/ 181 w 181"/>
              <a:gd name="T9" fmla="*/ 130 h 161"/>
              <a:gd name="T10" fmla="*/ 181 w 181"/>
              <a:gd name="T11" fmla="*/ 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1" h="161">
                <a:moveTo>
                  <a:pt x="0" y="0"/>
                </a:moveTo>
                <a:cubicBezTo>
                  <a:pt x="0" y="130"/>
                  <a:pt x="0" y="130"/>
                  <a:pt x="0" y="130"/>
                </a:cubicBezTo>
                <a:cubicBezTo>
                  <a:pt x="0" y="147"/>
                  <a:pt x="14" y="161"/>
                  <a:pt x="31" y="161"/>
                </a:cubicBezTo>
                <a:cubicBezTo>
                  <a:pt x="150" y="161"/>
                  <a:pt x="150" y="161"/>
                  <a:pt x="150" y="161"/>
                </a:cubicBezTo>
                <a:cubicBezTo>
                  <a:pt x="167" y="161"/>
                  <a:pt x="181" y="147"/>
                  <a:pt x="181" y="130"/>
                </a:cubicBezTo>
                <a:cubicBezTo>
                  <a:pt x="181" y="0"/>
                  <a:pt x="181" y="0"/>
                  <a:pt x="181" y="0"/>
                </a:cubicBezTo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2" name="Freeform 11"/>
          <p:cNvSpPr>
            <a:spLocks/>
          </p:cNvSpPr>
          <p:nvPr/>
        </p:nvSpPr>
        <p:spPr bwMode="auto">
          <a:xfrm>
            <a:off x="1717296" y="4977469"/>
            <a:ext cx="92643" cy="81889"/>
          </a:xfrm>
          <a:custGeom>
            <a:avLst/>
            <a:gdLst>
              <a:gd name="T0" fmla="*/ 0 w 181"/>
              <a:gd name="T1" fmla="*/ 0 h 161"/>
              <a:gd name="T2" fmla="*/ 0 w 181"/>
              <a:gd name="T3" fmla="*/ 130 h 161"/>
              <a:gd name="T4" fmla="*/ 31 w 181"/>
              <a:gd name="T5" fmla="*/ 161 h 161"/>
              <a:gd name="T6" fmla="*/ 150 w 181"/>
              <a:gd name="T7" fmla="*/ 161 h 161"/>
              <a:gd name="T8" fmla="*/ 181 w 181"/>
              <a:gd name="T9" fmla="*/ 130 h 161"/>
              <a:gd name="T10" fmla="*/ 181 w 181"/>
              <a:gd name="T11" fmla="*/ 0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81" h="161">
                <a:moveTo>
                  <a:pt x="0" y="0"/>
                </a:moveTo>
                <a:cubicBezTo>
                  <a:pt x="0" y="130"/>
                  <a:pt x="0" y="130"/>
                  <a:pt x="0" y="130"/>
                </a:cubicBezTo>
                <a:cubicBezTo>
                  <a:pt x="0" y="147"/>
                  <a:pt x="14" y="161"/>
                  <a:pt x="31" y="161"/>
                </a:cubicBezTo>
                <a:cubicBezTo>
                  <a:pt x="150" y="161"/>
                  <a:pt x="150" y="161"/>
                  <a:pt x="150" y="161"/>
                </a:cubicBezTo>
                <a:cubicBezTo>
                  <a:pt x="167" y="161"/>
                  <a:pt x="181" y="147"/>
                  <a:pt x="181" y="130"/>
                </a:cubicBezTo>
                <a:cubicBezTo>
                  <a:pt x="181" y="0"/>
                  <a:pt x="181" y="0"/>
                  <a:pt x="181" y="0"/>
                </a:cubicBezTo>
              </a:path>
            </a:pathLst>
          </a:custGeom>
          <a:solidFill>
            <a:srgbClr val="6666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3" name="Freeform 12"/>
          <p:cNvSpPr>
            <a:spLocks/>
          </p:cNvSpPr>
          <p:nvPr/>
        </p:nvSpPr>
        <p:spPr bwMode="auto">
          <a:xfrm>
            <a:off x="1442676" y="4977469"/>
            <a:ext cx="186940" cy="43013"/>
          </a:xfrm>
          <a:custGeom>
            <a:avLst/>
            <a:gdLst>
              <a:gd name="T0" fmla="*/ 365 w 365"/>
              <a:gd name="T1" fmla="*/ 0 h 85"/>
              <a:gd name="T2" fmla="*/ 365 w 365"/>
              <a:gd name="T3" fmla="*/ 16 h 85"/>
              <a:gd name="T4" fmla="*/ 296 w 365"/>
              <a:gd name="T5" fmla="*/ 85 h 85"/>
              <a:gd name="T6" fmla="*/ 70 w 365"/>
              <a:gd name="T7" fmla="*/ 85 h 85"/>
              <a:gd name="T8" fmla="*/ 0 w 365"/>
              <a:gd name="T9" fmla="*/ 16 h 85"/>
              <a:gd name="T10" fmla="*/ 0 w 365"/>
              <a:gd name="T11" fmla="*/ 0 h 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65" h="85">
                <a:moveTo>
                  <a:pt x="365" y="0"/>
                </a:moveTo>
                <a:cubicBezTo>
                  <a:pt x="365" y="16"/>
                  <a:pt x="365" y="16"/>
                  <a:pt x="365" y="16"/>
                </a:cubicBezTo>
                <a:cubicBezTo>
                  <a:pt x="365" y="54"/>
                  <a:pt x="334" y="85"/>
                  <a:pt x="296" y="85"/>
                </a:cubicBezTo>
                <a:cubicBezTo>
                  <a:pt x="70" y="85"/>
                  <a:pt x="70" y="85"/>
                  <a:pt x="70" y="85"/>
                </a:cubicBezTo>
                <a:cubicBezTo>
                  <a:pt x="32" y="85"/>
                  <a:pt x="0" y="54"/>
                  <a:pt x="0" y="16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4D4D4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4" name="Rectangle 13"/>
          <p:cNvSpPr>
            <a:spLocks noChangeArrowheads="1"/>
          </p:cNvSpPr>
          <p:nvPr/>
        </p:nvSpPr>
        <p:spPr bwMode="auto">
          <a:xfrm>
            <a:off x="1407108" y="4834369"/>
            <a:ext cx="246496" cy="198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5" name="Rectangle 14"/>
          <p:cNvSpPr>
            <a:spLocks noChangeArrowheads="1"/>
          </p:cNvSpPr>
          <p:nvPr/>
        </p:nvSpPr>
        <p:spPr bwMode="auto">
          <a:xfrm>
            <a:off x="1407108" y="4867456"/>
            <a:ext cx="246496" cy="198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4" name="man-user_74472"/>
          <p:cNvSpPr>
            <a:spLocks noChangeAspect="1"/>
          </p:cNvSpPr>
          <p:nvPr/>
        </p:nvSpPr>
        <p:spPr bwMode="auto">
          <a:xfrm>
            <a:off x="9229266" y="2398935"/>
            <a:ext cx="464292" cy="609685"/>
          </a:xfrm>
          <a:custGeom>
            <a:avLst/>
            <a:gdLst>
              <a:gd name="connsiteX0" fmla="*/ 164246 w 462627"/>
              <a:gd name="connsiteY0" fmla="*/ 308512 h 607498"/>
              <a:gd name="connsiteX1" fmla="*/ 231248 w 462627"/>
              <a:gd name="connsiteY1" fmla="*/ 334154 h 607498"/>
              <a:gd name="connsiteX2" fmla="*/ 298381 w 462627"/>
              <a:gd name="connsiteY2" fmla="*/ 308512 h 607498"/>
              <a:gd name="connsiteX3" fmla="*/ 462366 w 462627"/>
              <a:gd name="connsiteY3" fmla="*/ 517946 h 607498"/>
              <a:gd name="connsiteX4" fmla="*/ 462627 w 462627"/>
              <a:gd name="connsiteY4" fmla="*/ 527838 h 607498"/>
              <a:gd name="connsiteX5" fmla="*/ 462627 w 462627"/>
              <a:gd name="connsiteY5" fmla="*/ 538902 h 607498"/>
              <a:gd name="connsiteX6" fmla="*/ 231248 w 462627"/>
              <a:gd name="connsiteY6" fmla="*/ 607498 h 607498"/>
              <a:gd name="connsiteX7" fmla="*/ 0 w 462627"/>
              <a:gd name="connsiteY7" fmla="*/ 538902 h 607498"/>
              <a:gd name="connsiteX8" fmla="*/ 0 w 462627"/>
              <a:gd name="connsiteY8" fmla="*/ 523949 h 607498"/>
              <a:gd name="connsiteX9" fmla="*/ 0 w 462627"/>
              <a:gd name="connsiteY9" fmla="*/ 523933 h 607498"/>
              <a:gd name="connsiteX10" fmla="*/ 261 w 462627"/>
              <a:gd name="connsiteY10" fmla="*/ 513260 h 607498"/>
              <a:gd name="connsiteX11" fmla="*/ 164246 w 462627"/>
              <a:gd name="connsiteY11" fmla="*/ 308512 h 607498"/>
              <a:gd name="connsiteX12" fmla="*/ 231248 w 462627"/>
              <a:gd name="connsiteY12" fmla="*/ 0 h 607498"/>
              <a:gd name="connsiteX13" fmla="*/ 353815 w 462627"/>
              <a:gd name="connsiteY13" fmla="*/ 148540 h 607498"/>
              <a:gd name="connsiteX14" fmla="*/ 231248 w 462627"/>
              <a:gd name="connsiteY14" fmla="*/ 297081 h 607498"/>
              <a:gd name="connsiteX15" fmla="*/ 108812 w 462627"/>
              <a:gd name="connsiteY15" fmla="*/ 148540 h 607498"/>
              <a:gd name="connsiteX16" fmla="*/ 231248 w 462627"/>
              <a:gd name="connsiteY16" fmla="*/ 0 h 607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62627" h="607498">
                <a:moveTo>
                  <a:pt x="164246" y="308512"/>
                </a:moveTo>
                <a:cubicBezTo>
                  <a:pt x="164246" y="308512"/>
                  <a:pt x="184321" y="334154"/>
                  <a:pt x="231248" y="334154"/>
                </a:cubicBezTo>
                <a:cubicBezTo>
                  <a:pt x="278176" y="334154"/>
                  <a:pt x="298381" y="308512"/>
                  <a:pt x="298381" y="308512"/>
                </a:cubicBezTo>
                <a:cubicBezTo>
                  <a:pt x="441379" y="334285"/>
                  <a:pt x="460020" y="375026"/>
                  <a:pt x="462366" y="517946"/>
                </a:cubicBezTo>
                <a:cubicBezTo>
                  <a:pt x="462497" y="527057"/>
                  <a:pt x="462497" y="528619"/>
                  <a:pt x="462627" y="527838"/>
                </a:cubicBezTo>
                <a:cubicBezTo>
                  <a:pt x="462627" y="530181"/>
                  <a:pt x="462627" y="533826"/>
                  <a:pt x="462627" y="538902"/>
                </a:cubicBezTo>
                <a:cubicBezTo>
                  <a:pt x="462627" y="538902"/>
                  <a:pt x="428474" y="607498"/>
                  <a:pt x="231248" y="607498"/>
                </a:cubicBezTo>
                <a:cubicBezTo>
                  <a:pt x="34023" y="607498"/>
                  <a:pt x="0" y="538902"/>
                  <a:pt x="0" y="538902"/>
                </a:cubicBezTo>
                <a:lnTo>
                  <a:pt x="0" y="523949"/>
                </a:lnTo>
                <a:lnTo>
                  <a:pt x="0" y="523933"/>
                </a:lnTo>
                <a:cubicBezTo>
                  <a:pt x="0" y="525235"/>
                  <a:pt x="130" y="524584"/>
                  <a:pt x="261" y="513260"/>
                </a:cubicBezTo>
                <a:cubicBezTo>
                  <a:pt x="2868" y="374115"/>
                  <a:pt x="22812" y="334024"/>
                  <a:pt x="164246" y="308512"/>
                </a:cubicBezTo>
                <a:close/>
                <a:moveTo>
                  <a:pt x="231248" y="0"/>
                </a:moveTo>
                <a:cubicBezTo>
                  <a:pt x="335821" y="0"/>
                  <a:pt x="353815" y="66524"/>
                  <a:pt x="353815" y="148540"/>
                </a:cubicBezTo>
                <a:cubicBezTo>
                  <a:pt x="353815" y="230556"/>
                  <a:pt x="298921" y="297081"/>
                  <a:pt x="231248" y="297081"/>
                </a:cubicBezTo>
                <a:cubicBezTo>
                  <a:pt x="163576" y="297081"/>
                  <a:pt x="108812" y="230556"/>
                  <a:pt x="108812" y="148540"/>
                </a:cubicBezTo>
                <a:cubicBezTo>
                  <a:pt x="108812" y="66524"/>
                  <a:pt x="126806" y="0"/>
                  <a:pt x="231248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85" name="profile-users-group-silhouette_37248"/>
          <p:cNvSpPr>
            <a:spLocks noChangeAspect="1"/>
          </p:cNvSpPr>
          <p:nvPr/>
        </p:nvSpPr>
        <p:spPr bwMode="auto">
          <a:xfrm>
            <a:off x="8653778" y="3183710"/>
            <a:ext cx="2609892" cy="2426018"/>
          </a:xfrm>
          <a:custGeom>
            <a:avLst/>
            <a:gdLst>
              <a:gd name="T0" fmla="*/ 446 w 446"/>
              <a:gd name="T1" fmla="*/ 163 h 415"/>
              <a:gd name="T2" fmla="*/ 446 w 446"/>
              <a:gd name="T3" fmla="*/ 270 h 415"/>
              <a:gd name="T4" fmla="*/ 424 w 446"/>
              <a:gd name="T5" fmla="*/ 291 h 415"/>
              <a:gd name="T6" fmla="*/ 339 w 446"/>
              <a:gd name="T7" fmla="*/ 291 h 415"/>
              <a:gd name="T8" fmla="*/ 339 w 446"/>
              <a:gd name="T9" fmla="*/ 377 h 415"/>
              <a:gd name="T10" fmla="*/ 300 w 446"/>
              <a:gd name="T11" fmla="*/ 415 h 415"/>
              <a:gd name="T12" fmla="*/ 145 w 446"/>
              <a:gd name="T13" fmla="*/ 415 h 415"/>
              <a:gd name="T14" fmla="*/ 107 w 446"/>
              <a:gd name="T15" fmla="*/ 377 h 415"/>
              <a:gd name="T16" fmla="*/ 107 w 446"/>
              <a:gd name="T17" fmla="*/ 291 h 415"/>
              <a:gd name="T18" fmla="*/ 22 w 446"/>
              <a:gd name="T19" fmla="*/ 291 h 415"/>
              <a:gd name="T20" fmla="*/ 0 w 446"/>
              <a:gd name="T21" fmla="*/ 270 h 415"/>
              <a:gd name="T22" fmla="*/ 0 w 446"/>
              <a:gd name="T23" fmla="*/ 163 h 415"/>
              <a:gd name="T24" fmla="*/ 22 w 446"/>
              <a:gd name="T25" fmla="*/ 142 h 415"/>
              <a:gd name="T26" fmla="*/ 40 w 446"/>
              <a:gd name="T27" fmla="*/ 142 h 415"/>
              <a:gd name="T28" fmla="*/ 12 w 446"/>
              <a:gd name="T29" fmla="*/ 95 h 415"/>
              <a:gd name="T30" fmla="*/ 65 w 446"/>
              <a:gd name="T31" fmla="*/ 42 h 415"/>
              <a:gd name="T32" fmla="*/ 119 w 446"/>
              <a:gd name="T33" fmla="*/ 95 h 415"/>
              <a:gd name="T34" fmla="*/ 91 w 446"/>
              <a:gd name="T35" fmla="*/ 142 h 415"/>
              <a:gd name="T36" fmla="*/ 109 w 446"/>
              <a:gd name="T37" fmla="*/ 142 h 415"/>
              <a:gd name="T38" fmla="*/ 131 w 446"/>
              <a:gd name="T39" fmla="*/ 163 h 415"/>
              <a:gd name="T40" fmla="*/ 131 w 446"/>
              <a:gd name="T41" fmla="*/ 180 h 415"/>
              <a:gd name="T42" fmla="*/ 145 w 446"/>
              <a:gd name="T43" fmla="*/ 177 h 415"/>
              <a:gd name="T44" fmla="*/ 177 w 446"/>
              <a:gd name="T45" fmla="*/ 177 h 415"/>
              <a:gd name="T46" fmla="*/ 129 w 446"/>
              <a:gd name="T47" fmla="*/ 95 h 415"/>
              <a:gd name="T48" fmla="*/ 223 w 446"/>
              <a:gd name="T49" fmla="*/ 0 h 415"/>
              <a:gd name="T50" fmla="*/ 317 w 446"/>
              <a:gd name="T51" fmla="*/ 95 h 415"/>
              <a:gd name="T52" fmla="*/ 268 w 446"/>
              <a:gd name="T53" fmla="*/ 177 h 415"/>
              <a:gd name="T54" fmla="*/ 300 w 446"/>
              <a:gd name="T55" fmla="*/ 177 h 415"/>
              <a:gd name="T56" fmla="*/ 315 w 446"/>
              <a:gd name="T57" fmla="*/ 180 h 415"/>
              <a:gd name="T58" fmla="*/ 315 w 446"/>
              <a:gd name="T59" fmla="*/ 163 h 415"/>
              <a:gd name="T60" fmla="*/ 337 w 446"/>
              <a:gd name="T61" fmla="*/ 142 h 415"/>
              <a:gd name="T62" fmla="*/ 355 w 446"/>
              <a:gd name="T63" fmla="*/ 142 h 415"/>
              <a:gd name="T64" fmla="*/ 327 w 446"/>
              <a:gd name="T65" fmla="*/ 95 h 415"/>
              <a:gd name="T66" fmla="*/ 380 w 446"/>
              <a:gd name="T67" fmla="*/ 42 h 415"/>
              <a:gd name="T68" fmla="*/ 433 w 446"/>
              <a:gd name="T69" fmla="*/ 95 h 415"/>
              <a:gd name="T70" fmla="*/ 406 w 446"/>
              <a:gd name="T71" fmla="*/ 142 h 415"/>
              <a:gd name="T72" fmla="*/ 424 w 446"/>
              <a:gd name="T73" fmla="*/ 142 h 415"/>
              <a:gd name="T74" fmla="*/ 446 w 446"/>
              <a:gd name="T75" fmla="*/ 163 h 4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446" h="415">
                <a:moveTo>
                  <a:pt x="446" y="163"/>
                </a:moveTo>
                <a:lnTo>
                  <a:pt x="446" y="270"/>
                </a:lnTo>
                <a:cubicBezTo>
                  <a:pt x="446" y="282"/>
                  <a:pt x="436" y="291"/>
                  <a:pt x="424" y="291"/>
                </a:cubicBezTo>
                <a:lnTo>
                  <a:pt x="339" y="291"/>
                </a:lnTo>
                <a:lnTo>
                  <a:pt x="339" y="377"/>
                </a:lnTo>
                <a:cubicBezTo>
                  <a:pt x="339" y="398"/>
                  <a:pt x="322" y="415"/>
                  <a:pt x="300" y="415"/>
                </a:cubicBezTo>
                <a:lnTo>
                  <a:pt x="145" y="415"/>
                </a:lnTo>
                <a:cubicBezTo>
                  <a:pt x="124" y="415"/>
                  <a:pt x="107" y="398"/>
                  <a:pt x="107" y="377"/>
                </a:cubicBezTo>
                <a:lnTo>
                  <a:pt x="107" y="291"/>
                </a:lnTo>
                <a:lnTo>
                  <a:pt x="22" y="291"/>
                </a:lnTo>
                <a:cubicBezTo>
                  <a:pt x="10" y="291"/>
                  <a:pt x="0" y="282"/>
                  <a:pt x="0" y="270"/>
                </a:cubicBezTo>
                <a:lnTo>
                  <a:pt x="0" y="163"/>
                </a:lnTo>
                <a:cubicBezTo>
                  <a:pt x="0" y="151"/>
                  <a:pt x="10" y="142"/>
                  <a:pt x="22" y="142"/>
                </a:cubicBezTo>
                <a:lnTo>
                  <a:pt x="40" y="142"/>
                </a:lnTo>
                <a:cubicBezTo>
                  <a:pt x="24" y="132"/>
                  <a:pt x="12" y="115"/>
                  <a:pt x="12" y="95"/>
                </a:cubicBezTo>
                <a:cubicBezTo>
                  <a:pt x="12" y="66"/>
                  <a:pt x="36" y="42"/>
                  <a:pt x="65" y="42"/>
                </a:cubicBezTo>
                <a:cubicBezTo>
                  <a:pt x="95" y="42"/>
                  <a:pt x="119" y="66"/>
                  <a:pt x="119" y="95"/>
                </a:cubicBezTo>
                <a:cubicBezTo>
                  <a:pt x="119" y="115"/>
                  <a:pt x="107" y="132"/>
                  <a:pt x="91" y="142"/>
                </a:cubicBezTo>
                <a:lnTo>
                  <a:pt x="109" y="142"/>
                </a:lnTo>
                <a:cubicBezTo>
                  <a:pt x="121" y="142"/>
                  <a:pt x="131" y="151"/>
                  <a:pt x="131" y="163"/>
                </a:cubicBezTo>
                <a:lnTo>
                  <a:pt x="131" y="180"/>
                </a:lnTo>
                <a:cubicBezTo>
                  <a:pt x="135" y="178"/>
                  <a:pt x="140" y="177"/>
                  <a:pt x="145" y="177"/>
                </a:cubicBezTo>
                <a:lnTo>
                  <a:pt x="177" y="177"/>
                </a:lnTo>
                <a:cubicBezTo>
                  <a:pt x="148" y="161"/>
                  <a:pt x="129" y="130"/>
                  <a:pt x="129" y="95"/>
                </a:cubicBezTo>
                <a:cubicBezTo>
                  <a:pt x="129" y="42"/>
                  <a:pt x="171" y="0"/>
                  <a:pt x="223" y="0"/>
                </a:cubicBezTo>
                <a:cubicBezTo>
                  <a:pt x="275" y="0"/>
                  <a:pt x="317" y="42"/>
                  <a:pt x="317" y="95"/>
                </a:cubicBezTo>
                <a:cubicBezTo>
                  <a:pt x="317" y="130"/>
                  <a:pt x="297" y="161"/>
                  <a:pt x="268" y="177"/>
                </a:cubicBezTo>
                <a:lnTo>
                  <a:pt x="300" y="177"/>
                </a:lnTo>
                <a:cubicBezTo>
                  <a:pt x="305" y="177"/>
                  <a:pt x="310" y="178"/>
                  <a:pt x="315" y="180"/>
                </a:cubicBezTo>
                <a:lnTo>
                  <a:pt x="315" y="163"/>
                </a:lnTo>
                <a:cubicBezTo>
                  <a:pt x="315" y="151"/>
                  <a:pt x="325" y="142"/>
                  <a:pt x="337" y="142"/>
                </a:cubicBezTo>
                <a:lnTo>
                  <a:pt x="355" y="142"/>
                </a:lnTo>
                <a:cubicBezTo>
                  <a:pt x="338" y="132"/>
                  <a:pt x="327" y="115"/>
                  <a:pt x="327" y="95"/>
                </a:cubicBezTo>
                <a:cubicBezTo>
                  <a:pt x="327" y="66"/>
                  <a:pt x="351" y="42"/>
                  <a:pt x="380" y="42"/>
                </a:cubicBezTo>
                <a:cubicBezTo>
                  <a:pt x="410" y="42"/>
                  <a:pt x="433" y="66"/>
                  <a:pt x="433" y="95"/>
                </a:cubicBezTo>
                <a:cubicBezTo>
                  <a:pt x="433" y="115"/>
                  <a:pt x="422" y="132"/>
                  <a:pt x="406" y="142"/>
                </a:cubicBezTo>
                <a:lnTo>
                  <a:pt x="424" y="142"/>
                </a:lnTo>
                <a:cubicBezTo>
                  <a:pt x="436" y="142"/>
                  <a:pt x="446" y="151"/>
                  <a:pt x="446" y="16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</p:sp>
      <p:sp>
        <p:nvSpPr>
          <p:cNvPr id="86" name="矩形 85"/>
          <p:cNvSpPr/>
          <p:nvPr/>
        </p:nvSpPr>
        <p:spPr>
          <a:xfrm>
            <a:off x="8836785" y="5506423"/>
            <a:ext cx="2243877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</a:rPr>
              <a:t>网约车用户变化量</a:t>
            </a:r>
          </a:p>
        </p:txBody>
      </p:sp>
      <p:sp>
        <p:nvSpPr>
          <p:cNvPr id="87" name="矩形 86"/>
          <p:cNvSpPr/>
          <p:nvPr/>
        </p:nvSpPr>
        <p:spPr>
          <a:xfrm>
            <a:off x="9019792" y="2332552"/>
            <a:ext cx="229442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accent2"/>
                </a:solidFill>
                <a:latin typeface="Impact" panose="020B0806030902050204" pitchFamily="34" charset="0"/>
              </a:rPr>
              <a:t>X17</a:t>
            </a:r>
            <a:endParaRPr lang="zh-CN" altLang="en-US" sz="4800" b="1" dirty="0">
              <a:solidFill>
                <a:schemeClr val="accent2"/>
              </a:solidFill>
              <a:latin typeface="Impact" panose="020B0806030902050204" pitchFamily="34" charset="0"/>
            </a:endParaRPr>
          </a:p>
        </p:txBody>
      </p:sp>
      <p:sp>
        <p:nvSpPr>
          <p:cNvPr id="88" name="Freeform 11"/>
          <p:cNvSpPr>
            <a:spLocks/>
          </p:cNvSpPr>
          <p:nvPr/>
        </p:nvSpPr>
        <p:spPr bwMode="auto">
          <a:xfrm flipH="1">
            <a:off x="8685792" y="2591174"/>
            <a:ext cx="2125662" cy="511175"/>
          </a:xfrm>
          <a:custGeom>
            <a:avLst/>
            <a:gdLst>
              <a:gd name="T0" fmla="*/ 566 w 566"/>
              <a:gd name="T1" fmla="*/ 136 h 136"/>
              <a:gd name="T2" fmla="*/ 72 w 566"/>
              <a:gd name="T3" fmla="*/ 136 h 136"/>
              <a:gd name="T4" fmla="*/ 0 w 566"/>
              <a:gd name="T5" fmla="*/ 64 h 136"/>
              <a:gd name="T6" fmla="*/ 0 w 566"/>
              <a:gd name="T7" fmla="*/ 0 h 136"/>
              <a:gd name="T8" fmla="*/ 16 w 566"/>
              <a:gd name="T9" fmla="*/ 0 h 136"/>
              <a:gd name="T10" fmla="*/ 16 w 566"/>
              <a:gd name="T11" fmla="*/ 64 h 136"/>
              <a:gd name="T12" fmla="*/ 72 w 566"/>
              <a:gd name="T13" fmla="*/ 120 h 136"/>
              <a:gd name="T14" fmla="*/ 566 w 566"/>
              <a:gd name="T15" fmla="*/ 120 h 136"/>
              <a:gd name="T16" fmla="*/ 566 w 566"/>
              <a:gd name="T17" fmla="*/ 136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566" h="136">
                <a:moveTo>
                  <a:pt x="566" y="136"/>
                </a:moveTo>
                <a:cubicBezTo>
                  <a:pt x="72" y="136"/>
                  <a:pt x="72" y="136"/>
                  <a:pt x="72" y="136"/>
                </a:cubicBezTo>
                <a:cubicBezTo>
                  <a:pt x="32" y="136"/>
                  <a:pt x="0" y="104"/>
                  <a:pt x="0" y="64"/>
                </a:cubicBezTo>
                <a:cubicBezTo>
                  <a:pt x="0" y="0"/>
                  <a:pt x="0" y="0"/>
                  <a:pt x="0" y="0"/>
                </a:cubicBezTo>
                <a:cubicBezTo>
                  <a:pt x="16" y="0"/>
                  <a:pt x="16" y="0"/>
                  <a:pt x="16" y="0"/>
                </a:cubicBezTo>
                <a:cubicBezTo>
                  <a:pt x="16" y="64"/>
                  <a:pt x="16" y="64"/>
                  <a:pt x="16" y="64"/>
                </a:cubicBezTo>
                <a:cubicBezTo>
                  <a:pt x="16" y="95"/>
                  <a:pt x="41" y="120"/>
                  <a:pt x="72" y="120"/>
                </a:cubicBezTo>
                <a:cubicBezTo>
                  <a:pt x="566" y="120"/>
                  <a:pt x="566" y="120"/>
                  <a:pt x="566" y="120"/>
                </a:cubicBezTo>
                <a:lnTo>
                  <a:pt x="566" y="1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0" name="Oval 33"/>
          <p:cNvSpPr>
            <a:spLocks noChangeArrowheads="1"/>
          </p:cNvSpPr>
          <p:nvPr/>
        </p:nvSpPr>
        <p:spPr bwMode="auto">
          <a:xfrm>
            <a:off x="10652918" y="2398935"/>
            <a:ext cx="274637" cy="274637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9" name="任意多边形 68"/>
          <p:cNvSpPr/>
          <p:nvPr/>
        </p:nvSpPr>
        <p:spPr>
          <a:xfrm>
            <a:off x="8123606" y="3042211"/>
            <a:ext cx="1015022" cy="60138"/>
          </a:xfrm>
          <a:custGeom>
            <a:avLst/>
            <a:gdLst>
              <a:gd name="connsiteX0" fmla="*/ 0 w 1015022"/>
              <a:gd name="connsiteY0" fmla="*/ 0 h 60138"/>
              <a:gd name="connsiteX1" fmla="*/ 995119 w 1015022"/>
              <a:gd name="connsiteY1" fmla="*/ 0 h 60138"/>
              <a:gd name="connsiteX2" fmla="*/ 1015022 w 1015022"/>
              <a:gd name="connsiteY2" fmla="*/ 0 h 60138"/>
              <a:gd name="connsiteX3" fmla="*/ 1015022 w 1015022"/>
              <a:gd name="connsiteY3" fmla="*/ 60138 h 60138"/>
              <a:gd name="connsiteX4" fmla="*/ 860141 w 1015022"/>
              <a:gd name="connsiteY4" fmla="*/ 60138 h 60138"/>
              <a:gd name="connsiteX5" fmla="*/ 0 w 1015022"/>
              <a:gd name="connsiteY5" fmla="*/ 60138 h 60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15022" h="60138">
                <a:moveTo>
                  <a:pt x="0" y="0"/>
                </a:moveTo>
                <a:cubicBezTo>
                  <a:pt x="0" y="0"/>
                  <a:pt x="0" y="0"/>
                  <a:pt x="995119" y="0"/>
                </a:cubicBezTo>
                <a:lnTo>
                  <a:pt x="1015022" y="0"/>
                </a:lnTo>
                <a:lnTo>
                  <a:pt x="1015022" y="60138"/>
                </a:lnTo>
                <a:lnTo>
                  <a:pt x="860141" y="60138"/>
                </a:lnTo>
                <a:cubicBezTo>
                  <a:pt x="630499" y="60138"/>
                  <a:pt x="347861" y="60138"/>
                  <a:pt x="0" y="6013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0" name="Oval 33"/>
          <p:cNvSpPr>
            <a:spLocks noChangeArrowheads="1"/>
          </p:cNvSpPr>
          <p:nvPr/>
        </p:nvSpPr>
        <p:spPr bwMode="auto">
          <a:xfrm>
            <a:off x="8013697" y="2954231"/>
            <a:ext cx="274637" cy="274637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grpSp>
        <p:nvGrpSpPr>
          <p:cNvPr id="5" name="组合 4"/>
          <p:cNvGrpSpPr/>
          <p:nvPr/>
        </p:nvGrpSpPr>
        <p:grpSpPr>
          <a:xfrm>
            <a:off x="5708999" y="2624227"/>
            <a:ext cx="547173" cy="543320"/>
            <a:chOff x="5709000" y="2719871"/>
            <a:chExt cx="450850" cy="447675"/>
          </a:xfrm>
          <a:solidFill>
            <a:schemeClr val="accent3">
              <a:lumMod val="90000"/>
            </a:schemeClr>
          </a:solidFill>
        </p:grpSpPr>
        <p:sp>
          <p:nvSpPr>
            <p:cNvPr id="72" name="Freeform 22"/>
            <p:cNvSpPr>
              <a:spLocks/>
            </p:cNvSpPr>
            <p:nvPr/>
          </p:nvSpPr>
          <p:spPr bwMode="auto">
            <a:xfrm>
              <a:off x="5829650" y="2832584"/>
              <a:ext cx="228600" cy="225425"/>
            </a:xfrm>
            <a:custGeom>
              <a:avLst/>
              <a:gdLst>
                <a:gd name="T0" fmla="*/ 16 w 61"/>
                <a:gd name="T1" fmla="*/ 1 h 60"/>
                <a:gd name="T2" fmla="*/ 22 w 61"/>
                <a:gd name="T3" fmla="*/ 14 h 60"/>
                <a:gd name="T4" fmla="*/ 17 w 61"/>
                <a:gd name="T5" fmla="*/ 21 h 60"/>
                <a:gd name="T6" fmla="*/ 38 w 61"/>
                <a:gd name="T7" fmla="*/ 43 h 60"/>
                <a:gd name="T8" fmla="*/ 45 w 61"/>
                <a:gd name="T9" fmla="*/ 36 h 60"/>
                <a:gd name="T10" fmla="*/ 59 w 61"/>
                <a:gd name="T11" fmla="*/ 43 h 60"/>
                <a:gd name="T12" fmla="*/ 50 w 61"/>
                <a:gd name="T13" fmla="*/ 55 h 60"/>
                <a:gd name="T14" fmla="*/ 15 w 61"/>
                <a:gd name="T15" fmla="*/ 39 h 60"/>
                <a:gd name="T16" fmla="*/ 2 w 61"/>
                <a:gd name="T17" fmla="*/ 17 h 60"/>
                <a:gd name="T18" fmla="*/ 10 w 61"/>
                <a:gd name="T19" fmla="*/ 1 h 60"/>
                <a:gd name="T20" fmla="*/ 16 w 61"/>
                <a:gd name="T21" fmla="*/ 1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" h="60">
                  <a:moveTo>
                    <a:pt x="16" y="1"/>
                  </a:moveTo>
                  <a:cubicBezTo>
                    <a:pt x="22" y="14"/>
                    <a:pt x="22" y="14"/>
                    <a:pt x="22" y="14"/>
                  </a:cubicBezTo>
                  <a:cubicBezTo>
                    <a:pt x="22" y="14"/>
                    <a:pt x="19" y="19"/>
                    <a:pt x="17" y="21"/>
                  </a:cubicBezTo>
                  <a:cubicBezTo>
                    <a:pt x="15" y="23"/>
                    <a:pt x="25" y="39"/>
                    <a:pt x="38" y="43"/>
                  </a:cubicBezTo>
                  <a:cubicBezTo>
                    <a:pt x="38" y="43"/>
                    <a:pt x="45" y="36"/>
                    <a:pt x="45" y="36"/>
                  </a:cubicBezTo>
                  <a:cubicBezTo>
                    <a:pt x="45" y="35"/>
                    <a:pt x="59" y="41"/>
                    <a:pt x="59" y="43"/>
                  </a:cubicBezTo>
                  <a:cubicBezTo>
                    <a:pt x="60" y="44"/>
                    <a:pt x="61" y="51"/>
                    <a:pt x="50" y="55"/>
                  </a:cubicBezTo>
                  <a:cubicBezTo>
                    <a:pt x="38" y="60"/>
                    <a:pt x="16" y="39"/>
                    <a:pt x="15" y="39"/>
                  </a:cubicBezTo>
                  <a:cubicBezTo>
                    <a:pt x="13" y="38"/>
                    <a:pt x="4" y="27"/>
                    <a:pt x="2" y="17"/>
                  </a:cubicBezTo>
                  <a:cubicBezTo>
                    <a:pt x="0" y="7"/>
                    <a:pt x="10" y="1"/>
                    <a:pt x="10" y="1"/>
                  </a:cubicBezTo>
                  <a:cubicBezTo>
                    <a:pt x="10" y="1"/>
                    <a:pt x="13" y="0"/>
                    <a:pt x="16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73" name="Freeform 23"/>
            <p:cNvSpPr>
              <a:spLocks noEditPoints="1"/>
            </p:cNvSpPr>
            <p:nvPr/>
          </p:nvSpPr>
          <p:spPr bwMode="auto">
            <a:xfrm>
              <a:off x="5709000" y="2719871"/>
              <a:ext cx="450850" cy="447675"/>
            </a:xfrm>
            <a:custGeom>
              <a:avLst/>
              <a:gdLst>
                <a:gd name="T0" fmla="*/ 0 w 120"/>
                <a:gd name="T1" fmla="*/ 119 h 119"/>
                <a:gd name="T2" fmla="*/ 12 w 120"/>
                <a:gd name="T3" fmla="*/ 90 h 119"/>
                <a:gd name="T4" fmla="*/ 2 w 120"/>
                <a:gd name="T5" fmla="*/ 58 h 119"/>
                <a:gd name="T6" fmla="*/ 61 w 120"/>
                <a:gd name="T7" fmla="*/ 0 h 119"/>
                <a:gd name="T8" fmla="*/ 120 w 120"/>
                <a:gd name="T9" fmla="*/ 58 h 119"/>
                <a:gd name="T10" fmla="*/ 61 w 120"/>
                <a:gd name="T11" fmla="*/ 117 h 119"/>
                <a:gd name="T12" fmla="*/ 31 w 120"/>
                <a:gd name="T13" fmla="*/ 109 h 119"/>
                <a:gd name="T14" fmla="*/ 0 w 120"/>
                <a:gd name="T15" fmla="*/ 119 h 119"/>
                <a:gd name="T16" fmla="*/ 33 w 120"/>
                <a:gd name="T17" fmla="*/ 92 h 119"/>
                <a:gd name="T18" fmla="*/ 37 w 120"/>
                <a:gd name="T19" fmla="*/ 94 h 119"/>
                <a:gd name="T20" fmla="*/ 61 w 120"/>
                <a:gd name="T21" fmla="*/ 102 h 119"/>
                <a:gd name="T22" fmla="*/ 105 w 120"/>
                <a:gd name="T23" fmla="*/ 58 h 119"/>
                <a:gd name="T24" fmla="*/ 61 w 120"/>
                <a:gd name="T25" fmla="*/ 15 h 119"/>
                <a:gd name="T26" fmla="*/ 18 w 120"/>
                <a:gd name="T27" fmla="*/ 58 h 119"/>
                <a:gd name="T28" fmla="*/ 27 w 120"/>
                <a:gd name="T29" fmla="*/ 85 h 119"/>
                <a:gd name="T30" fmla="*/ 29 w 120"/>
                <a:gd name="T31" fmla="*/ 88 h 119"/>
                <a:gd name="T32" fmla="*/ 27 w 120"/>
                <a:gd name="T33" fmla="*/ 94 h 119"/>
                <a:gd name="T34" fmla="*/ 33 w 120"/>
                <a:gd name="T35" fmla="*/ 9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0" h="119">
                  <a:moveTo>
                    <a:pt x="0" y="119"/>
                  </a:moveTo>
                  <a:cubicBezTo>
                    <a:pt x="12" y="90"/>
                    <a:pt x="12" y="90"/>
                    <a:pt x="12" y="90"/>
                  </a:cubicBezTo>
                  <a:cubicBezTo>
                    <a:pt x="6" y="81"/>
                    <a:pt x="2" y="70"/>
                    <a:pt x="2" y="58"/>
                  </a:cubicBezTo>
                  <a:cubicBezTo>
                    <a:pt x="2" y="26"/>
                    <a:pt x="29" y="0"/>
                    <a:pt x="61" y="0"/>
                  </a:cubicBezTo>
                  <a:cubicBezTo>
                    <a:pt x="94" y="0"/>
                    <a:pt x="120" y="26"/>
                    <a:pt x="120" y="58"/>
                  </a:cubicBezTo>
                  <a:cubicBezTo>
                    <a:pt x="120" y="91"/>
                    <a:pt x="94" y="117"/>
                    <a:pt x="61" y="117"/>
                  </a:cubicBezTo>
                  <a:cubicBezTo>
                    <a:pt x="51" y="117"/>
                    <a:pt x="40" y="114"/>
                    <a:pt x="31" y="109"/>
                  </a:cubicBezTo>
                  <a:lnTo>
                    <a:pt x="0" y="119"/>
                  </a:lnTo>
                  <a:close/>
                  <a:moveTo>
                    <a:pt x="33" y="92"/>
                  </a:moveTo>
                  <a:cubicBezTo>
                    <a:pt x="37" y="94"/>
                    <a:pt x="37" y="94"/>
                    <a:pt x="37" y="94"/>
                  </a:cubicBezTo>
                  <a:cubicBezTo>
                    <a:pt x="44" y="99"/>
                    <a:pt x="52" y="102"/>
                    <a:pt x="61" y="102"/>
                  </a:cubicBezTo>
                  <a:cubicBezTo>
                    <a:pt x="85" y="102"/>
                    <a:pt x="105" y="82"/>
                    <a:pt x="105" y="58"/>
                  </a:cubicBezTo>
                  <a:cubicBezTo>
                    <a:pt x="105" y="34"/>
                    <a:pt x="85" y="15"/>
                    <a:pt x="61" y="15"/>
                  </a:cubicBezTo>
                  <a:cubicBezTo>
                    <a:pt x="37" y="15"/>
                    <a:pt x="18" y="34"/>
                    <a:pt x="18" y="58"/>
                  </a:cubicBezTo>
                  <a:cubicBezTo>
                    <a:pt x="18" y="68"/>
                    <a:pt x="21" y="77"/>
                    <a:pt x="27" y="85"/>
                  </a:cubicBezTo>
                  <a:cubicBezTo>
                    <a:pt x="29" y="88"/>
                    <a:pt x="29" y="88"/>
                    <a:pt x="29" y="88"/>
                  </a:cubicBezTo>
                  <a:cubicBezTo>
                    <a:pt x="27" y="94"/>
                    <a:pt x="27" y="94"/>
                    <a:pt x="27" y="94"/>
                  </a:cubicBezTo>
                  <a:lnTo>
                    <a:pt x="33" y="9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087550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/>
          <p:cNvGrpSpPr/>
          <p:nvPr/>
        </p:nvGrpSpPr>
        <p:grpSpPr>
          <a:xfrm>
            <a:off x="1100918" y="577729"/>
            <a:ext cx="9990164" cy="921920"/>
            <a:chOff x="696686" y="245157"/>
            <a:chExt cx="10591093" cy="921920"/>
          </a:xfrm>
        </p:grpSpPr>
        <p:sp>
          <p:nvSpPr>
            <p:cNvPr id="15" name="矩形 14"/>
            <p:cNvSpPr/>
            <p:nvPr/>
          </p:nvSpPr>
          <p:spPr>
            <a:xfrm>
              <a:off x="696686" y="397636"/>
              <a:ext cx="10591093" cy="769441"/>
            </a:xfrm>
            <a:prstGeom prst="rect">
              <a:avLst/>
            </a:prstGeom>
            <a:solidFill>
              <a:schemeClr val="accent3">
                <a:lumMod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chemeClr val="bg1"/>
                  </a:solidFill>
                </a:rPr>
                <a:t>      人不如狗？</a:t>
              </a:r>
              <a:endParaRPr lang="zh-CN" altLang="zh-CN" sz="4400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矩形 93"/>
            <p:cNvSpPr/>
            <p:nvPr/>
          </p:nvSpPr>
          <p:spPr>
            <a:xfrm flipV="1">
              <a:off x="696686" y="245157"/>
              <a:ext cx="10591093" cy="152479"/>
            </a:xfrm>
            <a:custGeom>
              <a:avLst/>
              <a:gdLst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591093 w 10591093"/>
                <a:gd name="connsiteY2" fmla="*/ 460340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246743 w 10591093"/>
                <a:gd name="connsiteY3" fmla="*/ 460340 h 460340"/>
                <a:gd name="connsiteX4" fmla="*/ 0 w 10591093"/>
                <a:gd name="connsiteY4" fmla="*/ 0 h 460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1093" h="460340">
                  <a:moveTo>
                    <a:pt x="0" y="0"/>
                  </a:moveTo>
                  <a:lnTo>
                    <a:pt x="10591093" y="0"/>
                  </a:lnTo>
                  <a:lnTo>
                    <a:pt x="10271778" y="445826"/>
                  </a:lnTo>
                  <a:lnTo>
                    <a:pt x="246743" y="460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1539387" y="1117600"/>
            <a:ext cx="3581401" cy="5192713"/>
            <a:chOff x="1254125" y="1117600"/>
            <a:chExt cx="3581401" cy="5192713"/>
          </a:xfrm>
        </p:grpSpPr>
        <p:sp>
          <p:nvSpPr>
            <p:cNvPr id="25" name="Freeform 9"/>
            <p:cNvSpPr>
              <a:spLocks/>
            </p:cNvSpPr>
            <p:nvPr/>
          </p:nvSpPr>
          <p:spPr bwMode="auto">
            <a:xfrm>
              <a:off x="1982788" y="3713163"/>
              <a:ext cx="2125663" cy="2597150"/>
            </a:xfrm>
            <a:custGeom>
              <a:avLst/>
              <a:gdLst>
                <a:gd name="T0" fmla="*/ 6 w 838"/>
                <a:gd name="T1" fmla="*/ 944 h 1024"/>
                <a:gd name="T2" fmla="*/ 137 w 838"/>
                <a:gd name="T3" fmla="*/ 0 h 1024"/>
                <a:gd name="T4" fmla="*/ 701 w 838"/>
                <a:gd name="T5" fmla="*/ 0 h 1024"/>
                <a:gd name="T6" fmla="*/ 832 w 838"/>
                <a:gd name="T7" fmla="*/ 944 h 1024"/>
                <a:gd name="T8" fmla="*/ 762 w 838"/>
                <a:gd name="T9" fmla="*/ 1024 h 1024"/>
                <a:gd name="T10" fmla="*/ 76 w 838"/>
                <a:gd name="T11" fmla="*/ 1024 h 1024"/>
                <a:gd name="T12" fmla="*/ 6 w 838"/>
                <a:gd name="T13" fmla="*/ 944 h 1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8" h="1024">
                  <a:moveTo>
                    <a:pt x="6" y="944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701" y="0"/>
                    <a:pt x="701" y="0"/>
                    <a:pt x="701" y="0"/>
                  </a:cubicBezTo>
                  <a:cubicBezTo>
                    <a:pt x="832" y="944"/>
                    <a:pt x="832" y="944"/>
                    <a:pt x="832" y="944"/>
                  </a:cubicBezTo>
                  <a:cubicBezTo>
                    <a:pt x="838" y="986"/>
                    <a:pt x="805" y="1024"/>
                    <a:pt x="762" y="1024"/>
                  </a:cubicBezTo>
                  <a:cubicBezTo>
                    <a:pt x="76" y="1024"/>
                    <a:pt x="76" y="1024"/>
                    <a:pt x="76" y="1024"/>
                  </a:cubicBezTo>
                  <a:cubicBezTo>
                    <a:pt x="33" y="1024"/>
                    <a:pt x="0" y="986"/>
                    <a:pt x="6" y="944"/>
                  </a:cubicBezTo>
                  <a:close/>
                </a:path>
              </a:pathLst>
            </a:custGeom>
            <a:solidFill>
              <a:srgbClr val="D7B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Freeform 10"/>
            <p:cNvSpPr>
              <a:spLocks/>
            </p:cNvSpPr>
            <p:nvPr/>
          </p:nvSpPr>
          <p:spPr bwMode="auto">
            <a:xfrm>
              <a:off x="2268538" y="3713163"/>
              <a:ext cx="1552575" cy="806450"/>
            </a:xfrm>
            <a:custGeom>
              <a:avLst/>
              <a:gdLst>
                <a:gd name="T0" fmla="*/ 612 w 612"/>
                <a:gd name="T1" fmla="*/ 168 h 318"/>
                <a:gd name="T2" fmla="*/ 588 w 612"/>
                <a:gd name="T3" fmla="*/ 0 h 318"/>
                <a:gd name="T4" fmla="*/ 24 w 612"/>
                <a:gd name="T5" fmla="*/ 0 h 318"/>
                <a:gd name="T6" fmla="*/ 0 w 612"/>
                <a:gd name="T7" fmla="*/ 168 h 318"/>
                <a:gd name="T8" fmla="*/ 306 w 612"/>
                <a:gd name="T9" fmla="*/ 318 h 318"/>
                <a:gd name="T10" fmla="*/ 612 w 612"/>
                <a:gd name="T11" fmla="*/ 168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2" h="318">
                  <a:moveTo>
                    <a:pt x="612" y="168"/>
                  </a:moveTo>
                  <a:cubicBezTo>
                    <a:pt x="588" y="0"/>
                    <a:pt x="588" y="0"/>
                    <a:pt x="588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0" y="168"/>
                    <a:pt x="0" y="168"/>
                    <a:pt x="0" y="168"/>
                  </a:cubicBezTo>
                  <a:cubicBezTo>
                    <a:pt x="71" y="259"/>
                    <a:pt x="182" y="318"/>
                    <a:pt x="306" y="318"/>
                  </a:cubicBezTo>
                  <a:cubicBezTo>
                    <a:pt x="430" y="318"/>
                    <a:pt x="541" y="259"/>
                    <a:pt x="612" y="168"/>
                  </a:cubicBezTo>
                  <a:close/>
                </a:path>
              </a:pathLst>
            </a:custGeom>
            <a:solidFill>
              <a:srgbClr val="C09B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Freeform 11"/>
            <p:cNvSpPr>
              <a:spLocks/>
            </p:cNvSpPr>
            <p:nvPr/>
          </p:nvSpPr>
          <p:spPr bwMode="auto">
            <a:xfrm>
              <a:off x="3671888" y="1135063"/>
              <a:ext cx="1163638" cy="1684338"/>
            </a:xfrm>
            <a:custGeom>
              <a:avLst/>
              <a:gdLst>
                <a:gd name="T0" fmla="*/ 0 w 459"/>
                <a:gd name="T1" fmla="*/ 134 h 664"/>
                <a:gd name="T2" fmla="*/ 120 w 459"/>
                <a:gd name="T3" fmla="*/ 14 h 664"/>
                <a:gd name="T4" fmla="*/ 166 w 459"/>
                <a:gd name="T5" fmla="*/ 10 h 664"/>
                <a:gd name="T6" fmla="*/ 459 w 459"/>
                <a:gd name="T7" fmla="*/ 346 h 664"/>
                <a:gd name="T8" fmla="*/ 212 w 459"/>
                <a:gd name="T9" fmla="*/ 664 h 664"/>
                <a:gd name="T10" fmla="*/ 0 w 459"/>
                <a:gd name="T11" fmla="*/ 134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9" h="664">
                  <a:moveTo>
                    <a:pt x="0" y="134"/>
                  </a:moveTo>
                  <a:cubicBezTo>
                    <a:pt x="120" y="14"/>
                    <a:pt x="120" y="14"/>
                    <a:pt x="120" y="14"/>
                  </a:cubicBezTo>
                  <a:cubicBezTo>
                    <a:pt x="133" y="2"/>
                    <a:pt x="152" y="0"/>
                    <a:pt x="166" y="10"/>
                  </a:cubicBezTo>
                  <a:cubicBezTo>
                    <a:pt x="361" y="151"/>
                    <a:pt x="459" y="346"/>
                    <a:pt x="459" y="346"/>
                  </a:cubicBezTo>
                  <a:cubicBezTo>
                    <a:pt x="459" y="346"/>
                    <a:pt x="389" y="593"/>
                    <a:pt x="212" y="664"/>
                  </a:cubicBezTo>
                  <a:lnTo>
                    <a:pt x="0" y="134"/>
                  </a:lnTo>
                  <a:close/>
                </a:path>
              </a:pathLst>
            </a:custGeom>
            <a:solidFill>
              <a:srgbClr val="6446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8" name="Line 12"/>
            <p:cNvSpPr>
              <a:spLocks noChangeShapeType="1"/>
            </p:cNvSpPr>
            <p:nvPr/>
          </p:nvSpPr>
          <p:spPr bwMode="auto">
            <a:xfrm>
              <a:off x="4029075" y="1117600"/>
              <a:ext cx="0" cy="0"/>
            </a:xfrm>
            <a:prstGeom prst="line">
              <a:avLst/>
            </a:prstGeom>
            <a:noFill/>
            <a:ln w="161925" cap="rnd">
              <a:solidFill>
                <a:srgbClr val="4646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Freeform 13"/>
            <p:cNvSpPr>
              <a:spLocks/>
            </p:cNvSpPr>
            <p:nvPr/>
          </p:nvSpPr>
          <p:spPr bwMode="auto">
            <a:xfrm>
              <a:off x="4046538" y="1144588"/>
              <a:ext cx="788988" cy="1674813"/>
            </a:xfrm>
            <a:custGeom>
              <a:avLst/>
              <a:gdLst>
                <a:gd name="T0" fmla="*/ 0 w 311"/>
                <a:gd name="T1" fmla="*/ 0 h 660"/>
                <a:gd name="T2" fmla="*/ 18 w 311"/>
                <a:gd name="T3" fmla="*/ 6 h 660"/>
                <a:gd name="T4" fmla="*/ 311 w 311"/>
                <a:gd name="T5" fmla="*/ 342 h 660"/>
                <a:gd name="T6" fmla="*/ 64 w 311"/>
                <a:gd name="T7" fmla="*/ 660 h 660"/>
                <a:gd name="T8" fmla="*/ 0 w 311"/>
                <a:gd name="T9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" h="660">
                  <a:moveTo>
                    <a:pt x="0" y="0"/>
                  </a:moveTo>
                  <a:cubicBezTo>
                    <a:pt x="6" y="1"/>
                    <a:pt x="13" y="2"/>
                    <a:pt x="18" y="6"/>
                  </a:cubicBezTo>
                  <a:cubicBezTo>
                    <a:pt x="213" y="147"/>
                    <a:pt x="311" y="342"/>
                    <a:pt x="311" y="342"/>
                  </a:cubicBezTo>
                  <a:cubicBezTo>
                    <a:pt x="311" y="342"/>
                    <a:pt x="241" y="589"/>
                    <a:pt x="64" y="660"/>
                  </a:cubicBezTo>
                  <a:cubicBezTo>
                    <a:pt x="64" y="660"/>
                    <a:pt x="237" y="383"/>
                    <a:pt x="0" y="0"/>
                  </a:cubicBezTo>
                  <a:close/>
                </a:path>
              </a:pathLst>
            </a:custGeom>
            <a:solidFill>
              <a:srgbClr val="5537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Freeform 14"/>
            <p:cNvSpPr>
              <a:spLocks/>
            </p:cNvSpPr>
            <p:nvPr/>
          </p:nvSpPr>
          <p:spPr bwMode="auto">
            <a:xfrm>
              <a:off x="1254125" y="1135063"/>
              <a:ext cx="1163638" cy="1684338"/>
            </a:xfrm>
            <a:custGeom>
              <a:avLst/>
              <a:gdLst>
                <a:gd name="T0" fmla="*/ 459 w 459"/>
                <a:gd name="T1" fmla="*/ 134 h 664"/>
                <a:gd name="T2" fmla="*/ 339 w 459"/>
                <a:gd name="T3" fmla="*/ 14 h 664"/>
                <a:gd name="T4" fmla="*/ 293 w 459"/>
                <a:gd name="T5" fmla="*/ 10 h 664"/>
                <a:gd name="T6" fmla="*/ 0 w 459"/>
                <a:gd name="T7" fmla="*/ 346 h 664"/>
                <a:gd name="T8" fmla="*/ 247 w 459"/>
                <a:gd name="T9" fmla="*/ 664 h 664"/>
                <a:gd name="T10" fmla="*/ 459 w 459"/>
                <a:gd name="T11" fmla="*/ 134 h 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9" h="664">
                  <a:moveTo>
                    <a:pt x="459" y="134"/>
                  </a:moveTo>
                  <a:cubicBezTo>
                    <a:pt x="339" y="14"/>
                    <a:pt x="339" y="14"/>
                    <a:pt x="339" y="14"/>
                  </a:cubicBezTo>
                  <a:cubicBezTo>
                    <a:pt x="326" y="2"/>
                    <a:pt x="307" y="0"/>
                    <a:pt x="293" y="10"/>
                  </a:cubicBezTo>
                  <a:cubicBezTo>
                    <a:pt x="98" y="151"/>
                    <a:pt x="0" y="346"/>
                    <a:pt x="0" y="346"/>
                  </a:cubicBezTo>
                  <a:cubicBezTo>
                    <a:pt x="0" y="346"/>
                    <a:pt x="70" y="593"/>
                    <a:pt x="247" y="664"/>
                  </a:cubicBezTo>
                  <a:lnTo>
                    <a:pt x="459" y="134"/>
                  </a:lnTo>
                  <a:close/>
                </a:path>
              </a:pathLst>
            </a:custGeom>
            <a:solidFill>
              <a:srgbClr val="6446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Freeform 15"/>
            <p:cNvSpPr>
              <a:spLocks/>
            </p:cNvSpPr>
            <p:nvPr/>
          </p:nvSpPr>
          <p:spPr bwMode="auto">
            <a:xfrm>
              <a:off x="1881188" y="1296988"/>
              <a:ext cx="2328863" cy="2686050"/>
            </a:xfrm>
            <a:custGeom>
              <a:avLst/>
              <a:gdLst>
                <a:gd name="T0" fmla="*/ 459 w 918"/>
                <a:gd name="T1" fmla="*/ 1059 h 1059"/>
                <a:gd name="T2" fmla="*/ 459 w 918"/>
                <a:gd name="T3" fmla="*/ 1059 h 1059"/>
                <a:gd name="T4" fmla="*/ 0 w 918"/>
                <a:gd name="T5" fmla="*/ 600 h 1059"/>
                <a:gd name="T6" fmla="*/ 0 w 918"/>
                <a:gd name="T7" fmla="*/ 459 h 1059"/>
                <a:gd name="T8" fmla="*/ 459 w 918"/>
                <a:gd name="T9" fmla="*/ 0 h 1059"/>
                <a:gd name="T10" fmla="*/ 459 w 918"/>
                <a:gd name="T11" fmla="*/ 0 h 1059"/>
                <a:gd name="T12" fmla="*/ 918 w 918"/>
                <a:gd name="T13" fmla="*/ 459 h 1059"/>
                <a:gd name="T14" fmla="*/ 918 w 918"/>
                <a:gd name="T15" fmla="*/ 600 h 1059"/>
                <a:gd name="T16" fmla="*/ 459 w 918"/>
                <a:gd name="T17" fmla="*/ 1059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8" h="1059">
                  <a:moveTo>
                    <a:pt x="459" y="1059"/>
                  </a:moveTo>
                  <a:cubicBezTo>
                    <a:pt x="459" y="1059"/>
                    <a:pt x="459" y="1059"/>
                    <a:pt x="459" y="1059"/>
                  </a:cubicBezTo>
                  <a:cubicBezTo>
                    <a:pt x="205" y="1059"/>
                    <a:pt x="0" y="853"/>
                    <a:pt x="0" y="600"/>
                  </a:cubicBezTo>
                  <a:cubicBezTo>
                    <a:pt x="0" y="459"/>
                    <a:pt x="0" y="459"/>
                    <a:pt x="0" y="459"/>
                  </a:cubicBezTo>
                  <a:cubicBezTo>
                    <a:pt x="0" y="205"/>
                    <a:pt x="205" y="0"/>
                    <a:pt x="459" y="0"/>
                  </a:cubicBezTo>
                  <a:cubicBezTo>
                    <a:pt x="459" y="0"/>
                    <a:pt x="459" y="0"/>
                    <a:pt x="459" y="0"/>
                  </a:cubicBezTo>
                  <a:cubicBezTo>
                    <a:pt x="713" y="0"/>
                    <a:pt x="918" y="205"/>
                    <a:pt x="918" y="459"/>
                  </a:cubicBezTo>
                  <a:cubicBezTo>
                    <a:pt x="918" y="600"/>
                    <a:pt x="918" y="600"/>
                    <a:pt x="918" y="600"/>
                  </a:cubicBezTo>
                  <a:cubicBezTo>
                    <a:pt x="918" y="853"/>
                    <a:pt x="713" y="1059"/>
                    <a:pt x="459" y="1059"/>
                  </a:cubicBezTo>
                  <a:close/>
                </a:path>
              </a:pathLst>
            </a:custGeom>
            <a:solidFill>
              <a:srgbClr val="EBC9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1881188" y="1296988"/>
              <a:ext cx="1477963" cy="2686050"/>
            </a:xfrm>
            <a:custGeom>
              <a:avLst/>
              <a:gdLst>
                <a:gd name="T0" fmla="*/ 247 w 583"/>
                <a:gd name="T1" fmla="*/ 600 h 1059"/>
                <a:gd name="T2" fmla="*/ 247 w 583"/>
                <a:gd name="T3" fmla="*/ 459 h 1059"/>
                <a:gd name="T4" fmla="*/ 583 w 583"/>
                <a:gd name="T5" fmla="*/ 17 h 1059"/>
                <a:gd name="T6" fmla="*/ 459 w 583"/>
                <a:gd name="T7" fmla="*/ 0 h 1059"/>
                <a:gd name="T8" fmla="*/ 0 w 583"/>
                <a:gd name="T9" fmla="*/ 459 h 1059"/>
                <a:gd name="T10" fmla="*/ 0 w 583"/>
                <a:gd name="T11" fmla="*/ 600 h 1059"/>
                <a:gd name="T12" fmla="*/ 459 w 583"/>
                <a:gd name="T13" fmla="*/ 1059 h 1059"/>
                <a:gd name="T14" fmla="*/ 583 w 583"/>
                <a:gd name="T15" fmla="*/ 1042 h 1059"/>
                <a:gd name="T16" fmla="*/ 247 w 583"/>
                <a:gd name="T17" fmla="*/ 600 h 10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83" h="1059">
                  <a:moveTo>
                    <a:pt x="247" y="600"/>
                  </a:moveTo>
                  <a:cubicBezTo>
                    <a:pt x="247" y="459"/>
                    <a:pt x="247" y="459"/>
                    <a:pt x="247" y="459"/>
                  </a:cubicBezTo>
                  <a:cubicBezTo>
                    <a:pt x="247" y="248"/>
                    <a:pt x="389" y="71"/>
                    <a:pt x="583" y="17"/>
                  </a:cubicBezTo>
                  <a:cubicBezTo>
                    <a:pt x="543" y="6"/>
                    <a:pt x="502" y="0"/>
                    <a:pt x="459" y="0"/>
                  </a:cubicBezTo>
                  <a:cubicBezTo>
                    <a:pt x="205" y="0"/>
                    <a:pt x="0" y="205"/>
                    <a:pt x="0" y="459"/>
                  </a:cubicBezTo>
                  <a:cubicBezTo>
                    <a:pt x="0" y="600"/>
                    <a:pt x="0" y="600"/>
                    <a:pt x="0" y="600"/>
                  </a:cubicBezTo>
                  <a:cubicBezTo>
                    <a:pt x="0" y="853"/>
                    <a:pt x="205" y="1059"/>
                    <a:pt x="459" y="1059"/>
                  </a:cubicBezTo>
                  <a:cubicBezTo>
                    <a:pt x="502" y="1059"/>
                    <a:pt x="543" y="1053"/>
                    <a:pt x="583" y="1042"/>
                  </a:cubicBezTo>
                  <a:cubicBezTo>
                    <a:pt x="389" y="988"/>
                    <a:pt x="247" y="811"/>
                    <a:pt x="247" y="600"/>
                  </a:cubicBezTo>
                  <a:close/>
                </a:path>
              </a:pathLst>
            </a:custGeom>
            <a:solidFill>
              <a:srgbClr val="D7B4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Freeform 17"/>
            <p:cNvSpPr>
              <a:spLocks/>
            </p:cNvSpPr>
            <p:nvPr/>
          </p:nvSpPr>
          <p:spPr bwMode="auto">
            <a:xfrm>
              <a:off x="2330450" y="3444875"/>
              <a:ext cx="1430338" cy="806450"/>
            </a:xfrm>
            <a:custGeom>
              <a:avLst/>
              <a:gdLst>
                <a:gd name="T0" fmla="*/ 2 w 564"/>
                <a:gd name="T1" fmla="*/ 0 h 318"/>
                <a:gd name="T2" fmla="*/ 0 w 564"/>
                <a:gd name="T3" fmla="*/ 35 h 318"/>
                <a:gd name="T4" fmla="*/ 282 w 564"/>
                <a:gd name="T5" fmla="*/ 318 h 318"/>
                <a:gd name="T6" fmla="*/ 564 w 564"/>
                <a:gd name="T7" fmla="*/ 35 h 318"/>
                <a:gd name="T8" fmla="*/ 562 w 564"/>
                <a:gd name="T9" fmla="*/ 0 h 318"/>
                <a:gd name="T10" fmla="*/ 2 w 564"/>
                <a:gd name="T11" fmla="*/ 0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4" h="318">
                  <a:moveTo>
                    <a:pt x="2" y="0"/>
                  </a:moveTo>
                  <a:cubicBezTo>
                    <a:pt x="1" y="12"/>
                    <a:pt x="0" y="23"/>
                    <a:pt x="0" y="35"/>
                  </a:cubicBezTo>
                  <a:cubicBezTo>
                    <a:pt x="0" y="191"/>
                    <a:pt x="126" y="318"/>
                    <a:pt x="282" y="318"/>
                  </a:cubicBezTo>
                  <a:cubicBezTo>
                    <a:pt x="438" y="318"/>
                    <a:pt x="564" y="191"/>
                    <a:pt x="564" y="35"/>
                  </a:cubicBezTo>
                  <a:cubicBezTo>
                    <a:pt x="564" y="23"/>
                    <a:pt x="563" y="12"/>
                    <a:pt x="562" y="0"/>
                  </a:cubicBezTo>
                  <a:lnTo>
                    <a:pt x="2" y="0"/>
                  </a:lnTo>
                  <a:close/>
                </a:path>
              </a:pathLst>
            </a:custGeom>
            <a:solidFill>
              <a:srgbClr val="F5DC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Freeform 18"/>
            <p:cNvSpPr>
              <a:spLocks/>
            </p:cNvSpPr>
            <p:nvPr/>
          </p:nvSpPr>
          <p:spPr bwMode="auto">
            <a:xfrm>
              <a:off x="2330450" y="3444875"/>
              <a:ext cx="1430338" cy="627063"/>
            </a:xfrm>
            <a:custGeom>
              <a:avLst/>
              <a:gdLst>
                <a:gd name="T0" fmla="*/ 2 w 564"/>
                <a:gd name="T1" fmla="*/ 0 h 247"/>
                <a:gd name="T2" fmla="*/ 0 w 564"/>
                <a:gd name="T3" fmla="*/ 35 h 247"/>
                <a:gd name="T4" fmla="*/ 93 w 564"/>
                <a:gd name="T5" fmla="*/ 245 h 247"/>
                <a:gd name="T6" fmla="*/ 123 w 564"/>
                <a:gd name="T7" fmla="*/ 247 h 247"/>
                <a:gd name="T8" fmla="*/ 271 w 564"/>
                <a:gd name="T9" fmla="*/ 193 h 247"/>
                <a:gd name="T10" fmla="*/ 294 w 564"/>
                <a:gd name="T11" fmla="*/ 193 h 247"/>
                <a:gd name="T12" fmla="*/ 441 w 564"/>
                <a:gd name="T13" fmla="*/ 247 h 247"/>
                <a:gd name="T14" fmla="*/ 471 w 564"/>
                <a:gd name="T15" fmla="*/ 245 h 247"/>
                <a:gd name="T16" fmla="*/ 564 w 564"/>
                <a:gd name="T17" fmla="*/ 35 h 247"/>
                <a:gd name="T18" fmla="*/ 562 w 564"/>
                <a:gd name="T19" fmla="*/ 0 h 247"/>
                <a:gd name="T20" fmla="*/ 2 w 564"/>
                <a:gd name="T21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4" h="247">
                  <a:moveTo>
                    <a:pt x="2" y="0"/>
                  </a:moveTo>
                  <a:cubicBezTo>
                    <a:pt x="1" y="12"/>
                    <a:pt x="0" y="23"/>
                    <a:pt x="0" y="35"/>
                  </a:cubicBezTo>
                  <a:cubicBezTo>
                    <a:pt x="0" y="119"/>
                    <a:pt x="36" y="193"/>
                    <a:pt x="93" y="245"/>
                  </a:cubicBezTo>
                  <a:cubicBezTo>
                    <a:pt x="103" y="246"/>
                    <a:pt x="113" y="247"/>
                    <a:pt x="123" y="247"/>
                  </a:cubicBezTo>
                  <a:cubicBezTo>
                    <a:pt x="179" y="247"/>
                    <a:pt x="231" y="227"/>
                    <a:pt x="271" y="193"/>
                  </a:cubicBezTo>
                  <a:cubicBezTo>
                    <a:pt x="277" y="188"/>
                    <a:pt x="287" y="188"/>
                    <a:pt x="294" y="193"/>
                  </a:cubicBezTo>
                  <a:cubicBezTo>
                    <a:pt x="333" y="227"/>
                    <a:pt x="385" y="247"/>
                    <a:pt x="441" y="247"/>
                  </a:cubicBezTo>
                  <a:cubicBezTo>
                    <a:pt x="451" y="247"/>
                    <a:pt x="461" y="246"/>
                    <a:pt x="471" y="245"/>
                  </a:cubicBezTo>
                  <a:cubicBezTo>
                    <a:pt x="528" y="193"/>
                    <a:pt x="564" y="119"/>
                    <a:pt x="564" y="35"/>
                  </a:cubicBezTo>
                  <a:cubicBezTo>
                    <a:pt x="564" y="23"/>
                    <a:pt x="563" y="12"/>
                    <a:pt x="562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EBC9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Oval 19"/>
            <p:cNvSpPr>
              <a:spLocks noChangeArrowheads="1"/>
            </p:cNvSpPr>
            <p:nvPr/>
          </p:nvSpPr>
          <p:spPr bwMode="auto">
            <a:xfrm>
              <a:off x="2238375" y="3087688"/>
              <a:ext cx="806450" cy="806450"/>
            </a:xfrm>
            <a:prstGeom prst="ellipse">
              <a:avLst/>
            </a:prstGeom>
            <a:solidFill>
              <a:srgbClr val="FAEB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Oval 20"/>
            <p:cNvSpPr>
              <a:spLocks noChangeArrowheads="1"/>
            </p:cNvSpPr>
            <p:nvPr/>
          </p:nvSpPr>
          <p:spPr bwMode="auto">
            <a:xfrm>
              <a:off x="3044825" y="3087688"/>
              <a:ext cx="806450" cy="806450"/>
            </a:xfrm>
            <a:prstGeom prst="ellipse">
              <a:avLst/>
            </a:prstGeom>
            <a:solidFill>
              <a:srgbClr val="FAEB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Line 21"/>
            <p:cNvSpPr>
              <a:spLocks noChangeShapeType="1"/>
            </p:cNvSpPr>
            <p:nvPr/>
          </p:nvSpPr>
          <p:spPr bwMode="auto">
            <a:xfrm>
              <a:off x="2060575" y="1117600"/>
              <a:ext cx="0" cy="0"/>
            </a:xfrm>
            <a:prstGeom prst="line">
              <a:avLst/>
            </a:prstGeom>
            <a:noFill/>
            <a:ln w="161925" cap="rnd">
              <a:solidFill>
                <a:srgbClr val="46464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8" name="Oval 22"/>
            <p:cNvSpPr>
              <a:spLocks noChangeArrowheads="1"/>
            </p:cNvSpPr>
            <p:nvPr/>
          </p:nvSpPr>
          <p:spPr bwMode="auto">
            <a:xfrm>
              <a:off x="2865438" y="3176588"/>
              <a:ext cx="360363" cy="357188"/>
            </a:xfrm>
            <a:prstGeom prst="ellipse">
              <a:avLst/>
            </a:prstGeom>
            <a:solidFill>
              <a:srgbClr val="5537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9" name="Freeform 23"/>
            <p:cNvSpPr>
              <a:spLocks/>
            </p:cNvSpPr>
            <p:nvPr/>
          </p:nvSpPr>
          <p:spPr bwMode="auto">
            <a:xfrm>
              <a:off x="1254125" y="1144588"/>
              <a:ext cx="788988" cy="1674813"/>
            </a:xfrm>
            <a:custGeom>
              <a:avLst/>
              <a:gdLst>
                <a:gd name="T0" fmla="*/ 311 w 311"/>
                <a:gd name="T1" fmla="*/ 0 h 660"/>
                <a:gd name="T2" fmla="*/ 293 w 311"/>
                <a:gd name="T3" fmla="*/ 6 h 660"/>
                <a:gd name="T4" fmla="*/ 0 w 311"/>
                <a:gd name="T5" fmla="*/ 342 h 660"/>
                <a:gd name="T6" fmla="*/ 247 w 311"/>
                <a:gd name="T7" fmla="*/ 660 h 660"/>
                <a:gd name="T8" fmla="*/ 311 w 311"/>
                <a:gd name="T9" fmla="*/ 0 h 6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1" h="660">
                  <a:moveTo>
                    <a:pt x="311" y="0"/>
                  </a:moveTo>
                  <a:cubicBezTo>
                    <a:pt x="305" y="1"/>
                    <a:pt x="298" y="2"/>
                    <a:pt x="293" y="6"/>
                  </a:cubicBezTo>
                  <a:cubicBezTo>
                    <a:pt x="98" y="147"/>
                    <a:pt x="0" y="342"/>
                    <a:pt x="0" y="342"/>
                  </a:cubicBezTo>
                  <a:cubicBezTo>
                    <a:pt x="0" y="342"/>
                    <a:pt x="70" y="589"/>
                    <a:pt x="247" y="660"/>
                  </a:cubicBezTo>
                  <a:cubicBezTo>
                    <a:pt x="247" y="660"/>
                    <a:pt x="74" y="383"/>
                    <a:pt x="311" y="0"/>
                  </a:cubicBezTo>
                  <a:close/>
                </a:path>
              </a:pathLst>
            </a:custGeom>
            <a:solidFill>
              <a:srgbClr val="5537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1" name="Freeform 25"/>
            <p:cNvSpPr>
              <a:spLocks/>
            </p:cNvSpPr>
            <p:nvPr/>
          </p:nvSpPr>
          <p:spPr bwMode="auto">
            <a:xfrm>
              <a:off x="2417763" y="2549525"/>
              <a:ext cx="177800" cy="269875"/>
            </a:xfrm>
            <a:custGeom>
              <a:avLst/>
              <a:gdLst>
                <a:gd name="T0" fmla="*/ 35 w 70"/>
                <a:gd name="T1" fmla="*/ 106 h 106"/>
                <a:gd name="T2" fmla="*/ 0 w 70"/>
                <a:gd name="T3" fmla="*/ 71 h 106"/>
                <a:gd name="T4" fmla="*/ 0 w 70"/>
                <a:gd name="T5" fmla="*/ 35 h 106"/>
                <a:gd name="T6" fmla="*/ 35 w 70"/>
                <a:gd name="T7" fmla="*/ 0 h 106"/>
                <a:gd name="T8" fmla="*/ 70 w 70"/>
                <a:gd name="T9" fmla="*/ 35 h 106"/>
                <a:gd name="T10" fmla="*/ 70 w 70"/>
                <a:gd name="T11" fmla="*/ 71 h 106"/>
                <a:gd name="T12" fmla="*/ 35 w 70"/>
                <a:gd name="T13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106">
                  <a:moveTo>
                    <a:pt x="35" y="106"/>
                  </a:moveTo>
                  <a:cubicBezTo>
                    <a:pt x="16" y="106"/>
                    <a:pt x="0" y="90"/>
                    <a:pt x="0" y="7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6"/>
                    <a:pt x="16" y="0"/>
                    <a:pt x="35" y="0"/>
                  </a:cubicBezTo>
                  <a:cubicBezTo>
                    <a:pt x="55" y="0"/>
                    <a:pt x="70" y="16"/>
                    <a:pt x="70" y="35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0" y="90"/>
                    <a:pt x="55" y="106"/>
                    <a:pt x="35" y="106"/>
                  </a:cubicBezTo>
                  <a:close/>
                </a:path>
              </a:pathLst>
            </a:custGeom>
            <a:solidFill>
              <a:srgbClr val="5537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2" name="Freeform 26"/>
            <p:cNvSpPr>
              <a:spLocks/>
            </p:cNvSpPr>
            <p:nvPr/>
          </p:nvSpPr>
          <p:spPr bwMode="auto">
            <a:xfrm>
              <a:off x="3494088" y="2549525"/>
              <a:ext cx="177800" cy="269875"/>
            </a:xfrm>
            <a:custGeom>
              <a:avLst/>
              <a:gdLst>
                <a:gd name="T0" fmla="*/ 35 w 70"/>
                <a:gd name="T1" fmla="*/ 106 h 106"/>
                <a:gd name="T2" fmla="*/ 0 w 70"/>
                <a:gd name="T3" fmla="*/ 71 h 106"/>
                <a:gd name="T4" fmla="*/ 0 w 70"/>
                <a:gd name="T5" fmla="*/ 35 h 106"/>
                <a:gd name="T6" fmla="*/ 35 w 70"/>
                <a:gd name="T7" fmla="*/ 0 h 106"/>
                <a:gd name="T8" fmla="*/ 70 w 70"/>
                <a:gd name="T9" fmla="*/ 35 h 106"/>
                <a:gd name="T10" fmla="*/ 70 w 70"/>
                <a:gd name="T11" fmla="*/ 71 h 106"/>
                <a:gd name="T12" fmla="*/ 35 w 70"/>
                <a:gd name="T13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" h="106">
                  <a:moveTo>
                    <a:pt x="35" y="106"/>
                  </a:moveTo>
                  <a:cubicBezTo>
                    <a:pt x="15" y="106"/>
                    <a:pt x="0" y="90"/>
                    <a:pt x="0" y="7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16"/>
                    <a:pt x="15" y="0"/>
                    <a:pt x="35" y="0"/>
                  </a:cubicBezTo>
                  <a:cubicBezTo>
                    <a:pt x="54" y="0"/>
                    <a:pt x="70" y="16"/>
                    <a:pt x="70" y="35"/>
                  </a:cubicBezTo>
                  <a:cubicBezTo>
                    <a:pt x="70" y="71"/>
                    <a:pt x="70" y="71"/>
                    <a:pt x="70" y="71"/>
                  </a:cubicBezTo>
                  <a:cubicBezTo>
                    <a:pt x="70" y="90"/>
                    <a:pt x="54" y="106"/>
                    <a:pt x="35" y="106"/>
                  </a:cubicBezTo>
                  <a:close/>
                </a:path>
              </a:pathLst>
            </a:custGeom>
            <a:solidFill>
              <a:srgbClr val="55373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" name="文本框 1"/>
          <p:cNvSpPr txBox="1"/>
          <p:nvPr/>
        </p:nvSpPr>
        <p:spPr>
          <a:xfrm>
            <a:off x="5500100" y="3093131"/>
            <a:ext cx="4528752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zh-CN" altLang="zh-CN" sz="2400" dirty="0">
                <a:solidFill>
                  <a:schemeClr val="bg1"/>
                </a:solidFill>
                <a:latin typeface="+mj-ea"/>
                <a:ea typeface="+mj-ea"/>
              </a:rPr>
              <a:t>年轻人月均宠物支出为</a:t>
            </a:r>
            <a:r>
              <a:rPr lang="en-US" altLang="zh-CN" sz="2400" dirty="0">
                <a:solidFill>
                  <a:schemeClr val="bg1"/>
                </a:solidFill>
                <a:latin typeface="+mj-ea"/>
                <a:ea typeface="+mj-ea"/>
              </a:rPr>
              <a:t>631.7</a:t>
            </a:r>
            <a:r>
              <a:rPr lang="zh-CN" altLang="en-US" sz="2400" dirty="0">
                <a:solidFill>
                  <a:schemeClr val="bg1"/>
                </a:solidFill>
                <a:latin typeface="+mj-ea"/>
                <a:ea typeface="+mj-ea"/>
              </a:rPr>
              <a:t>元</a:t>
            </a:r>
            <a:endParaRPr lang="zh-CN" altLang="zh-CN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5500100" y="5748337"/>
            <a:ext cx="5109091" cy="461665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</a:bodyPr>
          <a:lstStyle/>
          <a:p>
            <a:r>
              <a:rPr lang="zh-CN" altLang="zh-CN" sz="2400" dirty="0">
                <a:solidFill>
                  <a:schemeClr val="bg1"/>
                </a:solidFill>
                <a:latin typeface="+mj-ea"/>
                <a:ea typeface="+mj-ea"/>
              </a:rPr>
              <a:t>宠物剪毛费用平均高于自身理发费用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331629" y="2072025"/>
            <a:ext cx="5176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7200" b="1" dirty="0">
                <a:solidFill>
                  <a:schemeClr val="accent4"/>
                </a:solidFill>
                <a:latin typeface="Impact" panose="020B0806030902050204" pitchFamily="34" charset="0"/>
                <a:ea typeface="+mj-ea"/>
              </a:rPr>
              <a:t>￥</a:t>
            </a:r>
            <a:r>
              <a:rPr lang="en-US" altLang="zh-CN" sz="7200" b="1" dirty="0">
                <a:solidFill>
                  <a:schemeClr val="accent4"/>
                </a:solidFill>
                <a:latin typeface="Impact" panose="020B0806030902050204" pitchFamily="34" charset="0"/>
                <a:ea typeface="+mj-ea"/>
              </a:rPr>
              <a:t>631.7/</a:t>
            </a:r>
            <a:r>
              <a:rPr lang="zh-CN" altLang="en-US" sz="7200" b="1" dirty="0">
                <a:solidFill>
                  <a:schemeClr val="accent4"/>
                </a:solidFill>
                <a:latin typeface="Impact" panose="020B0806030902050204" pitchFamily="34" charset="0"/>
                <a:ea typeface="+mj-ea"/>
              </a:rPr>
              <a:t>月</a:t>
            </a:r>
            <a:endParaRPr lang="zh-CN" altLang="zh-CN" sz="7200" b="1" dirty="0">
              <a:solidFill>
                <a:schemeClr val="accent4"/>
              </a:solidFill>
              <a:latin typeface="Impact" panose="020B0806030902050204" pitchFamily="34" charset="0"/>
              <a:ea typeface="+mj-ea"/>
            </a:endParaRPr>
          </a:p>
        </p:txBody>
      </p:sp>
      <p:sp>
        <p:nvSpPr>
          <p:cNvPr id="19" name="Freeform 5"/>
          <p:cNvSpPr>
            <a:spLocks noEditPoints="1"/>
          </p:cNvSpPr>
          <p:nvPr/>
        </p:nvSpPr>
        <p:spPr bwMode="auto">
          <a:xfrm rot="20206504">
            <a:off x="1639400" y="414338"/>
            <a:ext cx="1968500" cy="1414462"/>
          </a:xfrm>
          <a:custGeom>
            <a:avLst/>
            <a:gdLst>
              <a:gd name="T0" fmla="*/ 2346 w 4562"/>
              <a:gd name="T1" fmla="*/ 673 h 3277"/>
              <a:gd name="T2" fmla="*/ 2622 w 4562"/>
              <a:gd name="T3" fmla="*/ 341 h 3277"/>
              <a:gd name="T4" fmla="*/ 2523 w 4562"/>
              <a:gd name="T5" fmla="*/ 100 h 3277"/>
              <a:gd name="T6" fmla="*/ 2281 w 4562"/>
              <a:gd name="T7" fmla="*/ 0 h 3277"/>
              <a:gd name="T8" fmla="*/ 2040 w 4562"/>
              <a:gd name="T9" fmla="*/ 100 h 3277"/>
              <a:gd name="T10" fmla="*/ 1940 w 4562"/>
              <a:gd name="T11" fmla="*/ 341 h 3277"/>
              <a:gd name="T12" fmla="*/ 2189 w 4562"/>
              <a:gd name="T13" fmla="*/ 668 h 3277"/>
              <a:gd name="T14" fmla="*/ 1360 w 4562"/>
              <a:gd name="T15" fmla="*/ 2125 h 3277"/>
              <a:gd name="T16" fmla="*/ 433 w 4562"/>
              <a:gd name="T17" fmla="*/ 1313 h 3277"/>
              <a:gd name="T18" fmla="*/ 571 w 4562"/>
              <a:gd name="T19" fmla="*/ 1074 h 3277"/>
              <a:gd name="T20" fmla="*/ 286 w 4562"/>
              <a:gd name="T21" fmla="*/ 793 h 3277"/>
              <a:gd name="T22" fmla="*/ 0 w 4562"/>
              <a:gd name="T23" fmla="*/ 1074 h 3277"/>
              <a:gd name="T24" fmla="*/ 286 w 4562"/>
              <a:gd name="T25" fmla="*/ 1355 h 3277"/>
              <a:gd name="T26" fmla="*/ 401 w 4562"/>
              <a:gd name="T27" fmla="*/ 1332 h 3277"/>
              <a:gd name="T28" fmla="*/ 719 w 4562"/>
              <a:gd name="T29" fmla="*/ 2917 h 3277"/>
              <a:gd name="T30" fmla="*/ 2281 w 4562"/>
              <a:gd name="T31" fmla="*/ 3277 h 3277"/>
              <a:gd name="T32" fmla="*/ 3834 w 4562"/>
              <a:gd name="T33" fmla="*/ 2917 h 3277"/>
              <a:gd name="T34" fmla="*/ 4222 w 4562"/>
              <a:gd name="T35" fmla="*/ 1355 h 3277"/>
              <a:gd name="T36" fmla="*/ 3304 w 4562"/>
              <a:gd name="T37" fmla="*/ 2138 h 3277"/>
              <a:gd name="T38" fmla="*/ 2346 w 4562"/>
              <a:gd name="T39" fmla="*/ 673 h 3277"/>
              <a:gd name="T40" fmla="*/ 4277 w 4562"/>
              <a:gd name="T41" fmla="*/ 793 h 3277"/>
              <a:gd name="T42" fmla="*/ 3991 w 4562"/>
              <a:gd name="T43" fmla="*/ 1074 h 3277"/>
              <a:gd name="T44" fmla="*/ 4277 w 4562"/>
              <a:gd name="T45" fmla="*/ 1355 h 3277"/>
              <a:gd name="T46" fmla="*/ 4562 w 4562"/>
              <a:gd name="T47" fmla="*/ 1074 h 3277"/>
              <a:gd name="T48" fmla="*/ 4277 w 4562"/>
              <a:gd name="T49" fmla="*/ 793 h 3277"/>
              <a:gd name="T50" fmla="*/ 4277 w 4562"/>
              <a:gd name="T51" fmla="*/ 793 h 3277"/>
              <a:gd name="T52" fmla="*/ 4277 w 4562"/>
              <a:gd name="T53" fmla="*/ 793 h 32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4562" h="3277">
                <a:moveTo>
                  <a:pt x="2346" y="673"/>
                </a:moveTo>
                <a:cubicBezTo>
                  <a:pt x="2503" y="641"/>
                  <a:pt x="2622" y="507"/>
                  <a:pt x="2622" y="341"/>
                </a:cubicBezTo>
                <a:cubicBezTo>
                  <a:pt x="2622" y="251"/>
                  <a:pt x="2587" y="164"/>
                  <a:pt x="2523" y="100"/>
                </a:cubicBezTo>
                <a:cubicBezTo>
                  <a:pt x="2459" y="36"/>
                  <a:pt x="2372" y="0"/>
                  <a:pt x="2281" y="0"/>
                </a:cubicBezTo>
                <a:cubicBezTo>
                  <a:pt x="2191" y="0"/>
                  <a:pt x="2104" y="36"/>
                  <a:pt x="2040" y="100"/>
                </a:cubicBezTo>
                <a:cubicBezTo>
                  <a:pt x="1976" y="164"/>
                  <a:pt x="1940" y="251"/>
                  <a:pt x="1940" y="341"/>
                </a:cubicBezTo>
                <a:cubicBezTo>
                  <a:pt x="1940" y="498"/>
                  <a:pt x="2046" y="627"/>
                  <a:pt x="2189" y="668"/>
                </a:cubicBezTo>
                <a:cubicBezTo>
                  <a:pt x="1360" y="2125"/>
                  <a:pt x="1360" y="2125"/>
                  <a:pt x="1360" y="2125"/>
                </a:cubicBezTo>
                <a:cubicBezTo>
                  <a:pt x="433" y="1313"/>
                  <a:pt x="433" y="1313"/>
                  <a:pt x="433" y="1313"/>
                </a:cubicBezTo>
                <a:cubicBezTo>
                  <a:pt x="516" y="1263"/>
                  <a:pt x="571" y="1175"/>
                  <a:pt x="571" y="1074"/>
                </a:cubicBezTo>
                <a:cubicBezTo>
                  <a:pt x="571" y="917"/>
                  <a:pt x="442" y="793"/>
                  <a:pt x="286" y="793"/>
                </a:cubicBezTo>
                <a:cubicBezTo>
                  <a:pt x="129" y="793"/>
                  <a:pt x="0" y="917"/>
                  <a:pt x="0" y="1074"/>
                </a:cubicBezTo>
                <a:cubicBezTo>
                  <a:pt x="0" y="1231"/>
                  <a:pt x="129" y="1355"/>
                  <a:pt x="286" y="1355"/>
                </a:cubicBezTo>
                <a:cubicBezTo>
                  <a:pt x="327" y="1355"/>
                  <a:pt x="364" y="1346"/>
                  <a:pt x="401" y="1332"/>
                </a:cubicBezTo>
                <a:cubicBezTo>
                  <a:pt x="719" y="2917"/>
                  <a:pt x="719" y="2917"/>
                  <a:pt x="719" y="2917"/>
                </a:cubicBezTo>
                <a:cubicBezTo>
                  <a:pt x="871" y="3125"/>
                  <a:pt x="1512" y="3277"/>
                  <a:pt x="2281" y="3277"/>
                </a:cubicBezTo>
                <a:cubicBezTo>
                  <a:pt x="3032" y="3277"/>
                  <a:pt x="3664" y="3116"/>
                  <a:pt x="3834" y="2917"/>
                </a:cubicBezTo>
                <a:cubicBezTo>
                  <a:pt x="4222" y="1355"/>
                  <a:pt x="4222" y="1355"/>
                  <a:pt x="4222" y="1355"/>
                </a:cubicBezTo>
                <a:cubicBezTo>
                  <a:pt x="3304" y="2138"/>
                  <a:pt x="3304" y="2138"/>
                  <a:pt x="3304" y="2138"/>
                </a:cubicBezTo>
                <a:lnTo>
                  <a:pt x="2346" y="673"/>
                </a:lnTo>
                <a:close/>
                <a:moveTo>
                  <a:pt x="4277" y="793"/>
                </a:moveTo>
                <a:cubicBezTo>
                  <a:pt x="4120" y="793"/>
                  <a:pt x="3991" y="917"/>
                  <a:pt x="3991" y="1074"/>
                </a:cubicBezTo>
                <a:cubicBezTo>
                  <a:pt x="3991" y="1231"/>
                  <a:pt x="4120" y="1355"/>
                  <a:pt x="4277" y="1355"/>
                </a:cubicBezTo>
                <a:cubicBezTo>
                  <a:pt x="4433" y="1355"/>
                  <a:pt x="4562" y="1231"/>
                  <a:pt x="4562" y="1074"/>
                </a:cubicBezTo>
                <a:cubicBezTo>
                  <a:pt x="4562" y="917"/>
                  <a:pt x="4433" y="793"/>
                  <a:pt x="4277" y="793"/>
                </a:cubicBezTo>
                <a:close/>
                <a:moveTo>
                  <a:pt x="4277" y="793"/>
                </a:moveTo>
                <a:cubicBezTo>
                  <a:pt x="4277" y="793"/>
                  <a:pt x="4277" y="793"/>
                  <a:pt x="4277" y="79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 rot="810414">
            <a:off x="1050903" y="3989076"/>
            <a:ext cx="1902155" cy="58477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zh-CN" altLang="en-US" sz="3200" b="1" dirty="0"/>
              <a:t>年度支出</a:t>
            </a:r>
            <a:endParaRPr lang="en-US" altLang="zh-CN" sz="3200" b="1" dirty="0"/>
          </a:p>
        </p:txBody>
      </p:sp>
      <p:sp>
        <p:nvSpPr>
          <p:cNvPr id="21" name="文本框 20"/>
          <p:cNvSpPr txBox="1"/>
          <p:nvPr/>
        </p:nvSpPr>
        <p:spPr>
          <a:xfrm>
            <a:off x="2401222" y="5280279"/>
            <a:ext cx="2573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b="1" dirty="0">
                <a:solidFill>
                  <a:srgbClr val="553732"/>
                </a:solidFill>
                <a:latin typeface="Impact" panose="020B0806030902050204" pitchFamily="34" charset="0"/>
              </a:rPr>
              <a:t>11.5</a:t>
            </a:r>
            <a:r>
              <a:rPr lang="zh-CN" altLang="en-US" sz="5400" b="1" dirty="0">
                <a:solidFill>
                  <a:srgbClr val="553732"/>
                </a:solidFill>
                <a:latin typeface="Impact" panose="020B0806030902050204" pitchFamily="34" charset="0"/>
              </a:rPr>
              <a:t>万</a:t>
            </a:r>
            <a:endParaRPr lang="zh-CN" altLang="zh-CN" sz="5400" b="1" dirty="0">
              <a:solidFill>
                <a:srgbClr val="553732"/>
              </a:solidFill>
              <a:latin typeface="Impact" panose="020B080603090205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452079" y="4510475"/>
            <a:ext cx="1440665" cy="584775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zh-CN" sz="3200" b="1" dirty="0">
                <a:solidFill>
                  <a:schemeClr val="accent3"/>
                </a:solidFill>
              </a:rPr>
              <a:t>TOP.1</a:t>
            </a:r>
            <a:endParaRPr lang="zh-CN" altLang="zh-CN" sz="3200" b="1" dirty="0">
              <a:solidFill>
                <a:schemeClr val="accent3"/>
              </a:solidFill>
            </a:endParaRPr>
          </a:p>
        </p:txBody>
      </p:sp>
      <p:grpSp>
        <p:nvGrpSpPr>
          <p:cNvPr id="57" name="组合 56"/>
          <p:cNvGrpSpPr/>
          <p:nvPr/>
        </p:nvGrpSpPr>
        <p:grpSpPr>
          <a:xfrm>
            <a:off x="8286491" y="3990976"/>
            <a:ext cx="1604962" cy="1563686"/>
            <a:chOff x="5610226" y="3990976"/>
            <a:chExt cx="1604962" cy="1563686"/>
          </a:xfrm>
          <a:solidFill>
            <a:schemeClr val="accent4"/>
          </a:solidFill>
        </p:grpSpPr>
        <p:sp>
          <p:nvSpPr>
            <p:cNvPr id="48" name="Freeform 30"/>
            <p:cNvSpPr>
              <a:spLocks noEditPoints="1"/>
            </p:cNvSpPr>
            <p:nvPr/>
          </p:nvSpPr>
          <p:spPr bwMode="auto">
            <a:xfrm>
              <a:off x="6143626" y="4343400"/>
              <a:ext cx="320675" cy="320675"/>
            </a:xfrm>
            <a:custGeom>
              <a:avLst/>
              <a:gdLst>
                <a:gd name="T0" fmla="*/ 79 w 79"/>
                <a:gd name="T1" fmla="*/ 39 h 79"/>
                <a:gd name="T2" fmla="*/ 39 w 79"/>
                <a:gd name="T3" fmla="*/ 79 h 79"/>
                <a:gd name="T4" fmla="*/ 0 w 79"/>
                <a:gd name="T5" fmla="*/ 39 h 79"/>
                <a:gd name="T6" fmla="*/ 39 w 79"/>
                <a:gd name="T7" fmla="*/ 0 h 79"/>
                <a:gd name="T8" fmla="*/ 79 w 79"/>
                <a:gd name="T9" fmla="*/ 39 h 79"/>
                <a:gd name="T10" fmla="*/ 79 w 79"/>
                <a:gd name="T11" fmla="*/ 39 h 79"/>
                <a:gd name="T12" fmla="*/ 79 w 79"/>
                <a:gd name="T13" fmla="*/ 3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79">
                  <a:moveTo>
                    <a:pt x="79" y="39"/>
                  </a:moveTo>
                  <a:cubicBezTo>
                    <a:pt x="79" y="61"/>
                    <a:pt x="61" y="79"/>
                    <a:pt x="39" y="79"/>
                  </a:cubicBezTo>
                  <a:cubicBezTo>
                    <a:pt x="18" y="79"/>
                    <a:pt x="0" y="61"/>
                    <a:pt x="0" y="39"/>
                  </a:cubicBezTo>
                  <a:cubicBezTo>
                    <a:pt x="0" y="17"/>
                    <a:pt x="18" y="0"/>
                    <a:pt x="39" y="0"/>
                  </a:cubicBezTo>
                  <a:cubicBezTo>
                    <a:pt x="61" y="0"/>
                    <a:pt x="79" y="17"/>
                    <a:pt x="79" y="39"/>
                  </a:cubicBezTo>
                  <a:close/>
                  <a:moveTo>
                    <a:pt x="79" y="39"/>
                  </a:moveTo>
                  <a:cubicBezTo>
                    <a:pt x="79" y="39"/>
                    <a:pt x="79" y="39"/>
                    <a:pt x="79" y="3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31"/>
            <p:cNvSpPr>
              <a:spLocks noEditPoints="1"/>
            </p:cNvSpPr>
            <p:nvPr/>
          </p:nvSpPr>
          <p:spPr bwMode="auto">
            <a:xfrm>
              <a:off x="6867526" y="3990976"/>
              <a:ext cx="339725" cy="349250"/>
            </a:xfrm>
            <a:custGeom>
              <a:avLst/>
              <a:gdLst>
                <a:gd name="T0" fmla="*/ 84 w 84"/>
                <a:gd name="T1" fmla="*/ 43 h 86"/>
                <a:gd name="T2" fmla="*/ 42 w 84"/>
                <a:gd name="T3" fmla="*/ 86 h 86"/>
                <a:gd name="T4" fmla="*/ 0 w 84"/>
                <a:gd name="T5" fmla="*/ 43 h 86"/>
                <a:gd name="T6" fmla="*/ 42 w 84"/>
                <a:gd name="T7" fmla="*/ 0 h 86"/>
                <a:gd name="T8" fmla="*/ 84 w 84"/>
                <a:gd name="T9" fmla="*/ 43 h 86"/>
                <a:gd name="T10" fmla="*/ 84 w 84"/>
                <a:gd name="T11" fmla="*/ 43 h 86"/>
                <a:gd name="T12" fmla="*/ 84 w 84"/>
                <a:gd name="T13" fmla="*/ 4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4" h="86">
                  <a:moveTo>
                    <a:pt x="84" y="43"/>
                  </a:moveTo>
                  <a:cubicBezTo>
                    <a:pt x="84" y="67"/>
                    <a:pt x="65" y="86"/>
                    <a:pt x="42" y="86"/>
                  </a:cubicBezTo>
                  <a:cubicBezTo>
                    <a:pt x="19" y="86"/>
                    <a:pt x="0" y="67"/>
                    <a:pt x="0" y="43"/>
                  </a:cubicBezTo>
                  <a:cubicBezTo>
                    <a:pt x="0" y="19"/>
                    <a:pt x="19" y="0"/>
                    <a:pt x="42" y="0"/>
                  </a:cubicBezTo>
                  <a:cubicBezTo>
                    <a:pt x="65" y="0"/>
                    <a:pt x="84" y="19"/>
                    <a:pt x="84" y="43"/>
                  </a:cubicBezTo>
                  <a:close/>
                  <a:moveTo>
                    <a:pt x="84" y="43"/>
                  </a:moveTo>
                  <a:cubicBezTo>
                    <a:pt x="84" y="43"/>
                    <a:pt x="84" y="43"/>
                    <a:pt x="84" y="43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32"/>
            <p:cNvSpPr>
              <a:spLocks noEditPoints="1"/>
            </p:cNvSpPr>
            <p:nvPr/>
          </p:nvSpPr>
          <p:spPr bwMode="auto">
            <a:xfrm>
              <a:off x="6430963" y="4194175"/>
              <a:ext cx="784225" cy="1355725"/>
            </a:xfrm>
            <a:custGeom>
              <a:avLst/>
              <a:gdLst>
                <a:gd name="T0" fmla="*/ 178 w 194"/>
                <a:gd name="T1" fmla="*/ 54 h 335"/>
                <a:gd name="T2" fmla="*/ 123 w 194"/>
                <a:gd name="T3" fmla="*/ 53 h 335"/>
                <a:gd name="T4" fmla="*/ 47 w 194"/>
                <a:gd name="T5" fmla="*/ 64 h 335"/>
                <a:gd name="T6" fmla="*/ 3 w 194"/>
                <a:gd name="T7" fmla="*/ 2 h 335"/>
                <a:gd name="T8" fmla="*/ 0 w 194"/>
                <a:gd name="T9" fmla="*/ 0 h 335"/>
                <a:gd name="T10" fmla="*/ 31 w 194"/>
                <a:gd name="T11" fmla="*/ 63 h 335"/>
                <a:gd name="T12" fmla="*/ 40 w 194"/>
                <a:gd name="T13" fmla="*/ 65 h 335"/>
                <a:gd name="T14" fmla="*/ 40 w 194"/>
                <a:gd name="T15" fmla="*/ 69 h 335"/>
                <a:gd name="T16" fmla="*/ 39 w 194"/>
                <a:gd name="T17" fmla="*/ 67 h 335"/>
                <a:gd name="T18" fmla="*/ 32 w 194"/>
                <a:gd name="T19" fmla="*/ 65 h 335"/>
                <a:gd name="T20" fmla="*/ 34 w 194"/>
                <a:gd name="T21" fmla="*/ 71 h 335"/>
                <a:gd name="T22" fmla="*/ 28 w 194"/>
                <a:gd name="T23" fmla="*/ 109 h 335"/>
                <a:gd name="T24" fmla="*/ 26 w 194"/>
                <a:gd name="T25" fmla="*/ 128 h 335"/>
                <a:gd name="T26" fmla="*/ 50 w 194"/>
                <a:gd name="T27" fmla="*/ 138 h 335"/>
                <a:gd name="T28" fmla="*/ 58 w 194"/>
                <a:gd name="T29" fmla="*/ 114 h 335"/>
                <a:gd name="T30" fmla="*/ 57 w 194"/>
                <a:gd name="T31" fmla="*/ 114 h 335"/>
                <a:gd name="T32" fmla="*/ 58 w 194"/>
                <a:gd name="T33" fmla="*/ 114 h 335"/>
                <a:gd name="T34" fmla="*/ 47 w 194"/>
                <a:gd name="T35" fmla="*/ 88 h 335"/>
                <a:gd name="T36" fmla="*/ 52 w 194"/>
                <a:gd name="T37" fmla="*/ 88 h 335"/>
                <a:gd name="T38" fmla="*/ 63 w 194"/>
                <a:gd name="T39" fmla="*/ 112 h 335"/>
                <a:gd name="T40" fmla="*/ 64 w 194"/>
                <a:gd name="T41" fmla="*/ 113 h 335"/>
                <a:gd name="T42" fmla="*/ 87 w 194"/>
                <a:gd name="T43" fmla="*/ 124 h 335"/>
                <a:gd name="T44" fmla="*/ 95 w 194"/>
                <a:gd name="T45" fmla="*/ 99 h 335"/>
                <a:gd name="T46" fmla="*/ 79 w 194"/>
                <a:gd name="T47" fmla="*/ 88 h 335"/>
                <a:gd name="T48" fmla="*/ 71 w 194"/>
                <a:gd name="T49" fmla="*/ 85 h 335"/>
                <a:gd name="T50" fmla="*/ 123 w 194"/>
                <a:gd name="T51" fmla="*/ 83 h 335"/>
                <a:gd name="T52" fmla="*/ 122 w 194"/>
                <a:gd name="T53" fmla="*/ 184 h 335"/>
                <a:gd name="T54" fmla="*/ 115 w 194"/>
                <a:gd name="T55" fmla="*/ 251 h 335"/>
                <a:gd name="T56" fmla="*/ 121 w 194"/>
                <a:gd name="T57" fmla="*/ 316 h 335"/>
                <a:gd name="T58" fmla="*/ 103 w 194"/>
                <a:gd name="T59" fmla="*/ 316 h 335"/>
                <a:gd name="T60" fmla="*/ 103 w 194"/>
                <a:gd name="T61" fmla="*/ 335 h 335"/>
                <a:gd name="T62" fmla="*/ 165 w 194"/>
                <a:gd name="T63" fmla="*/ 335 h 335"/>
                <a:gd name="T64" fmla="*/ 165 w 194"/>
                <a:gd name="T65" fmla="*/ 193 h 335"/>
                <a:gd name="T66" fmla="*/ 179 w 194"/>
                <a:gd name="T67" fmla="*/ 179 h 335"/>
                <a:gd name="T68" fmla="*/ 178 w 194"/>
                <a:gd name="T69" fmla="*/ 54 h 335"/>
                <a:gd name="T70" fmla="*/ 37 w 194"/>
                <a:gd name="T71" fmla="*/ 60 h 335"/>
                <a:gd name="T72" fmla="*/ 33 w 194"/>
                <a:gd name="T73" fmla="*/ 59 h 335"/>
                <a:gd name="T74" fmla="*/ 35 w 194"/>
                <a:gd name="T75" fmla="*/ 55 h 335"/>
                <a:gd name="T76" fmla="*/ 38 w 194"/>
                <a:gd name="T77" fmla="*/ 57 h 335"/>
                <a:gd name="T78" fmla="*/ 37 w 194"/>
                <a:gd name="T79" fmla="*/ 60 h 335"/>
                <a:gd name="T80" fmla="*/ 53 w 194"/>
                <a:gd name="T81" fmla="*/ 116 h 335"/>
                <a:gd name="T82" fmla="*/ 47 w 194"/>
                <a:gd name="T83" fmla="*/ 133 h 335"/>
                <a:gd name="T84" fmla="*/ 31 w 194"/>
                <a:gd name="T85" fmla="*/ 126 h 335"/>
                <a:gd name="T86" fmla="*/ 36 w 194"/>
                <a:gd name="T87" fmla="*/ 109 h 335"/>
                <a:gd name="T88" fmla="*/ 53 w 194"/>
                <a:gd name="T89" fmla="*/ 116 h 335"/>
                <a:gd name="T90" fmla="*/ 74 w 194"/>
                <a:gd name="T91" fmla="*/ 94 h 335"/>
                <a:gd name="T92" fmla="*/ 90 w 194"/>
                <a:gd name="T93" fmla="*/ 102 h 335"/>
                <a:gd name="T94" fmla="*/ 85 w 194"/>
                <a:gd name="T95" fmla="*/ 119 h 335"/>
                <a:gd name="T96" fmla="*/ 69 w 194"/>
                <a:gd name="T97" fmla="*/ 111 h 335"/>
                <a:gd name="T98" fmla="*/ 74 w 194"/>
                <a:gd name="T99" fmla="*/ 94 h 335"/>
                <a:gd name="T100" fmla="*/ 74 w 194"/>
                <a:gd name="T101" fmla="*/ 94 h 335"/>
                <a:gd name="T102" fmla="*/ 74 w 194"/>
                <a:gd name="T103" fmla="*/ 94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94" h="335">
                  <a:moveTo>
                    <a:pt x="178" y="54"/>
                  </a:moveTo>
                  <a:cubicBezTo>
                    <a:pt x="163" y="42"/>
                    <a:pt x="136" y="49"/>
                    <a:pt x="123" y="53"/>
                  </a:cubicBezTo>
                  <a:cubicBezTo>
                    <a:pt x="108" y="59"/>
                    <a:pt x="80" y="64"/>
                    <a:pt x="47" y="64"/>
                  </a:cubicBezTo>
                  <a:cubicBezTo>
                    <a:pt x="39" y="53"/>
                    <a:pt x="3" y="2"/>
                    <a:pt x="3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1" y="63"/>
                    <a:pt x="31" y="63"/>
                    <a:pt x="31" y="63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9"/>
                    <a:pt x="40" y="69"/>
                    <a:pt x="40" y="69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32" y="65"/>
                    <a:pt x="32" y="65"/>
                    <a:pt x="32" y="65"/>
                  </a:cubicBezTo>
                  <a:cubicBezTo>
                    <a:pt x="33" y="68"/>
                    <a:pt x="33" y="71"/>
                    <a:pt x="34" y="71"/>
                  </a:cubicBezTo>
                  <a:cubicBezTo>
                    <a:pt x="38" y="90"/>
                    <a:pt x="28" y="108"/>
                    <a:pt x="28" y="109"/>
                  </a:cubicBezTo>
                  <a:cubicBezTo>
                    <a:pt x="24" y="114"/>
                    <a:pt x="24" y="121"/>
                    <a:pt x="26" y="128"/>
                  </a:cubicBezTo>
                  <a:cubicBezTo>
                    <a:pt x="31" y="137"/>
                    <a:pt x="41" y="142"/>
                    <a:pt x="50" y="138"/>
                  </a:cubicBezTo>
                  <a:cubicBezTo>
                    <a:pt x="58" y="135"/>
                    <a:pt x="62" y="124"/>
                    <a:pt x="58" y="114"/>
                  </a:cubicBezTo>
                  <a:cubicBezTo>
                    <a:pt x="58" y="114"/>
                    <a:pt x="58" y="114"/>
                    <a:pt x="57" y="114"/>
                  </a:cubicBezTo>
                  <a:cubicBezTo>
                    <a:pt x="58" y="114"/>
                    <a:pt x="58" y="114"/>
                    <a:pt x="58" y="114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9" y="88"/>
                    <a:pt x="50" y="88"/>
                    <a:pt x="52" y="88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4" y="112"/>
                    <a:pt x="64" y="113"/>
                    <a:pt x="64" y="113"/>
                  </a:cubicBezTo>
                  <a:cubicBezTo>
                    <a:pt x="68" y="123"/>
                    <a:pt x="78" y="127"/>
                    <a:pt x="87" y="124"/>
                  </a:cubicBezTo>
                  <a:cubicBezTo>
                    <a:pt x="96" y="120"/>
                    <a:pt x="99" y="109"/>
                    <a:pt x="95" y="99"/>
                  </a:cubicBezTo>
                  <a:cubicBezTo>
                    <a:pt x="92" y="92"/>
                    <a:pt x="86" y="88"/>
                    <a:pt x="79" y="88"/>
                  </a:cubicBezTo>
                  <a:cubicBezTo>
                    <a:pt x="79" y="87"/>
                    <a:pt x="75" y="87"/>
                    <a:pt x="71" y="85"/>
                  </a:cubicBezTo>
                  <a:cubicBezTo>
                    <a:pt x="95" y="81"/>
                    <a:pt x="123" y="78"/>
                    <a:pt x="123" y="83"/>
                  </a:cubicBezTo>
                  <a:cubicBezTo>
                    <a:pt x="122" y="92"/>
                    <a:pt x="119" y="182"/>
                    <a:pt x="122" y="184"/>
                  </a:cubicBezTo>
                  <a:cubicBezTo>
                    <a:pt x="115" y="251"/>
                    <a:pt x="115" y="251"/>
                    <a:pt x="115" y="251"/>
                  </a:cubicBezTo>
                  <a:cubicBezTo>
                    <a:pt x="121" y="316"/>
                    <a:pt x="121" y="316"/>
                    <a:pt x="121" y="316"/>
                  </a:cubicBezTo>
                  <a:cubicBezTo>
                    <a:pt x="103" y="316"/>
                    <a:pt x="103" y="316"/>
                    <a:pt x="103" y="316"/>
                  </a:cubicBezTo>
                  <a:cubicBezTo>
                    <a:pt x="103" y="335"/>
                    <a:pt x="103" y="335"/>
                    <a:pt x="103" y="335"/>
                  </a:cubicBezTo>
                  <a:cubicBezTo>
                    <a:pt x="165" y="335"/>
                    <a:pt x="165" y="335"/>
                    <a:pt x="165" y="335"/>
                  </a:cubicBezTo>
                  <a:cubicBezTo>
                    <a:pt x="165" y="193"/>
                    <a:pt x="165" y="193"/>
                    <a:pt x="165" y="193"/>
                  </a:cubicBezTo>
                  <a:cubicBezTo>
                    <a:pt x="173" y="191"/>
                    <a:pt x="178" y="187"/>
                    <a:pt x="179" y="179"/>
                  </a:cubicBezTo>
                  <a:cubicBezTo>
                    <a:pt x="182" y="154"/>
                    <a:pt x="194" y="68"/>
                    <a:pt x="178" y="54"/>
                  </a:cubicBezTo>
                  <a:close/>
                  <a:moveTo>
                    <a:pt x="37" y="60"/>
                  </a:moveTo>
                  <a:cubicBezTo>
                    <a:pt x="35" y="61"/>
                    <a:pt x="34" y="60"/>
                    <a:pt x="33" y="59"/>
                  </a:cubicBezTo>
                  <a:cubicBezTo>
                    <a:pt x="32" y="57"/>
                    <a:pt x="33" y="56"/>
                    <a:pt x="35" y="55"/>
                  </a:cubicBezTo>
                  <a:cubicBezTo>
                    <a:pt x="36" y="54"/>
                    <a:pt x="38" y="55"/>
                    <a:pt x="38" y="57"/>
                  </a:cubicBezTo>
                  <a:cubicBezTo>
                    <a:pt x="39" y="58"/>
                    <a:pt x="38" y="60"/>
                    <a:pt x="37" y="60"/>
                  </a:cubicBezTo>
                  <a:close/>
                  <a:moveTo>
                    <a:pt x="53" y="116"/>
                  </a:moveTo>
                  <a:cubicBezTo>
                    <a:pt x="55" y="123"/>
                    <a:pt x="53" y="131"/>
                    <a:pt x="47" y="133"/>
                  </a:cubicBezTo>
                  <a:cubicBezTo>
                    <a:pt x="42" y="136"/>
                    <a:pt x="34" y="132"/>
                    <a:pt x="31" y="126"/>
                  </a:cubicBezTo>
                  <a:cubicBezTo>
                    <a:pt x="28" y="119"/>
                    <a:pt x="31" y="111"/>
                    <a:pt x="36" y="109"/>
                  </a:cubicBezTo>
                  <a:cubicBezTo>
                    <a:pt x="42" y="106"/>
                    <a:pt x="49" y="109"/>
                    <a:pt x="53" y="116"/>
                  </a:cubicBezTo>
                  <a:close/>
                  <a:moveTo>
                    <a:pt x="74" y="94"/>
                  </a:moveTo>
                  <a:cubicBezTo>
                    <a:pt x="80" y="91"/>
                    <a:pt x="87" y="95"/>
                    <a:pt x="90" y="102"/>
                  </a:cubicBezTo>
                  <a:cubicBezTo>
                    <a:pt x="93" y="108"/>
                    <a:pt x="91" y="116"/>
                    <a:pt x="85" y="119"/>
                  </a:cubicBezTo>
                  <a:cubicBezTo>
                    <a:pt x="79" y="121"/>
                    <a:pt x="72" y="118"/>
                    <a:pt x="69" y="111"/>
                  </a:cubicBezTo>
                  <a:cubicBezTo>
                    <a:pt x="66" y="104"/>
                    <a:pt x="68" y="96"/>
                    <a:pt x="74" y="94"/>
                  </a:cubicBezTo>
                  <a:close/>
                  <a:moveTo>
                    <a:pt x="74" y="94"/>
                  </a:moveTo>
                  <a:cubicBezTo>
                    <a:pt x="74" y="94"/>
                    <a:pt x="74" y="94"/>
                    <a:pt x="74" y="9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1" name="Freeform 33"/>
            <p:cNvSpPr>
              <a:spLocks noEditPoints="1"/>
            </p:cNvSpPr>
            <p:nvPr/>
          </p:nvSpPr>
          <p:spPr bwMode="auto">
            <a:xfrm>
              <a:off x="6492876" y="4157663"/>
              <a:ext cx="92075" cy="230187"/>
            </a:xfrm>
            <a:custGeom>
              <a:avLst/>
              <a:gdLst>
                <a:gd name="T0" fmla="*/ 23 w 23"/>
                <a:gd name="T1" fmla="*/ 57 h 57"/>
                <a:gd name="T2" fmla="*/ 1 w 23"/>
                <a:gd name="T3" fmla="*/ 0 h 57"/>
                <a:gd name="T4" fmla="*/ 0 w 23"/>
                <a:gd name="T5" fmla="*/ 4 h 57"/>
                <a:gd name="T6" fmla="*/ 7 w 23"/>
                <a:gd name="T7" fmla="*/ 34 h 57"/>
                <a:gd name="T8" fmla="*/ 23 w 23"/>
                <a:gd name="T9" fmla="*/ 57 h 57"/>
                <a:gd name="T10" fmla="*/ 23 w 23"/>
                <a:gd name="T11" fmla="*/ 57 h 57"/>
                <a:gd name="T12" fmla="*/ 23 w 23"/>
                <a:gd name="T13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57">
                  <a:moveTo>
                    <a:pt x="23" y="57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3" y="18"/>
                    <a:pt x="7" y="34"/>
                  </a:cubicBezTo>
                  <a:cubicBezTo>
                    <a:pt x="13" y="42"/>
                    <a:pt x="19" y="50"/>
                    <a:pt x="23" y="57"/>
                  </a:cubicBezTo>
                  <a:close/>
                  <a:moveTo>
                    <a:pt x="23" y="57"/>
                  </a:moveTo>
                  <a:cubicBezTo>
                    <a:pt x="23" y="57"/>
                    <a:pt x="23" y="57"/>
                    <a:pt x="23" y="57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2" name="Freeform 34"/>
            <p:cNvSpPr>
              <a:spLocks noEditPoints="1"/>
            </p:cNvSpPr>
            <p:nvPr/>
          </p:nvSpPr>
          <p:spPr bwMode="auto">
            <a:xfrm>
              <a:off x="5610226" y="4676775"/>
              <a:ext cx="801688" cy="638175"/>
            </a:xfrm>
            <a:custGeom>
              <a:avLst/>
              <a:gdLst>
                <a:gd name="T0" fmla="*/ 64 w 198"/>
                <a:gd name="T1" fmla="*/ 152 h 158"/>
                <a:gd name="T2" fmla="*/ 123 w 198"/>
                <a:gd name="T3" fmla="*/ 158 h 158"/>
                <a:gd name="T4" fmla="*/ 133 w 198"/>
                <a:gd name="T5" fmla="*/ 158 h 158"/>
                <a:gd name="T6" fmla="*/ 138 w 198"/>
                <a:gd name="T7" fmla="*/ 158 h 158"/>
                <a:gd name="T8" fmla="*/ 146 w 198"/>
                <a:gd name="T9" fmla="*/ 158 h 158"/>
                <a:gd name="T10" fmla="*/ 154 w 198"/>
                <a:gd name="T11" fmla="*/ 157 h 158"/>
                <a:gd name="T12" fmla="*/ 161 w 198"/>
                <a:gd name="T13" fmla="*/ 157 h 158"/>
                <a:gd name="T14" fmla="*/ 168 w 198"/>
                <a:gd name="T15" fmla="*/ 155 h 158"/>
                <a:gd name="T16" fmla="*/ 174 w 198"/>
                <a:gd name="T17" fmla="*/ 154 h 158"/>
                <a:gd name="T18" fmla="*/ 179 w 198"/>
                <a:gd name="T19" fmla="*/ 152 h 158"/>
                <a:gd name="T20" fmla="*/ 185 w 198"/>
                <a:gd name="T21" fmla="*/ 149 h 158"/>
                <a:gd name="T22" fmla="*/ 187 w 198"/>
                <a:gd name="T23" fmla="*/ 147 h 158"/>
                <a:gd name="T24" fmla="*/ 188 w 198"/>
                <a:gd name="T25" fmla="*/ 144 h 158"/>
                <a:gd name="T26" fmla="*/ 190 w 198"/>
                <a:gd name="T27" fmla="*/ 141 h 158"/>
                <a:gd name="T28" fmla="*/ 191 w 198"/>
                <a:gd name="T29" fmla="*/ 138 h 158"/>
                <a:gd name="T30" fmla="*/ 192 w 198"/>
                <a:gd name="T31" fmla="*/ 134 h 158"/>
                <a:gd name="T32" fmla="*/ 193 w 198"/>
                <a:gd name="T33" fmla="*/ 130 h 158"/>
                <a:gd name="T34" fmla="*/ 194 w 198"/>
                <a:gd name="T35" fmla="*/ 126 h 158"/>
                <a:gd name="T36" fmla="*/ 194 w 198"/>
                <a:gd name="T37" fmla="*/ 121 h 158"/>
                <a:gd name="T38" fmla="*/ 195 w 198"/>
                <a:gd name="T39" fmla="*/ 116 h 158"/>
                <a:gd name="T40" fmla="*/ 196 w 198"/>
                <a:gd name="T41" fmla="*/ 111 h 158"/>
                <a:gd name="T42" fmla="*/ 196 w 198"/>
                <a:gd name="T43" fmla="*/ 106 h 158"/>
                <a:gd name="T44" fmla="*/ 197 w 198"/>
                <a:gd name="T45" fmla="*/ 101 h 158"/>
                <a:gd name="T46" fmla="*/ 197 w 198"/>
                <a:gd name="T47" fmla="*/ 95 h 158"/>
                <a:gd name="T48" fmla="*/ 197 w 198"/>
                <a:gd name="T49" fmla="*/ 89 h 158"/>
                <a:gd name="T50" fmla="*/ 197 w 198"/>
                <a:gd name="T51" fmla="*/ 84 h 158"/>
                <a:gd name="T52" fmla="*/ 198 w 198"/>
                <a:gd name="T53" fmla="*/ 78 h 158"/>
                <a:gd name="T54" fmla="*/ 196 w 198"/>
                <a:gd name="T55" fmla="*/ 22 h 158"/>
                <a:gd name="T56" fmla="*/ 196 w 198"/>
                <a:gd name="T57" fmla="*/ 17 h 158"/>
                <a:gd name="T58" fmla="*/ 195 w 198"/>
                <a:gd name="T59" fmla="*/ 14 h 158"/>
                <a:gd name="T60" fmla="*/ 195 w 198"/>
                <a:gd name="T61" fmla="*/ 10 h 158"/>
                <a:gd name="T62" fmla="*/ 194 w 198"/>
                <a:gd name="T63" fmla="*/ 7 h 158"/>
                <a:gd name="T64" fmla="*/ 189 w 198"/>
                <a:gd name="T65" fmla="*/ 4 h 158"/>
                <a:gd name="T66" fmla="*/ 183 w 198"/>
                <a:gd name="T67" fmla="*/ 3 h 158"/>
                <a:gd name="T68" fmla="*/ 133 w 198"/>
                <a:gd name="T69" fmla="*/ 38 h 158"/>
                <a:gd name="T70" fmla="*/ 131 w 198"/>
                <a:gd name="T71" fmla="*/ 45 h 158"/>
                <a:gd name="T72" fmla="*/ 125 w 198"/>
                <a:gd name="T73" fmla="*/ 59 h 158"/>
                <a:gd name="T74" fmla="*/ 122 w 198"/>
                <a:gd name="T75" fmla="*/ 66 h 158"/>
                <a:gd name="T76" fmla="*/ 119 w 198"/>
                <a:gd name="T77" fmla="*/ 72 h 158"/>
                <a:gd name="T78" fmla="*/ 94 w 198"/>
                <a:gd name="T79" fmla="*/ 88 h 158"/>
                <a:gd name="T80" fmla="*/ 52 w 198"/>
                <a:gd name="T81" fmla="*/ 15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8" h="158">
                  <a:moveTo>
                    <a:pt x="52" y="150"/>
                  </a:moveTo>
                  <a:cubicBezTo>
                    <a:pt x="56" y="151"/>
                    <a:pt x="60" y="152"/>
                    <a:pt x="64" y="152"/>
                  </a:cubicBezTo>
                  <a:cubicBezTo>
                    <a:pt x="64" y="152"/>
                    <a:pt x="65" y="152"/>
                    <a:pt x="65" y="152"/>
                  </a:cubicBezTo>
                  <a:cubicBezTo>
                    <a:pt x="84" y="155"/>
                    <a:pt x="105" y="157"/>
                    <a:pt x="123" y="158"/>
                  </a:cubicBezTo>
                  <a:cubicBezTo>
                    <a:pt x="124" y="158"/>
                    <a:pt x="125" y="158"/>
                    <a:pt x="126" y="158"/>
                  </a:cubicBezTo>
                  <a:cubicBezTo>
                    <a:pt x="129" y="158"/>
                    <a:pt x="131" y="158"/>
                    <a:pt x="133" y="158"/>
                  </a:cubicBezTo>
                  <a:cubicBezTo>
                    <a:pt x="134" y="158"/>
                    <a:pt x="135" y="158"/>
                    <a:pt x="135" y="158"/>
                  </a:cubicBezTo>
                  <a:cubicBezTo>
                    <a:pt x="136" y="158"/>
                    <a:pt x="137" y="158"/>
                    <a:pt x="138" y="158"/>
                  </a:cubicBezTo>
                  <a:cubicBezTo>
                    <a:pt x="139" y="158"/>
                    <a:pt x="140" y="158"/>
                    <a:pt x="141" y="158"/>
                  </a:cubicBezTo>
                  <a:cubicBezTo>
                    <a:pt x="143" y="158"/>
                    <a:pt x="145" y="158"/>
                    <a:pt x="146" y="158"/>
                  </a:cubicBezTo>
                  <a:cubicBezTo>
                    <a:pt x="147" y="158"/>
                    <a:pt x="148" y="158"/>
                    <a:pt x="150" y="158"/>
                  </a:cubicBezTo>
                  <a:cubicBezTo>
                    <a:pt x="151" y="158"/>
                    <a:pt x="153" y="157"/>
                    <a:pt x="154" y="157"/>
                  </a:cubicBezTo>
                  <a:cubicBezTo>
                    <a:pt x="155" y="157"/>
                    <a:pt x="156" y="157"/>
                    <a:pt x="157" y="157"/>
                  </a:cubicBezTo>
                  <a:cubicBezTo>
                    <a:pt x="159" y="157"/>
                    <a:pt x="160" y="157"/>
                    <a:pt x="161" y="157"/>
                  </a:cubicBezTo>
                  <a:cubicBezTo>
                    <a:pt x="162" y="156"/>
                    <a:pt x="163" y="156"/>
                    <a:pt x="164" y="156"/>
                  </a:cubicBezTo>
                  <a:cubicBezTo>
                    <a:pt x="166" y="156"/>
                    <a:pt x="167" y="156"/>
                    <a:pt x="168" y="155"/>
                  </a:cubicBezTo>
                  <a:cubicBezTo>
                    <a:pt x="169" y="155"/>
                    <a:pt x="170" y="155"/>
                    <a:pt x="171" y="155"/>
                  </a:cubicBezTo>
                  <a:cubicBezTo>
                    <a:pt x="172" y="155"/>
                    <a:pt x="173" y="154"/>
                    <a:pt x="174" y="154"/>
                  </a:cubicBezTo>
                  <a:cubicBezTo>
                    <a:pt x="175" y="154"/>
                    <a:pt x="175" y="154"/>
                    <a:pt x="176" y="153"/>
                  </a:cubicBezTo>
                  <a:cubicBezTo>
                    <a:pt x="177" y="153"/>
                    <a:pt x="178" y="153"/>
                    <a:pt x="179" y="152"/>
                  </a:cubicBezTo>
                  <a:cubicBezTo>
                    <a:pt x="180" y="152"/>
                    <a:pt x="180" y="152"/>
                    <a:pt x="181" y="151"/>
                  </a:cubicBezTo>
                  <a:cubicBezTo>
                    <a:pt x="182" y="151"/>
                    <a:pt x="183" y="150"/>
                    <a:pt x="185" y="149"/>
                  </a:cubicBezTo>
                  <a:cubicBezTo>
                    <a:pt x="185" y="149"/>
                    <a:pt x="186" y="148"/>
                    <a:pt x="186" y="148"/>
                  </a:cubicBezTo>
                  <a:cubicBezTo>
                    <a:pt x="186" y="147"/>
                    <a:pt x="187" y="147"/>
                    <a:pt x="187" y="147"/>
                  </a:cubicBezTo>
                  <a:cubicBezTo>
                    <a:pt x="187" y="146"/>
                    <a:pt x="187" y="146"/>
                    <a:pt x="188" y="145"/>
                  </a:cubicBezTo>
                  <a:cubicBezTo>
                    <a:pt x="188" y="145"/>
                    <a:pt x="188" y="145"/>
                    <a:pt x="188" y="144"/>
                  </a:cubicBezTo>
                  <a:cubicBezTo>
                    <a:pt x="189" y="144"/>
                    <a:pt x="189" y="143"/>
                    <a:pt x="189" y="143"/>
                  </a:cubicBezTo>
                  <a:cubicBezTo>
                    <a:pt x="189" y="142"/>
                    <a:pt x="189" y="142"/>
                    <a:pt x="190" y="141"/>
                  </a:cubicBezTo>
                  <a:cubicBezTo>
                    <a:pt x="190" y="141"/>
                    <a:pt x="190" y="140"/>
                    <a:pt x="190" y="140"/>
                  </a:cubicBezTo>
                  <a:cubicBezTo>
                    <a:pt x="190" y="139"/>
                    <a:pt x="191" y="139"/>
                    <a:pt x="191" y="138"/>
                  </a:cubicBezTo>
                  <a:cubicBezTo>
                    <a:pt x="191" y="137"/>
                    <a:pt x="191" y="137"/>
                    <a:pt x="191" y="136"/>
                  </a:cubicBezTo>
                  <a:cubicBezTo>
                    <a:pt x="191" y="136"/>
                    <a:pt x="192" y="135"/>
                    <a:pt x="192" y="134"/>
                  </a:cubicBezTo>
                  <a:cubicBezTo>
                    <a:pt x="192" y="134"/>
                    <a:pt x="192" y="133"/>
                    <a:pt x="192" y="132"/>
                  </a:cubicBezTo>
                  <a:cubicBezTo>
                    <a:pt x="193" y="132"/>
                    <a:pt x="193" y="131"/>
                    <a:pt x="193" y="130"/>
                  </a:cubicBezTo>
                  <a:cubicBezTo>
                    <a:pt x="193" y="130"/>
                    <a:pt x="193" y="129"/>
                    <a:pt x="193" y="128"/>
                  </a:cubicBezTo>
                  <a:cubicBezTo>
                    <a:pt x="193" y="127"/>
                    <a:pt x="194" y="127"/>
                    <a:pt x="194" y="126"/>
                  </a:cubicBezTo>
                  <a:cubicBezTo>
                    <a:pt x="194" y="125"/>
                    <a:pt x="194" y="124"/>
                    <a:pt x="194" y="123"/>
                  </a:cubicBezTo>
                  <a:cubicBezTo>
                    <a:pt x="194" y="123"/>
                    <a:pt x="194" y="122"/>
                    <a:pt x="194" y="121"/>
                  </a:cubicBezTo>
                  <a:cubicBezTo>
                    <a:pt x="195" y="120"/>
                    <a:pt x="195" y="119"/>
                    <a:pt x="195" y="118"/>
                  </a:cubicBezTo>
                  <a:cubicBezTo>
                    <a:pt x="195" y="118"/>
                    <a:pt x="195" y="117"/>
                    <a:pt x="195" y="116"/>
                  </a:cubicBezTo>
                  <a:cubicBezTo>
                    <a:pt x="195" y="115"/>
                    <a:pt x="195" y="114"/>
                    <a:pt x="195" y="113"/>
                  </a:cubicBezTo>
                  <a:cubicBezTo>
                    <a:pt x="196" y="113"/>
                    <a:pt x="196" y="112"/>
                    <a:pt x="196" y="111"/>
                  </a:cubicBezTo>
                  <a:cubicBezTo>
                    <a:pt x="196" y="110"/>
                    <a:pt x="196" y="109"/>
                    <a:pt x="196" y="108"/>
                  </a:cubicBezTo>
                  <a:cubicBezTo>
                    <a:pt x="196" y="107"/>
                    <a:pt x="196" y="107"/>
                    <a:pt x="196" y="106"/>
                  </a:cubicBezTo>
                  <a:cubicBezTo>
                    <a:pt x="196" y="105"/>
                    <a:pt x="196" y="103"/>
                    <a:pt x="197" y="102"/>
                  </a:cubicBezTo>
                  <a:cubicBezTo>
                    <a:pt x="197" y="102"/>
                    <a:pt x="197" y="101"/>
                    <a:pt x="197" y="101"/>
                  </a:cubicBezTo>
                  <a:cubicBezTo>
                    <a:pt x="197" y="99"/>
                    <a:pt x="197" y="98"/>
                    <a:pt x="197" y="96"/>
                  </a:cubicBezTo>
                  <a:cubicBezTo>
                    <a:pt x="197" y="96"/>
                    <a:pt x="197" y="95"/>
                    <a:pt x="197" y="95"/>
                  </a:cubicBezTo>
                  <a:cubicBezTo>
                    <a:pt x="197" y="93"/>
                    <a:pt x="197" y="92"/>
                    <a:pt x="197" y="90"/>
                  </a:cubicBezTo>
                  <a:cubicBezTo>
                    <a:pt x="197" y="90"/>
                    <a:pt x="197" y="90"/>
                    <a:pt x="197" y="89"/>
                  </a:cubicBezTo>
                  <a:cubicBezTo>
                    <a:pt x="197" y="88"/>
                    <a:pt x="197" y="86"/>
                    <a:pt x="197" y="84"/>
                  </a:cubicBezTo>
                  <a:cubicBezTo>
                    <a:pt x="197" y="84"/>
                    <a:pt x="197" y="84"/>
                    <a:pt x="197" y="84"/>
                  </a:cubicBezTo>
                  <a:cubicBezTo>
                    <a:pt x="198" y="82"/>
                    <a:pt x="198" y="80"/>
                    <a:pt x="198" y="78"/>
                  </a:cubicBezTo>
                  <a:cubicBezTo>
                    <a:pt x="198" y="78"/>
                    <a:pt x="198" y="78"/>
                    <a:pt x="198" y="78"/>
                  </a:cubicBezTo>
                  <a:cubicBezTo>
                    <a:pt x="198" y="57"/>
                    <a:pt x="197" y="36"/>
                    <a:pt x="196" y="22"/>
                  </a:cubicBezTo>
                  <a:cubicBezTo>
                    <a:pt x="196" y="22"/>
                    <a:pt x="196" y="22"/>
                    <a:pt x="196" y="22"/>
                  </a:cubicBezTo>
                  <a:cubicBezTo>
                    <a:pt x="196" y="22"/>
                    <a:pt x="196" y="21"/>
                    <a:pt x="196" y="21"/>
                  </a:cubicBezTo>
                  <a:cubicBezTo>
                    <a:pt x="196" y="20"/>
                    <a:pt x="196" y="19"/>
                    <a:pt x="196" y="17"/>
                  </a:cubicBezTo>
                  <a:cubicBezTo>
                    <a:pt x="196" y="17"/>
                    <a:pt x="196" y="16"/>
                    <a:pt x="196" y="16"/>
                  </a:cubicBezTo>
                  <a:cubicBezTo>
                    <a:pt x="195" y="15"/>
                    <a:pt x="195" y="14"/>
                    <a:pt x="195" y="14"/>
                  </a:cubicBezTo>
                  <a:cubicBezTo>
                    <a:pt x="195" y="13"/>
                    <a:pt x="195" y="13"/>
                    <a:pt x="195" y="12"/>
                  </a:cubicBezTo>
                  <a:cubicBezTo>
                    <a:pt x="195" y="11"/>
                    <a:pt x="195" y="11"/>
                    <a:pt x="195" y="10"/>
                  </a:cubicBezTo>
                  <a:cubicBezTo>
                    <a:pt x="195" y="10"/>
                    <a:pt x="195" y="9"/>
                    <a:pt x="195" y="9"/>
                  </a:cubicBezTo>
                  <a:cubicBezTo>
                    <a:pt x="195" y="8"/>
                    <a:pt x="194" y="7"/>
                    <a:pt x="194" y="7"/>
                  </a:cubicBezTo>
                  <a:cubicBezTo>
                    <a:pt x="193" y="6"/>
                    <a:pt x="191" y="5"/>
                    <a:pt x="189" y="4"/>
                  </a:cubicBezTo>
                  <a:cubicBezTo>
                    <a:pt x="189" y="4"/>
                    <a:pt x="189" y="4"/>
                    <a:pt x="189" y="4"/>
                  </a:cubicBezTo>
                  <a:cubicBezTo>
                    <a:pt x="187" y="4"/>
                    <a:pt x="186" y="3"/>
                    <a:pt x="184" y="3"/>
                  </a:cubicBezTo>
                  <a:cubicBezTo>
                    <a:pt x="183" y="3"/>
                    <a:pt x="183" y="3"/>
                    <a:pt x="183" y="3"/>
                  </a:cubicBezTo>
                  <a:cubicBezTo>
                    <a:pt x="170" y="0"/>
                    <a:pt x="152" y="3"/>
                    <a:pt x="145" y="3"/>
                  </a:cubicBezTo>
                  <a:cubicBezTo>
                    <a:pt x="141" y="5"/>
                    <a:pt x="138" y="21"/>
                    <a:pt x="133" y="38"/>
                  </a:cubicBezTo>
                  <a:cubicBezTo>
                    <a:pt x="132" y="40"/>
                    <a:pt x="131" y="43"/>
                    <a:pt x="131" y="45"/>
                  </a:cubicBezTo>
                  <a:cubicBezTo>
                    <a:pt x="131" y="45"/>
                    <a:pt x="131" y="45"/>
                    <a:pt x="131" y="45"/>
                  </a:cubicBezTo>
                  <a:cubicBezTo>
                    <a:pt x="129" y="50"/>
                    <a:pt x="127" y="54"/>
                    <a:pt x="125" y="59"/>
                  </a:cubicBezTo>
                  <a:cubicBezTo>
                    <a:pt x="125" y="59"/>
                    <a:pt x="125" y="59"/>
                    <a:pt x="125" y="59"/>
                  </a:cubicBezTo>
                  <a:cubicBezTo>
                    <a:pt x="125" y="61"/>
                    <a:pt x="124" y="63"/>
                    <a:pt x="122" y="65"/>
                  </a:cubicBezTo>
                  <a:cubicBezTo>
                    <a:pt x="122" y="65"/>
                    <a:pt x="122" y="66"/>
                    <a:pt x="122" y="66"/>
                  </a:cubicBezTo>
                  <a:cubicBezTo>
                    <a:pt x="121" y="68"/>
                    <a:pt x="120" y="70"/>
                    <a:pt x="119" y="72"/>
                  </a:cubicBezTo>
                  <a:cubicBezTo>
                    <a:pt x="119" y="72"/>
                    <a:pt x="119" y="72"/>
                    <a:pt x="119" y="72"/>
                  </a:cubicBezTo>
                  <a:cubicBezTo>
                    <a:pt x="115" y="77"/>
                    <a:pt x="111" y="82"/>
                    <a:pt x="107" y="85"/>
                  </a:cubicBezTo>
                  <a:cubicBezTo>
                    <a:pt x="103" y="87"/>
                    <a:pt x="99" y="88"/>
                    <a:pt x="94" y="88"/>
                  </a:cubicBezTo>
                  <a:cubicBezTo>
                    <a:pt x="51" y="82"/>
                    <a:pt x="0" y="141"/>
                    <a:pt x="52" y="150"/>
                  </a:cubicBezTo>
                  <a:close/>
                  <a:moveTo>
                    <a:pt x="52" y="150"/>
                  </a:moveTo>
                  <a:cubicBezTo>
                    <a:pt x="52" y="150"/>
                    <a:pt x="52" y="150"/>
                    <a:pt x="52" y="15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3" name="Freeform 35"/>
            <p:cNvSpPr>
              <a:spLocks noEditPoints="1"/>
            </p:cNvSpPr>
            <p:nvPr/>
          </p:nvSpPr>
          <p:spPr bwMode="auto">
            <a:xfrm>
              <a:off x="5910263" y="4870450"/>
              <a:ext cx="630238" cy="684212"/>
            </a:xfrm>
            <a:custGeom>
              <a:avLst/>
              <a:gdLst>
                <a:gd name="T0" fmla="*/ 130 w 156"/>
                <a:gd name="T1" fmla="*/ 118 h 169"/>
                <a:gd name="T2" fmla="*/ 131 w 156"/>
                <a:gd name="T3" fmla="*/ 118 h 169"/>
                <a:gd name="T4" fmla="*/ 156 w 156"/>
                <a:gd name="T5" fmla="*/ 5 h 169"/>
                <a:gd name="T6" fmla="*/ 130 w 156"/>
                <a:gd name="T7" fmla="*/ 0 h 169"/>
                <a:gd name="T8" fmla="*/ 128 w 156"/>
                <a:gd name="T9" fmla="*/ 8 h 169"/>
                <a:gd name="T10" fmla="*/ 114 w 156"/>
                <a:gd name="T11" fmla="*/ 105 h 169"/>
                <a:gd name="T12" fmla="*/ 61 w 156"/>
                <a:gd name="T13" fmla="*/ 115 h 169"/>
                <a:gd name="T14" fmla="*/ 15 w 156"/>
                <a:gd name="T15" fmla="*/ 112 h 169"/>
                <a:gd name="T16" fmla="*/ 15 w 156"/>
                <a:gd name="T17" fmla="*/ 119 h 169"/>
                <a:gd name="T18" fmla="*/ 57 w 156"/>
                <a:gd name="T19" fmla="*/ 119 h 169"/>
                <a:gd name="T20" fmla="*/ 52 w 156"/>
                <a:gd name="T21" fmla="*/ 149 h 169"/>
                <a:gd name="T22" fmla="*/ 14 w 156"/>
                <a:gd name="T23" fmla="*/ 149 h 169"/>
                <a:gd name="T24" fmla="*/ 0 w 156"/>
                <a:gd name="T25" fmla="*/ 169 h 169"/>
                <a:gd name="T26" fmla="*/ 148 w 156"/>
                <a:gd name="T27" fmla="*/ 169 h 169"/>
                <a:gd name="T28" fmla="*/ 135 w 156"/>
                <a:gd name="T29" fmla="*/ 149 h 169"/>
                <a:gd name="T30" fmla="*/ 94 w 156"/>
                <a:gd name="T31" fmla="*/ 149 h 169"/>
                <a:gd name="T32" fmla="*/ 89 w 156"/>
                <a:gd name="T33" fmla="*/ 119 h 169"/>
                <a:gd name="T34" fmla="*/ 130 w 156"/>
                <a:gd name="T35" fmla="*/ 119 h 169"/>
                <a:gd name="T36" fmla="*/ 130 w 156"/>
                <a:gd name="T37" fmla="*/ 118 h 169"/>
                <a:gd name="T38" fmla="*/ 130 w 156"/>
                <a:gd name="T39" fmla="*/ 118 h 169"/>
                <a:gd name="T40" fmla="*/ 130 w 156"/>
                <a:gd name="T41" fmla="*/ 118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56" h="169">
                  <a:moveTo>
                    <a:pt x="130" y="118"/>
                  </a:moveTo>
                  <a:cubicBezTo>
                    <a:pt x="131" y="118"/>
                    <a:pt x="131" y="118"/>
                    <a:pt x="131" y="118"/>
                  </a:cubicBezTo>
                  <a:cubicBezTo>
                    <a:pt x="156" y="5"/>
                    <a:pt x="156" y="5"/>
                    <a:pt x="156" y="5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9" y="47"/>
                    <a:pt x="126" y="95"/>
                    <a:pt x="114" y="105"/>
                  </a:cubicBezTo>
                  <a:cubicBezTo>
                    <a:pt x="105" y="112"/>
                    <a:pt x="87" y="115"/>
                    <a:pt x="61" y="115"/>
                  </a:cubicBezTo>
                  <a:cubicBezTo>
                    <a:pt x="48" y="115"/>
                    <a:pt x="32" y="114"/>
                    <a:pt x="15" y="112"/>
                  </a:cubicBezTo>
                  <a:cubicBezTo>
                    <a:pt x="15" y="119"/>
                    <a:pt x="15" y="119"/>
                    <a:pt x="15" y="119"/>
                  </a:cubicBezTo>
                  <a:cubicBezTo>
                    <a:pt x="57" y="119"/>
                    <a:pt x="57" y="119"/>
                    <a:pt x="57" y="119"/>
                  </a:cubicBezTo>
                  <a:cubicBezTo>
                    <a:pt x="52" y="149"/>
                    <a:pt x="52" y="149"/>
                    <a:pt x="52" y="149"/>
                  </a:cubicBezTo>
                  <a:cubicBezTo>
                    <a:pt x="14" y="149"/>
                    <a:pt x="14" y="149"/>
                    <a:pt x="14" y="149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148" y="169"/>
                    <a:pt x="148" y="169"/>
                    <a:pt x="148" y="169"/>
                  </a:cubicBezTo>
                  <a:cubicBezTo>
                    <a:pt x="135" y="149"/>
                    <a:pt x="135" y="149"/>
                    <a:pt x="135" y="149"/>
                  </a:cubicBezTo>
                  <a:cubicBezTo>
                    <a:pt x="94" y="149"/>
                    <a:pt x="94" y="149"/>
                    <a:pt x="94" y="149"/>
                  </a:cubicBezTo>
                  <a:cubicBezTo>
                    <a:pt x="89" y="119"/>
                    <a:pt x="89" y="119"/>
                    <a:pt x="89" y="119"/>
                  </a:cubicBezTo>
                  <a:cubicBezTo>
                    <a:pt x="130" y="119"/>
                    <a:pt x="130" y="119"/>
                    <a:pt x="130" y="119"/>
                  </a:cubicBezTo>
                  <a:lnTo>
                    <a:pt x="130" y="118"/>
                  </a:lnTo>
                  <a:close/>
                  <a:moveTo>
                    <a:pt x="130" y="118"/>
                  </a:moveTo>
                  <a:cubicBezTo>
                    <a:pt x="130" y="118"/>
                    <a:pt x="130" y="118"/>
                    <a:pt x="130" y="1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4" name="Freeform 36"/>
            <p:cNvSpPr>
              <a:spLocks noEditPoints="1"/>
            </p:cNvSpPr>
            <p:nvPr/>
          </p:nvSpPr>
          <p:spPr bwMode="auto">
            <a:xfrm>
              <a:off x="5929313" y="4873625"/>
              <a:ext cx="182563" cy="138112"/>
            </a:xfrm>
            <a:custGeom>
              <a:avLst/>
              <a:gdLst>
                <a:gd name="T0" fmla="*/ 16 w 45"/>
                <a:gd name="T1" fmla="*/ 34 h 34"/>
                <a:gd name="T2" fmla="*/ 17 w 45"/>
                <a:gd name="T3" fmla="*/ 34 h 34"/>
                <a:gd name="T4" fmla="*/ 45 w 45"/>
                <a:gd name="T5" fmla="*/ 0 h 34"/>
                <a:gd name="T6" fmla="*/ 14 w 45"/>
                <a:gd name="T7" fmla="*/ 19 h 34"/>
                <a:gd name="T8" fmla="*/ 16 w 45"/>
                <a:gd name="T9" fmla="*/ 34 h 34"/>
                <a:gd name="T10" fmla="*/ 16 w 45"/>
                <a:gd name="T11" fmla="*/ 34 h 34"/>
                <a:gd name="T12" fmla="*/ 16 w 45"/>
                <a:gd name="T13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34">
                  <a:moveTo>
                    <a:pt x="16" y="34"/>
                  </a:moveTo>
                  <a:cubicBezTo>
                    <a:pt x="16" y="34"/>
                    <a:pt x="17" y="34"/>
                    <a:pt x="17" y="34"/>
                  </a:cubicBezTo>
                  <a:cubicBezTo>
                    <a:pt x="30" y="34"/>
                    <a:pt x="39" y="18"/>
                    <a:pt x="45" y="0"/>
                  </a:cubicBezTo>
                  <a:cubicBezTo>
                    <a:pt x="35" y="11"/>
                    <a:pt x="25" y="20"/>
                    <a:pt x="14" y="19"/>
                  </a:cubicBezTo>
                  <a:cubicBezTo>
                    <a:pt x="2" y="19"/>
                    <a:pt x="0" y="29"/>
                    <a:pt x="16" y="34"/>
                  </a:cubicBezTo>
                  <a:close/>
                  <a:moveTo>
                    <a:pt x="16" y="34"/>
                  </a:moveTo>
                  <a:cubicBezTo>
                    <a:pt x="16" y="34"/>
                    <a:pt x="16" y="34"/>
                    <a:pt x="16" y="34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5" name="Freeform 37"/>
            <p:cNvSpPr>
              <a:spLocks noEditPoints="1"/>
            </p:cNvSpPr>
            <p:nvPr/>
          </p:nvSpPr>
          <p:spPr bwMode="auto">
            <a:xfrm>
              <a:off x="5630863" y="5280025"/>
              <a:ext cx="279400" cy="185737"/>
            </a:xfrm>
            <a:custGeom>
              <a:avLst/>
              <a:gdLst>
                <a:gd name="T0" fmla="*/ 46 w 69"/>
                <a:gd name="T1" fmla="*/ 6 h 46"/>
                <a:gd name="T2" fmla="*/ 29 w 69"/>
                <a:gd name="T3" fmla="*/ 0 h 46"/>
                <a:gd name="T4" fmla="*/ 12 w 69"/>
                <a:gd name="T5" fmla="*/ 28 h 46"/>
                <a:gd name="T6" fmla="*/ 0 w 69"/>
                <a:gd name="T7" fmla="*/ 28 h 46"/>
                <a:gd name="T8" fmla="*/ 0 w 69"/>
                <a:gd name="T9" fmla="*/ 46 h 46"/>
                <a:gd name="T10" fmla="*/ 57 w 69"/>
                <a:gd name="T11" fmla="*/ 46 h 46"/>
                <a:gd name="T12" fmla="*/ 57 w 69"/>
                <a:gd name="T13" fmla="*/ 28 h 46"/>
                <a:gd name="T14" fmla="*/ 56 w 69"/>
                <a:gd name="T15" fmla="*/ 28 h 46"/>
                <a:gd name="T16" fmla="*/ 69 w 69"/>
                <a:gd name="T17" fmla="*/ 10 h 46"/>
                <a:gd name="T18" fmla="*/ 46 w 69"/>
                <a:gd name="T19" fmla="*/ 6 h 46"/>
                <a:gd name="T20" fmla="*/ 46 w 69"/>
                <a:gd name="T21" fmla="*/ 6 h 46"/>
                <a:gd name="T22" fmla="*/ 46 w 69"/>
                <a:gd name="T23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9" h="46">
                  <a:moveTo>
                    <a:pt x="46" y="6"/>
                  </a:moveTo>
                  <a:cubicBezTo>
                    <a:pt x="38" y="5"/>
                    <a:pt x="33" y="3"/>
                    <a:pt x="29" y="0"/>
                  </a:cubicBezTo>
                  <a:cubicBezTo>
                    <a:pt x="22" y="11"/>
                    <a:pt x="16" y="22"/>
                    <a:pt x="12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57" y="46"/>
                    <a:pt x="57" y="46"/>
                    <a:pt x="57" y="46"/>
                  </a:cubicBezTo>
                  <a:cubicBezTo>
                    <a:pt x="57" y="28"/>
                    <a:pt x="57" y="28"/>
                    <a:pt x="57" y="28"/>
                  </a:cubicBezTo>
                  <a:cubicBezTo>
                    <a:pt x="56" y="28"/>
                    <a:pt x="56" y="28"/>
                    <a:pt x="56" y="28"/>
                  </a:cubicBezTo>
                  <a:cubicBezTo>
                    <a:pt x="69" y="10"/>
                    <a:pt x="69" y="10"/>
                    <a:pt x="69" y="10"/>
                  </a:cubicBezTo>
                  <a:cubicBezTo>
                    <a:pt x="61" y="9"/>
                    <a:pt x="54" y="7"/>
                    <a:pt x="46" y="6"/>
                  </a:cubicBezTo>
                  <a:close/>
                  <a:moveTo>
                    <a:pt x="46" y="6"/>
                  </a:moveTo>
                  <a:cubicBezTo>
                    <a:pt x="46" y="6"/>
                    <a:pt x="46" y="6"/>
                    <a:pt x="46" y="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67" name="组合 66"/>
          <p:cNvGrpSpPr/>
          <p:nvPr/>
        </p:nvGrpSpPr>
        <p:grpSpPr>
          <a:xfrm>
            <a:off x="5458443" y="3970338"/>
            <a:ext cx="1616075" cy="1576387"/>
            <a:chOff x="5626101" y="3970338"/>
            <a:chExt cx="1616075" cy="1576387"/>
          </a:xfrm>
          <a:solidFill>
            <a:schemeClr val="accent4"/>
          </a:solidFill>
        </p:grpSpPr>
        <p:sp>
          <p:nvSpPr>
            <p:cNvPr id="60" name="Freeform 41"/>
            <p:cNvSpPr>
              <a:spLocks noEditPoints="1"/>
            </p:cNvSpPr>
            <p:nvPr/>
          </p:nvSpPr>
          <p:spPr bwMode="auto">
            <a:xfrm>
              <a:off x="6435726" y="3970338"/>
              <a:ext cx="427038" cy="427038"/>
            </a:xfrm>
            <a:custGeom>
              <a:avLst/>
              <a:gdLst>
                <a:gd name="T0" fmla="*/ 49 w 83"/>
                <a:gd name="T1" fmla="*/ 78 h 83"/>
                <a:gd name="T2" fmla="*/ 4 w 83"/>
                <a:gd name="T3" fmla="*/ 49 h 83"/>
                <a:gd name="T4" fmla="*/ 33 w 83"/>
                <a:gd name="T5" fmla="*/ 4 h 83"/>
                <a:gd name="T6" fmla="*/ 78 w 83"/>
                <a:gd name="T7" fmla="*/ 33 h 83"/>
                <a:gd name="T8" fmla="*/ 49 w 83"/>
                <a:gd name="T9" fmla="*/ 78 h 83"/>
                <a:gd name="T10" fmla="*/ 49 w 83"/>
                <a:gd name="T11" fmla="*/ 78 h 83"/>
                <a:gd name="T12" fmla="*/ 49 w 83"/>
                <a:gd name="T13" fmla="*/ 78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83">
                  <a:moveTo>
                    <a:pt x="49" y="78"/>
                  </a:moveTo>
                  <a:cubicBezTo>
                    <a:pt x="29" y="83"/>
                    <a:pt x="9" y="70"/>
                    <a:pt x="4" y="49"/>
                  </a:cubicBezTo>
                  <a:cubicBezTo>
                    <a:pt x="0" y="29"/>
                    <a:pt x="13" y="9"/>
                    <a:pt x="33" y="4"/>
                  </a:cubicBezTo>
                  <a:cubicBezTo>
                    <a:pt x="54" y="0"/>
                    <a:pt x="74" y="13"/>
                    <a:pt x="78" y="33"/>
                  </a:cubicBezTo>
                  <a:cubicBezTo>
                    <a:pt x="83" y="54"/>
                    <a:pt x="70" y="74"/>
                    <a:pt x="49" y="78"/>
                  </a:cubicBezTo>
                  <a:close/>
                  <a:moveTo>
                    <a:pt x="49" y="78"/>
                  </a:moveTo>
                  <a:cubicBezTo>
                    <a:pt x="49" y="78"/>
                    <a:pt x="49" y="78"/>
                    <a:pt x="49" y="7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1" name="Freeform 42"/>
            <p:cNvSpPr>
              <a:spLocks noEditPoints="1"/>
            </p:cNvSpPr>
            <p:nvPr/>
          </p:nvSpPr>
          <p:spPr bwMode="auto">
            <a:xfrm>
              <a:off x="5626101" y="4365625"/>
              <a:ext cx="1616075" cy="1181100"/>
            </a:xfrm>
            <a:custGeom>
              <a:avLst/>
              <a:gdLst>
                <a:gd name="T0" fmla="*/ 5 w 315"/>
                <a:gd name="T1" fmla="*/ 165 h 230"/>
                <a:gd name="T2" fmla="*/ 22 w 315"/>
                <a:gd name="T3" fmla="*/ 158 h 230"/>
                <a:gd name="T4" fmla="*/ 50 w 315"/>
                <a:gd name="T5" fmla="*/ 109 h 230"/>
                <a:gd name="T6" fmla="*/ 86 w 315"/>
                <a:gd name="T7" fmla="*/ 83 h 230"/>
                <a:gd name="T8" fmla="*/ 102 w 315"/>
                <a:gd name="T9" fmla="*/ 92 h 230"/>
                <a:gd name="T10" fmla="*/ 119 w 315"/>
                <a:gd name="T11" fmla="*/ 86 h 230"/>
                <a:gd name="T12" fmla="*/ 132 w 315"/>
                <a:gd name="T13" fmla="*/ 77 h 230"/>
                <a:gd name="T14" fmla="*/ 188 w 315"/>
                <a:gd name="T15" fmla="*/ 30 h 230"/>
                <a:gd name="T16" fmla="*/ 208 w 315"/>
                <a:gd name="T17" fmla="*/ 4 h 230"/>
                <a:gd name="T18" fmla="*/ 215 w 315"/>
                <a:gd name="T19" fmla="*/ 1 h 230"/>
                <a:gd name="T20" fmla="*/ 224 w 315"/>
                <a:gd name="T21" fmla="*/ 0 h 230"/>
                <a:gd name="T22" fmla="*/ 224 w 315"/>
                <a:gd name="T23" fmla="*/ 0 h 230"/>
                <a:gd name="T24" fmla="*/ 256 w 315"/>
                <a:gd name="T25" fmla="*/ 23 h 230"/>
                <a:gd name="T26" fmla="*/ 273 w 315"/>
                <a:gd name="T27" fmla="*/ 104 h 230"/>
                <a:gd name="T28" fmla="*/ 273 w 315"/>
                <a:gd name="T29" fmla="*/ 118 h 230"/>
                <a:gd name="T30" fmla="*/ 254 w 315"/>
                <a:gd name="T31" fmla="*/ 164 h 230"/>
                <a:gd name="T32" fmla="*/ 295 w 315"/>
                <a:gd name="T33" fmla="*/ 164 h 230"/>
                <a:gd name="T34" fmla="*/ 315 w 315"/>
                <a:gd name="T35" fmla="*/ 184 h 230"/>
                <a:gd name="T36" fmla="*/ 295 w 315"/>
                <a:gd name="T37" fmla="*/ 204 h 230"/>
                <a:gd name="T38" fmla="*/ 225 w 315"/>
                <a:gd name="T39" fmla="*/ 204 h 230"/>
                <a:gd name="T40" fmla="*/ 208 w 315"/>
                <a:gd name="T41" fmla="*/ 195 h 230"/>
                <a:gd name="T42" fmla="*/ 206 w 315"/>
                <a:gd name="T43" fmla="*/ 176 h 230"/>
                <a:gd name="T44" fmla="*/ 217 w 315"/>
                <a:gd name="T45" fmla="*/ 148 h 230"/>
                <a:gd name="T46" fmla="*/ 193 w 315"/>
                <a:gd name="T47" fmla="*/ 155 h 230"/>
                <a:gd name="T48" fmla="*/ 202 w 315"/>
                <a:gd name="T49" fmla="*/ 206 h 230"/>
                <a:gd name="T50" fmla="*/ 186 w 315"/>
                <a:gd name="T51" fmla="*/ 229 h 230"/>
                <a:gd name="T52" fmla="*/ 182 w 315"/>
                <a:gd name="T53" fmla="*/ 229 h 230"/>
                <a:gd name="T54" fmla="*/ 163 w 315"/>
                <a:gd name="T55" fmla="*/ 213 h 230"/>
                <a:gd name="T56" fmla="*/ 150 w 315"/>
                <a:gd name="T57" fmla="*/ 145 h 230"/>
                <a:gd name="T58" fmla="*/ 164 w 315"/>
                <a:gd name="T59" fmla="*/ 122 h 230"/>
                <a:gd name="T60" fmla="*/ 204 w 315"/>
                <a:gd name="T61" fmla="*/ 111 h 230"/>
                <a:gd name="T62" fmla="*/ 197 w 315"/>
                <a:gd name="T63" fmla="*/ 81 h 230"/>
                <a:gd name="T64" fmla="*/ 132 w 315"/>
                <a:gd name="T65" fmla="*/ 106 h 230"/>
                <a:gd name="T66" fmla="*/ 123 w 315"/>
                <a:gd name="T67" fmla="*/ 103 h 230"/>
                <a:gd name="T68" fmla="*/ 109 w 315"/>
                <a:gd name="T69" fmla="*/ 108 h 230"/>
                <a:gd name="T70" fmla="*/ 71 w 315"/>
                <a:gd name="T71" fmla="*/ 181 h 230"/>
                <a:gd name="T72" fmla="*/ 72 w 315"/>
                <a:gd name="T73" fmla="*/ 220 h 230"/>
                <a:gd name="T74" fmla="*/ 64 w 315"/>
                <a:gd name="T75" fmla="*/ 229 h 230"/>
                <a:gd name="T76" fmla="*/ 64 w 315"/>
                <a:gd name="T77" fmla="*/ 229 h 230"/>
                <a:gd name="T78" fmla="*/ 55 w 315"/>
                <a:gd name="T79" fmla="*/ 221 h 230"/>
                <a:gd name="T80" fmla="*/ 54 w 315"/>
                <a:gd name="T81" fmla="*/ 196 h 230"/>
                <a:gd name="T82" fmla="*/ 50 w 315"/>
                <a:gd name="T83" fmla="*/ 223 h 230"/>
                <a:gd name="T84" fmla="*/ 41 w 315"/>
                <a:gd name="T85" fmla="*/ 230 h 230"/>
                <a:gd name="T86" fmla="*/ 40 w 315"/>
                <a:gd name="T87" fmla="*/ 230 h 230"/>
                <a:gd name="T88" fmla="*/ 33 w 315"/>
                <a:gd name="T89" fmla="*/ 220 h 230"/>
                <a:gd name="T90" fmla="*/ 40 w 315"/>
                <a:gd name="T91" fmla="*/ 176 h 230"/>
                <a:gd name="T92" fmla="*/ 28 w 315"/>
                <a:gd name="T93" fmla="*/ 170 h 230"/>
                <a:gd name="T94" fmla="*/ 10 w 315"/>
                <a:gd name="T95" fmla="*/ 177 h 230"/>
                <a:gd name="T96" fmla="*/ 7 w 315"/>
                <a:gd name="T97" fmla="*/ 177 h 230"/>
                <a:gd name="T98" fmla="*/ 1 w 315"/>
                <a:gd name="T99" fmla="*/ 173 h 230"/>
                <a:gd name="T100" fmla="*/ 5 w 315"/>
                <a:gd name="T101" fmla="*/ 165 h 230"/>
                <a:gd name="T102" fmla="*/ 5 w 315"/>
                <a:gd name="T103" fmla="*/ 165 h 230"/>
                <a:gd name="T104" fmla="*/ 5 w 315"/>
                <a:gd name="T105" fmla="*/ 165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5" h="230">
                  <a:moveTo>
                    <a:pt x="5" y="165"/>
                  </a:moveTo>
                  <a:cubicBezTo>
                    <a:pt x="22" y="158"/>
                    <a:pt x="22" y="158"/>
                    <a:pt x="22" y="158"/>
                  </a:cubicBezTo>
                  <a:cubicBezTo>
                    <a:pt x="50" y="109"/>
                    <a:pt x="50" y="109"/>
                    <a:pt x="50" y="109"/>
                  </a:cubicBezTo>
                  <a:cubicBezTo>
                    <a:pt x="86" y="83"/>
                    <a:pt x="86" y="83"/>
                    <a:pt x="86" y="83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119" y="86"/>
                    <a:pt x="119" y="86"/>
                    <a:pt x="119" y="86"/>
                  </a:cubicBezTo>
                  <a:cubicBezTo>
                    <a:pt x="121" y="81"/>
                    <a:pt x="126" y="77"/>
                    <a:pt x="132" y="77"/>
                  </a:cubicBezTo>
                  <a:cubicBezTo>
                    <a:pt x="166" y="77"/>
                    <a:pt x="186" y="53"/>
                    <a:pt x="188" y="30"/>
                  </a:cubicBezTo>
                  <a:cubicBezTo>
                    <a:pt x="189" y="18"/>
                    <a:pt x="198" y="8"/>
                    <a:pt x="208" y="4"/>
                  </a:cubicBezTo>
                  <a:cubicBezTo>
                    <a:pt x="208" y="4"/>
                    <a:pt x="211" y="2"/>
                    <a:pt x="215" y="1"/>
                  </a:cubicBezTo>
                  <a:cubicBezTo>
                    <a:pt x="219" y="0"/>
                    <a:pt x="224" y="0"/>
                    <a:pt x="224" y="0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237" y="0"/>
                    <a:pt x="253" y="8"/>
                    <a:pt x="256" y="23"/>
                  </a:cubicBezTo>
                  <a:cubicBezTo>
                    <a:pt x="273" y="104"/>
                    <a:pt x="273" y="104"/>
                    <a:pt x="273" y="104"/>
                  </a:cubicBezTo>
                  <a:cubicBezTo>
                    <a:pt x="274" y="109"/>
                    <a:pt x="274" y="114"/>
                    <a:pt x="273" y="118"/>
                  </a:cubicBezTo>
                  <a:cubicBezTo>
                    <a:pt x="272" y="119"/>
                    <a:pt x="254" y="164"/>
                    <a:pt x="254" y="164"/>
                  </a:cubicBezTo>
                  <a:cubicBezTo>
                    <a:pt x="295" y="164"/>
                    <a:pt x="295" y="164"/>
                    <a:pt x="295" y="164"/>
                  </a:cubicBezTo>
                  <a:cubicBezTo>
                    <a:pt x="306" y="164"/>
                    <a:pt x="315" y="173"/>
                    <a:pt x="315" y="184"/>
                  </a:cubicBezTo>
                  <a:cubicBezTo>
                    <a:pt x="315" y="195"/>
                    <a:pt x="306" y="204"/>
                    <a:pt x="295" y="204"/>
                  </a:cubicBezTo>
                  <a:cubicBezTo>
                    <a:pt x="225" y="204"/>
                    <a:pt x="225" y="204"/>
                    <a:pt x="225" y="204"/>
                  </a:cubicBezTo>
                  <a:cubicBezTo>
                    <a:pt x="218" y="204"/>
                    <a:pt x="212" y="200"/>
                    <a:pt x="208" y="195"/>
                  </a:cubicBezTo>
                  <a:cubicBezTo>
                    <a:pt x="204" y="189"/>
                    <a:pt x="203" y="182"/>
                    <a:pt x="206" y="176"/>
                  </a:cubicBezTo>
                  <a:cubicBezTo>
                    <a:pt x="217" y="148"/>
                    <a:pt x="217" y="148"/>
                    <a:pt x="217" y="148"/>
                  </a:cubicBezTo>
                  <a:cubicBezTo>
                    <a:pt x="193" y="155"/>
                    <a:pt x="193" y="155"/>
                    <a:pt x="193" y="155"/>
                  </a:cubicBezTo>
                  <a:cubicBezTo>
                    <a:pt x="202" y="206"/>
                    <a:pt x="202" y="206"/>
                    <a:pt x="202" y="206"/>
                  </a:cubicBezTo>
                  <a:cubicBezTo>
                    <a:pt x="204" y="217"/>
                    <a:pt x="197" y="227"/>
                    <a:pt x="186" y="229"/>
                  </a:cubicBezTo>
                  <a:cubicBezTo>
                    <a:pt x="185" y="229"/>
                    <a:pt x="184" y="229"/>
                    <a:pt x="182" y="229"/>
                  </a:cubicBezTo>
                  <a:cubicBezTo>
                    <a:pt x="173" y="229"/>
                    <a:pt x="164" y="223"/>
                    <a:pt x="163" y="213"/>
                  </a:cubicBezTo>
                  <a:cubicBezTo>
                    <a:pt x="150" y="145"/>
                    <a:pt x="150" y="145"/>
                    <a:pt x="150" y="145"/>
                  </a:cubicBezTo>
                  <a:cubicBezTo>
                    <a:pt x="148" y="135"/>
                    <a:pt x="155" y="125"/>
                    <a:pt x="164" y="122"/>
                  </a:cubicBezTo>
                  <a:cubicBezTo>
                    <a:pt x="204" y="111"/>
                    <a:pt x="204" y="111"/>
                    <a:pt x="204" y="111"/>
                  </a:cubicBezTo>
                  <a:cubicBezTo>
                    <a:pt x="197" y="81"/>
                    <a:pt x="197" y="81"/>
                    <a:pt x="197" y="81"/>
                  </a:cubicBezTo>
                  <a:cubicBezTo>
                    <a:pt x="183" y="98"/>
                    <a:pt x="161" y="106"/>
                    <a:pt x="132" y="106"/>
                  </a:cubicBezTo>
                  <a:cubicBezTo>
                    <a:pt x="129" y="106"/>
                    <a:pt x="125" y="105"/>
                    <a:pt x="123" y="103"/>
                  </a:cubicBezTo>
                  <a:cubicBezTo>
                    <a:pt x="109" y="108"/>
                    <a:pt x="109" y="108"/>
                    <a:pt x="109" y="108"/>
                  </a:cubicBezTo>
                  <a:cubicBezTo>
                    <a:pt x="71" y="181"/>
                    <a:pt x="71" y="181"/>
                    <a:pt x="71" y="181"/>
                  </a:cubicBezTo>
                  <a:cubicBezTo>
                    <a:pt x="72" y="220"/>
                    <a:pt x="72" y="220"/>
                    <a:pt x="72" y="220"/>
                  </a:cubicBezTo>
                  <a:cubicBezTo>
                    <a:pt x="73" y="225"/>
                    <a:pt x="69" y="229"/>
                    <a:pt x="64" y="229"/>
                  </a:cubicBezTo>
                  <a:cubicBezTo>
                    <a:pt x="64" y="229"/>
                    <a:pt x="64" y="229"/>
                    <a:pt x="64" y="229"/>
                  </a:cubicBezTo>
                  <a:cubicBezTo>
                    <a:pt x="59" y="229"/>
                    <a:pt x="55" y="226"/>
                    <a:pt x="55" y="221"/>
                  </a:cubicBezTo>
                  <a:cubicBezTo>
                    <a:pt x="54" y="196"/>
                    <a:pt x="54" y="196"/>
                    <a:pt x="54" y="196"/>
                  </a:cubicBezTo>
                  <a:cubicBezTo>
                    <a:pt x="50" y="223"/>
                    <a:pt x="50" y="223"/>
                    <a:pt x="50" y="223"/>
                  </a:cubicBezTo>
                  <a:cubicBezTo>
                    <a:pt x="49" y="227"/>
                    <a:pt x="46" y="230"/>
                    <a:pt x="41" y="230"/>
                  </a:cubicBezTo>
                  <a:cubicBezTo>
                    <a:pt x="41" y="230"/>
                    <a:pt x="41" y="230"/>
                    <a:pt x="40" y="230"/>
                  </a:cubicBezTo>
                  <a:cubicBezTo>
                    <a:pt x="35" y="230"/>
                    <a:pt x="32" y="225"/>
                    <a:pt x="33" y="220"/>
                  </a:cubicBezTo>
                  <a:cubicBezTo>
                    <a:pt x="40" y="176"/>
                    <a:pt x="40" y="176"/>
                    <a:pt x="40" y="176"/>
                  </a:cubicBezTo>
                  <a:cubicBezTo>
                    <a:pt x="28" y="170"/>
                    <a:pt x="28" y="170"/>
                    <a:pt x="28" y="170"/>
                  </a:cubicBezTo>
                  <a:cubicBezTo>
                    <a:pt x="10" y="177"/>
                    <a:pt x="10" y="177"/>
                    <a:pt x="10" y="177"/>
                  </a:cubicBezTo>
                  <a:cubicBezTo>
                    <a:pt x="9" y="177"/>
                    <a:pt x="8" y="177"/>
                    <a:pt x="7" y="177"/>
                  </a:cubicBezTo>
                  <a:cubicBezTo>
                    <a:pt x="5" y="177"/>
                    <a:pt x="2" y="176"/>
                    <a:pt x="1" y="173"/>
                  </a:cubicBezTo>
                  <a:cubicBezTo>
                    <a:pt x="0" y="170"/>
                    <a:pt x="2" y="166"/>
                    <a:pt x="5" y="165"/>
                  </a:cubicBezTo>
                  <a:close/>
                  <a:moveTo>
                    <a:pt x="5" y="165"/>
                  </a:moveTo>
                  <a:cubicBezTo>
                    <a:pt x="5" y="165"/>
                    <a:pt x="5" y="165"/>
                    <a:pt x="5" y="16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2" name="Freeform 43"/>
            <p:cNvSpPr>
              <a:spLocks noEditPoints="1"/>
            </p:cNvSpPr>
            <p:nvPr/>
          </p:nvSpPr>
          <p:spPr bwMode="auto">
            <a:xfrm>
              <a:off x="5672138" y="4514850"/>
              <a:ext cx="425450" cy="390525"/>
            </a:xfrm>
            <a:custGeom>
              <a:avLst/>
              <a:gdLst>
                <a:gd name="T0" fmla="*/ 73 w 83"/>
                <a:gd name="T1" fmla="*/ 35 h 76"/>
                <a:gd name="T2" fmla="*/ 70 w 83"/>
                <a:gd name="T3" fmla="*/ 39 h 76"/>
                <a:gd name="T4" fmla="*/ 74 w 83"/>
                <a:gd name="T5" fmla="*/ 50 h 76"/>
                <a:gd name="T6" fmla="*/ 39 w 83"/>
                <a:gd name="T7" fmla="*/ 76 h 76"/>
                <a:gd name="T8" fmla="*/ 32 w 83"/>
                <a:gd name="T9" fmla="*/ 64 h 76"/>
                <a:gd name="T10" fmla="*/ 16 w 83"/>
                <a:gd name="T11" fmla="*/ 41 h 76"/>
                <a:gd name="T12" fmla="*/ 10 w 83"/>
                <a:gd name="T13" fmla="*/ 35 h 76"/>
                <a:gd name="T14" fmla="*/ 8 w 83"/>
                <a:gd name="T15" fmla="*/ 22 h 76"/>
                <a:gd name="T16" fmla="*/ 20 w 83"/>
                <a:gd name="T17" fmla="*/ 22 h 76"/>
                <a:gd name="T18" fmla="*/ 26 w 83"/>
                <a:gd name="T19" fmla="*/ 25 h 76"/>
                <a:gd name="T20" fmla="*/ 28 w 83"/>
                <a:gd name="T21" fmla="*/ 25 h 76"/>
                <a:gd name="T22" fmla="*/ 31 w 83"/>
                <a:gd name="T23" fmla="*/ 23 h 76"/>
                <a:gd name="T24" fmla="*/ 50 w 83"/>
                <a:gd name="T25" fmla="*/ 17 h 76"/>
                <a:gd name="T26" fmla="*/ 75 w 83"/>
                <a:gd name="T27" fmla="*/ 4 h 76"/>
                <a:gd name="T28" fmla="*/ 81 w 83"/>
                <a:gd name="T29" fmla="*/ 24 h 76"/>
                <a:gd name="T30" fmla="*/ 73 w 83"/>
                <a:gd name="T31" fmla="*/ 35 h 76"/>
                <a:gd name="T32" fmla="*/ 73 w 83"/>
                <a:gd name="T33" fmla="*/ 35 h 76"/>
                <a:gd name="T34" fmla="*/ 73 w 83"/>
                <a:gd name="T35" fmla="*/ 35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3" h="76">
                  <a:moveTo>
                    <a:pt x="73" y="35"/>
                  </a:moveTo>
                  <a:cubicBezTo>
                    <a:pt x="72" y="37"/>
                    <a:pt x="71" y="38"/>
                    <a:pt x="70" y="39"/>
                  </a:cubicBezTo>
                  <a:cubicBezTo>
                    <a:pt x="69" y="39"/>
                    <a:pt x="74" y="50"/>
                    <a:pt x="74" y="50"/>
                  </a:cubicBezTo>
                  <a:cubicBezTo>
                    <a:pt x="39" y="76"/>
                    <a:pt x="39" y="76"/>
                    <a:pt x="39" y="76"/>
                  </a:cubicBezTo>
                  <a:cubicBezTo>
                    <a:pt x="36" y="72"/>
                    <a:pt x="34" y="68"/>
                    <a:pt x="32" y="64"/>
                  </a:cubicBezTo>
                  <a:cubicBezTo>
                    <a:pt x="27" y="56"/>
                    <a:pt x="22" y="48"/>
                    <a:pt x="16" y="41"/>
                  </a:cubicBezTo>
                  <a:cubicBezTo>
                    <a:pt x="14" y="39"/>
                    <a:pt x="12" y="37"/>
                    <a:pt x="10" y="35"/>
                  </a:cubicBezTo>
                  <a:cubicBezTo>
                    <a:pt x="0" y="28"/>
                    <a:pt x="6" y="23"/>
                    <a:pt x="8" y="22"/>
                  </a:cubicBezTo>
                  <a:cubicBezTo>
                    <a:pt x="12" y="19"/>
                    <a:pt x="16" y="20"/>
                    <a:pt x="20" y="22"/>
                  </a:cubicBezTo>
                  <a:cubicBezTo>
                    <a:pt x="22" y="23"/>
                    <a:pt x="24" y="24"/>
                    <a:pt x="26" y="25"/>
                  </a:cubicBezTo>
                  <a:cubicBezTo>
                    <a:pt x="27" y="26"/>
                    <a:pt x="27" y="26"/>
                    <a:pt x="28" y="25"/>
                  </a:cubicBezTo>
                  <a:cubicBezTo>
                    <a:pt x="29" y="25"/>
                    <a:pt x="30" y="24"/>
                    <a:pt x="31" y="23"/>
                  </a:cubicBezTo>
                  <a:cubicBezTo>
                    <a:pt x="38" y="19"/>
                    <a:pt x="44" y="20"/>
                    <a:pt x="50" y="17"/>
                  </a:cubicBezTo>
                  <a:cubicBezTo>
                    <a:pt x="53" y="16"/>
                    <a:pt x="67" y="0"/>
                    <a:pt x="75" y="4"/>
                  </a:cubicBezTo>
                  <a:cubicBezTo>
                    <a:pt x="83" y="8"/>
                    <a:pt x="83" y="17"/>
                    <a:pt x="81" y="24"/>
                  </a:cubicBezTo>
                  <a:cubicBezTo>
                    <a:pt x="79" y="29"/>
                    <a:pt x="77" y="32"/>
                    <a:pt x="73" y="35"/>
                  </a:cubicBezTo>
                  <a:close/>
                  <a:moveTo>
                    <a:pt x="73" y="35"/>
                  </a:moveTo>
                  <a:cubicBezTo>
                    <a:pt x="73" y="35"/>
                    <a:pt x="73" y="35"/>
                    <a:pt x="73" y="3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3" name="Freeform 44"/>
            <p:cNvSpPr>
              <a:spLocks/>
            </p:cNvSpPr>
            <p:nvPr/>
          </p:nvSpPr>
          <p:spPr bwMode="auto">
            <a:xfrm>
              <a:off x="6210301" y="4498975"/>
              <a:ext cx="57150" cy="73025"/>
            </a:xfrm>
            <a:custGeom>
              <a:avLst/>
              <a:gdLst>
                <a:gd name="T0" fmla="*/ 11 w 11"/>
                <a:gd name="T1" fmla="*/ 12 h 14"/>
                <a:gd name="T2" fmla="*/ 9 w 11"/>
                <a:gd name="T3" fmla="*/ 5 h 14"/>
                <a:gd name="T4" fmla="*/ 1 w 11"/>
                <a:gd name="T5" fmla="*/ 1 h 14"/>
                <a:gd name="T6" fmla="*/ 0 w 11"/>
                <a:gd name="T7" fmla="*/ 3 h 14"/>
                <a:gd name="T8" fmla="*/ 3 w 11"/>
                <a:gd name="T9" fmla="*/ 14 h 14"/>
                <a:gd name="T10" fmla="*/ 11 w 11"/>
                <a:gd name="T11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4">
                  <a:moveTo>
                    <a:pt x="11" y="12"/>
                  </a:moveTo>
                  <a:cubicBezTo>
                    <a:pt x="9" y="5"/>
                    <a:pt x="9" y="5"/>
                    <a:pt x="9" y="5"/>
                  </a:cubicBezTo>
                  <a:cubicBezTo>
                    <a:pt x="8" y="2"/>
                    <a:pt x="4" y="0"/>
                    <a:pt x="1" y="1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3" y="14"/>
                    <a:pt x="3" y="14"/>
                    <a:pt x="3" y="14"/>
                  </a:cubicBezTo>
                  <a:lnTo>
                    <a:pt x="11" y="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4" name="Freeform 45"/>
            <p:cNvSpPr>
              <a:spLocks noEditPoints="1"/>
            </p:cNvSpPr>
            <p:nvPr/>
          </p:nvSpPr>
          <p:spPr bwMode="auto">
            <a:xfrm>
              <a:off x="6154738" y="4524375"/>
              <a:ext cx="204788" cy="119063"/>
            </a:xfrm>
            <a:custGeom>
              <a:avLst/>
              <a:gdLst>
                <a:gd name="T0" fmla="*/ 0 w 40"/>
                <a:gd name="T1" fmla="*/ 18 h 23"/>
                <a:gd name="T2" fmla="*/ 9 w 40"/>
                <a:gd name="T3" fmla="*/ 22 h 23"/>
                <a:gd name="T4" fmla="*/ 34 w 40"/>
                <a:gd name="T5" fmla="*/ 14 h 23"/>
                <a:gd name="T6" fmla="*/ 39 w 40"/>
                <a:gd name="T7" fmla="*/ 6 h 23"/>
                <a:gd name="T8" fmla="*/ 30 w 40"/>
                <a:gd name="T9" fmla="*/ 1 h 23"/>
                <a:gd name="T10" fmla="*/ 26 w 40"/>
                <a:gd name="T11" fmla="*/ 8 h 23"/>
                <a:gd name="T12" fmla="*/ 1 w 40"/>
                <a:gd name="T13" fmla="*/ 16 h 23"/>
                <a:gd name="T14" fmla="*/ 0 w 40"/>
                <a:gd name="T15" fmla="*/ 18 h 23"/>
                <a:gd name="T16" fmla="*/ 31 w 40"/>
                <a:gd name="T17" fmla="*/ 4 h 23"/>
                <a:gd name="T18" fmla="*/ 36 w 40"/>
                <a:gd name="T19" fmla="*/ 7 h 23"/>
                <a:gd name="T20" fmla="*/ 33 w 40"/>
                <a:gd name="T21" fmla="*/ 12 h 23"/>
                <a:gd name="T22" fmla="*/ 28 w 40"/>
                <a:gd name="T23" fmla="*/ 9 h 23"/>
                <a:gd name="T24" fmla="*/ 31 w 40"/>
                <a:gd name="T25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0" h="23">
                  <a:moveTo>
                    <a:pt x="0" y="18"/>
                  </a:moveTo>
                  <a:cubicBezTo>
                    <a:pt x="1" y="21"/>
                    <a:pt x="5" y="23"/>
                    <a:pt x="9" y="22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38" y="13"/>
                    <a:pt x="40" y="9"/>
                    <a:pt x="39" y="6"/>
                  </a:cubicBezTo>
                  <a:cubicBezTo>
                    <a:pt x="37" y="2"/>
                    <a:pt x="34" y="0"/>
                    <a:pt x="30" y="1"/>
                  </a:cubicBezTo>
                  <a:cubicBezTo>
                    <a:pt x="27" y="2"/>
                    <a:pt x="25" y="5"/>
                    <a:pt x="26" y="8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7"/>
                    <a:pt x="0" y="18"/>
                  </a:cubicBezTo>
                  <a:close/>
                  <a:moveTo>
                    <a:pt x="31" y="4"/>
                  </a:moveTo>
                  <a:cubicBezTo>
                    <a:pt x="33" y="3"/>
                    <a:pt x="35" y="4"/>
                    <a:pt x="36" y="7"/>
                  </a:cubicBezTo>
                  <a:cubicBezTo>
                    <a:pt x="37" y="9"/>
                    <a:pt x="35" y="11"/>
                    <a:pt x="33" y="12"/>
                  </a:cubicBezTo>
                  <a:cubicBezTo>
                    <a:pt x="31" y="12"/>
                    <a:pt x="29" y="11"/>
                    <a:pt x="28" y="9"/>
                  </a:cubicBezTo>
                  <a:cubicBezTo>
                    <a:pt x="28" y="7"/>
                    <a:pt x="29" y="5"/>
                    <a:pt x="3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5" name="Freeform 46"/>
            <p:cNvSpPr>
              <a:spLocks noEditPoints="1"/>
            </p:cNvSpPr>
            <p:nvPr/>
          </p:nvSpPr>
          <p:spPr bwMode="auto">
            <a:xfrm>
              <a:off x="6226176" y="4622800"/>
              <a:ext cx="76200" cy="82550"/>
            </a:xfrm>
            <a:custGeom>
              <a:avLst/>
              <a:gdLst>
                <a:gd name="T0" fmla="*/ 14 w 15"/>
                <a:gd name="T1" fmla="*/ 7 h 16"/>
                <a:gd name="T2" fmla="*/ 12 w 15"/>
                <a:gd name="T3" fmla="*/ 0 h 16"/>
                <a:gd name="T4" fmla="*/ 4 w 15"/>
                <a:gd name="T5" fmla="*/ 3 h 16"/>
                <a:gd name="T6" fmla="*/ 4 w 15"/>
                <a:gd name="T7" fmla="*/ 3 h 16"/>
                <a:gd name="T8" fmla="*/ 1 w 15"/>
                <a:gd name="T9" fmla="*/ 11 h 16"/>
                <a:gd name="T10" fmla="*/ 10 w 15"/>
                <a:gd name="T11" fmla="*/ 15 h 16"/>
                <a:gd name="T12" fmla="*/ 14 w 15"/>
                <a:gd name="T13" fmla="*/ 7 h 16"/>
                <a:gd name="T14" fmla="*/ 4 w 15"/>
                <a:gd name="T15" fmla="*/ 10 h 16"/>
                <a:gd name="T16" fmla="*/ 6 w 15"/>
                <a:gd name="T17" fmla="*/ 5 h 16"/>
                <a:gd name="T18" fmla="*/ 11 w 15"/>
                <a:gd name="T19" fmla="*/ 8 h 16"/>
                <a:gd name="T20" fmla="*/ 9 w 15"/>
                <a:gd name="T21" fmla="*/ 13 h 16"/>
                <a:gd name="T22" fmla="*/ 4 w 15"/>
                <a:gd name="T23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16">
                  <a:moveTo>
                    <a:pt x="14" y="7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2" y="4"/>
                    <a:pt x="0" y="8"/>
                    <a:pt x="1" y="11"/>
                  </a:cubicBezTo>
                  <a:cubicBezTo>
                    <a:pt x="2" y="14"/>
                    <a:pt x="6" y="16"/>
                    <a:pt x="10" y="15"/>
                  </a:cubicBezTo>
                  <a:cubicBezTo>
                    <a:pt x="13" y="14"/>
                    <a:pt x="15" y="10"/>
                    <a:pt x="14" y="7"/>
                  </a:cubicBezTo>
                  <a:close/>
                  <a:moveTo>
                    <a:pt x="4" y="10"/>
                  </a:moveTo>
                  <a:cubicBezTo>
                    <a:pt x="3" y="8"/>
                    <a:pt x="4" y="6"/>
                    <a:pt x="6" y="5"/>
                  </a:cubicBezTo>
                  <a:cubicBezTo>
                    <a:pt x="9" y="4"/>
                    <a:pt x="11" y="6"/>
                    <a:pt x="11" y="8"/>
                  </a:cubicBezTo>
                  <a:cubicBezTo>
                    <a:pt x="12" y="10"/>
                    <a:pt x="11" y="12"/>
                    <a:pt x="9" y="13"/>
                  </a:cubicBezTo>
                  <a:cubicBezTo>
                    <a:pt x="7" y="13"/>
                    <a:pt x="4" y="12"/>
                    <a:pt x="4" y="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66" name="Freeform 47"/>
            <p:cNvSpPr>
              <a:spLocks/>
            </p:cNvSpPr>
            <p:nvPr/>
          </p:nvSpPr>
          <p:spPr bwMode="auto">
            <a:xfrm>
              <a:off x="6276976" y="4381500"/>
              <a:ext cx="493713" cy="365125"/>
            </a:xfrm>
            <a:custGeom>
              <a:avLst/>
              <a:gdLst>
                <a:gd name="T0" fmla="*/ 78 w 96"/>
                <a:gd name="T1" fmla="*/ 57 h 71"/>
                <a:gd name="T2" fmla="*/ 77 w 96"/>
                <a:gd name="T3" fmla="*/ 67 h 71"/>
                <a:gd name="T4" fmla="*/ 96 w 96"/>
                <a:gd name="T5" fmla="*/ 34 h 71"/>
                <a:gd name="T6" fmla="*/ 87 w 96"/>
                <a:gd name="T7" fmla="*/ 0 h 71"/>
                <a:gd name="T8" fmla="*/ 84 w 96"/>
                <a:gd name="T9" fmla="*/ 6 h 71"/>
                <a:gd name="T10" fmla="*/ 17 w 96"/>
                <a:gd name="T11" fmla="*/ 34 h 71"/>
                <a:gd name="T12" fmla="*/ 1 w 96"/>
                <a:gd name="T13" fmla="*/ 39 h 71"/>
                <a:gd name="T14" fmla="*/ 1 w 96"/>
                <a:gd name="T15" fmla="*/ 39 h 71"/>
                <a:gd name="T16" fmla="*/ 0 w 96"/>
                <a:gd name="T17" fmla="*/ 44 h 71"/>
                <a:gd name="T18" fmla="*/ 0 w 96"/>
                <a:gd name="T19" fmla="*/ 56 h 71"/>
                <a:gd name="T20" fmla="*/ 0 w 96"/>
                <a:gd name="T21" fmla="*/ 56 h 71"/>
                <a:gd name="T22" fmla="*/ 6 w 96"/>
                <a:gd name="T23" fmla="*/ 61 h 71"/>
                <a:gd name="T24" fmla="*/ 6 w 96"/>
                <a:gd name="T25" fmla="*/ 62 h 71"/>
                <a:gd name="T26" fmla="*/ 8 w 96"/>
                <a:gd name="T27" fmla="*/ 62 h 71"/>
                <a:gd name="T28" fmla="*/ 78 w 96"/>
                <a:gd name="T29" fmla="*/ 57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" h="71">
                  <a:moveTo>
                    <a:pt x="78" y="57"/>
                  </a:moveTo>
                  <a:cubicBezTo>
                    <a:pt x="77" y="67"/>
                    <a:pt x="77" y="67"/>
                    <a:pt x="77" y="67"/>
                  </a:cubicBezTo>
                  <a:cubicBezTo>
                    <a:pt x="85" y="57"/>
                    <a:pt x="96" y="40"/>
                    <a:pt x="96" y="34"/>
                  </a:cubicBezTo>
                  <a:cubicBezTo>
                    <a:pt x="95" y="25"/>
                    <a:pt x="88" y="3"/>
                    <a:pt x="87" y="0"/>
                  </a:cubicBezTo>
                  <a:cubicBezTo>
                    <a:pt x="86" y="2"/>
                    <a:pt x="85" y="4"/>
                    <a:pt x="84" y="6"/>
                  </a:cubicBezTo>
                  <a:cubicBezTo>
                    <a:pt x="76" y="27"/>
                    <a:pt x="49" y="45"/>
                    <a:pt x="17" y="34"/>
                  </a:cubicBezTo>
                  <a:cubicBezTo>
                    <a:pt x="11" y="33"/>
                    <a:pt x="5" y="35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2" y="58"/>
                    <a:pt x="3" y="60"/>
                    <a:pt x="6" y="61"/>
                  </a:cubicBezTo>
                  <a:cubicBezTo>
                    <a:pt x="6" y="62"/>
                    <a:pt x="6" y="62"/>
                    <a:pt x="6" y="62"/>
                  </a:cubicBezTo>
                  <a:cubicBezTo>
                    <a:pt x="7" y="62"/>
                    <a:pt x="7" y="62"/>
                    <a:pt x="8" y="62"/>
                  </a:cubicBezTo>
                  <a:cubicBezTo>
                    <a:pt x="36" y="71"/>
                    <a:pt x="59" y="69"/>
                    <a:pt x="78" y="5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71" name="组合 70"/>
          <p:cNvGrpSpPr/>
          <p:nvPr/>
        </p:nvGrpSpPr>
        <p:grpSpPr>
          <a:xfrm>
            <a:off x="6649555" y="3789278"/>
            <a:ext cx="1061808" cy="990685"/>
            <a:chOff x="6780213" y="3789278"/>
            <a:chExt cx="1061808" cy="990685"/>
          </a:xfrm>
        </p:grpSpPr>
        <p:sp>
          <p:nvSpPr>
            <p:cNvPr id="68" name="椭圆 67"/>
            <p:cNvSpPr/>
            <p:nvPr/>
          </p:nvSpPr>
          <p:spPr>
            <a:xfrm>
              <a:off x="6780213" y="3789278"/>
              <a:ext cx="990685" cy="990685"/>
            </a:xfrm>
            <a:prstGeom prst="ellipse">
              <a:avLst/>
            </a:prstGeom>
            <a:ln w="38100">
              <a:solidFill>
                <a:schemeClr val="accent1">
                  <a:lumMod val="20000"/>
                  <a:lumOff val="80000"/>
                  <a:alpha val="5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US" altLang="zh-CN" sz="4800" b="1" dirty="0">
                  <a:latin typeface="Impact" panose="020B0806030902050204" pitchFamily="34" charset="0"/>
                </a:rPr>
                <a:t>69</a:t>
              </a:r>
              <a:endParaRPr lang="zh-CN" altLang="en-US" sz="4800" b="1" dirty="0">
                <a:latin typeface="Impact" panose="020B0806030902050204" pitchFamily="34" charset="0"/>
              </a:endParaRPr>
            </a:p>
          </p:txBody>
        </p:sp>
        <p:sp>
          <p:nvSpPr>
            <p:cNvPr id="70" name="矩形 69"/>
            <p:cNvSpPr/>
            <p:nvPr/>
          </p:nvSpPr>
          <p:spPr>
            <a:xfrm rot="20561775">
              <a:off x="7528313" y="3812091"/>
              <a:ext cx="313708" cy="248381"/>
            </a:xfrm>
            <a:prstGeom prst="rect">
              <a:avLst/>
            </a:prstGeom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lang="zh-CN" altLang="en-US" b="1" dirty="0">
                  <a:solidFill>
                    <a:schemeClr val="accent1">
                      <a:lumMod val="50000"/>
                    </a:schemeClr>
                  </a:solidFill>
                  <a:latin typeface="Impact" panose="020B0806030902050204" pitchFamily="34" charset="0"/>
                </a:rPr>
                <a:t>￥</a:t>
              </a:r>
              <a:endParaRPr lang="zh-CN" alt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grpSp>
        <p:nvGrpSpPr>
          <p:cNvPr id="72" name="组合 71"/>
          <p:cNvGrpSpPr/>
          <p:nvPr/>
        </p:nvGrpSpPr>
        <p:grpSpPr>
          <a:xfrm>
            <a:off x="9687544" y="4584661"/>
            <a:ext cx="943494" cy="939925"/>
            <a:chOff x="6780213" y="3789278"/>
            <a:chExt cx="994447" cy="990685"/>
          </a:xfrm>
        </p:grpSpPr>
        <p:sp>
          <p:nvSpPr>
            <p:cNvPr id="73" name="椭圆 72"/>
            <p:cNvSpPr/>
            <p:nvPr/>
          </p:nvSpPr>
          <p:spPr>
            <a:xfrm>
              <a:off x="6780213" y="3789278"/>
              <a:ext cx="990685" cy="990685"/>
            </a:xfrm>
            <a:prstGeom prst="ellipse">
              <a:avLst/>
            </a:prstGeom>
            <a:ln w="38100">
              <a:solidFill>
                <a:schemeClr val="accent1">
                  <a:lumMod val="20000"/>
                  <a:lumOff val="80000"/>
                  <a:alpha val="57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36000" bIns="0" rtlCol="0" anchor="ctr"/>
            <a:lstStyle/>
            <a:p>
              <a:pPr algn="ctr"/>
              <a:r>
                <a:rPr lang="en-US" altLang="zh-CN" sz="4800" b="1" dirty="0">
                  <a:latin typeface="Impact" panose="020B0806030902050204" pitchFamily="34" charset="0"/>
                </a:rPr>
                <a:t>47</a:t>
              </a:r>
              <a:endParaRPr lang="zh-CN" altLang="en-US" sz="4800" b="1" dirty="0">
                <a:latin typeface="Impact" panose="020B0806030902050204" pitchFamily="34" charset="0"/>
              </a:endParaRPr>
            </a:p>
          </p:txBody>
        </p:sp>
        <p:sp>
          <p:nvSpPr>
            <p:cNvPr id="74" name="矩形 73"/>
            <p:cNvSpPr/>
            <p:nvPr/>
          </p:nvSpPr>
          <p:spPr>
            <a:xfrm rot="20561775">
              <a:off x="7529526" y="3820062"/>
              <a:ext cx="245134" cy="250660"/>
            </a:xfrm>
            <a:prstGeom prst="rect">
              <a:avLst/>
            </a:prstGeom>
          </p:spPr>
          <p:txBody>
            <a:bodyPr wrap="square">
              <a:prstTxWarp prst="textPlain">
                <a:avLst/>
              </a:prstTxWarp>
              <a:spAutoFit/>
            </a:bodyPr>
            <a:lstStyle/>
            <a:p>
              <a:r>
                <a:rPr lang="zh-CN" altLang="en-US" b="1" dirty="0">
                  <a:solidFill>
                    <a:schemeClr val="accent1">
                      <a:lumMod val="50000"/>
                    </a:schemeClr>
                  </a:solidFill>
                  <a:latin typeface="Impact" panose="020B0806030902050204" pitchFamily="34" charset="0"/>
                </a:rPr>
                <a:t>￥</a:t>
              </a:r>
              <a:endParaRPr lang="zh-CN" altLang="en-US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</p:grpSp>
      <p:sp>
        <p:nvSpPr>
          <p:cNvPr id="75" name="文本框 74"/>
          <p:cNvSpPr txBox="1"/>
          <p:nvPr/>
        </p:nvSpPr>
        <p:spPr>
          <a:xfrm>
            <a:off x="7773588" y="4381499"/>
            <a:ext cx="536382" cy="857471"/>
          </a:xfrm>
          <a:prstGeom prst="rect">
            <a:avLst/>
          </a:prstGeom>
        </p:spPr>
        <p:txBody>
          <a:bodyPr wrap="square" numCol="1">
            <a:prstTxWarp prst="textPlain">
              <a:avLst/>
            </a:prstTxWarp>
            <a:spAutoFit/>
          </a:bodyPr>
          <a:lstStyle>
            <a:defPPr>
              <a:defRPr lang="zh-CN"/>
            </a:defPPr>
            <a:lvl1pPr>
              <a:defRPr b="1">
                <a:solidFill>
                  <a:schemeClr val="accent1">
                    <a:lumMod val="50000"/>
                  </a:schemeClr>
                </a:solidFill>
                <a:latin typeface="Impact" panose="020B0806030902050204" pitchFamily="34" charset="0"/>
              </a:defRPr>
            </a:lvl1pPr>
          </a:lstStyle>
          <a:p>
            <a:r>
              <a:rPr lang="en-US" altLang="zh-CN" dirty="0">
                <a:solidFill>
                  <a:schemeClr val="accent4"/>
                </a:solidFill>
              </a:rPr>
              <a:t>&gt;</a:t>
            </a:r>
            <a:endParaRPr lang="zh-CN" altLang="zh-CN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268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9050633" y="1831873"/>
            <a:ext cx="2646165" cy="78945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800" b="1">
                <a:latin typeface="Impact" panose="020B0806030902050204" pitchFamily="34" charset="0"/>
              </a:rPr>
              <a:t>￥</a:t>
            </a:r>
            <a:r>
              <a:rPr lang="en-US" altLang="zh-CN" sz="4800">
                <a:latin typeface="Impact" panose="020B0806030902050204" pitchFamily="34" charset="0"/>
              </a:rPr>
              <a:t>6176.2 </a:t>
            </a:r>
            <a:endParaRPr lang="zh-CN" altLang="en-US" sz="4800" dirty="0">
              <a:latin typeface="Impact" panose="020B080603090205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948738" y="2999250"/>
            <a:ext cx="5834414" cy="142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zh-CN" sz="2400" b="1" dirty="0">
                <a:solidFill>
                  <a:schemeClr val="accent4"/>
                </a:solidFill>
              </a:rPr>
              <a:t>女性年均花在美妆</a:t>
            </a:r>
            <a:r>
              <a:rPr lang="zh-CN" altLang="en-US" sz="2400" b="1" dirty="0">
                <a:solidFill>
                  <a:schemeClr val="accent4"/>
                </a:solidFill>
              </a:rPr>
              <a:t>和衣服</a:t>
            </a:r>
            <a:r>
              <a:rPr lang="zh-CN" altLang="zh-CN" sz="2400" b="1" dirty="0">
                <a:solidFill>
                  <a:schemeClr val="accent4"/>
                </a:solidFill>
              </a:rPr>
              <a:t>上的钱为</a:t>
            </a:r>
            <a:r>
              <a:rPr lang="en-US" altLang="zh-CN" sz="2400" b="1" dirty="0">
                <a:solidFill>
                  <a:schemeClr val="accent4"/>
                </a:solidFill>
              </a:rPr>
              <a:t>9701.5</a:t>
            </a:r>
            <a:r>
              <a:rPr lang="zh-CN" altLang="en-US" sz="2400" b="1" dirty="0">
                <a:solidFill>
                  <a:schemeClr val="accent4"/>
                </a:solidFill>
              </a:rPr>
              <a:t>元。同比去年上涨</a:t>
            </a:r>
            <a:r>
              <a:rPr lang="en-US" altLang="zh-CN" sz="2400" b="1" dirty="0">
                <a:solidFill>
                  <a:schemeClr val="accent4"/>
                </a:solidFill>
              </a:rPr>
              <a:t>7%</a:t>
            </a:r>
            <a:r>
              <a:rPr lang="zh-CN" altLang="en-US" sz="2400" b="1" dirty="0">
                <a:solidFill>
                  <a:schemeClr val="accent4"/>
                </a:solidFill>
              </a:rPr>
              <a:t>。</a:t>
            </a:r>
            <a:r>
              <a:rPr lang="zh-CN" altLang="zh-CN" sz="2400" dirty="0"/>
              <a:t>男性追求女性的年均支出为</a:t>
            </a:r>
            <a:r>
              <a:rPr lang="en-US" altLang="zh-CN" sz="2400" dirty="0"/>
              <a:t>6176.2</a:t>
            </a:r>
            <a:r>
              <a:rPr lang="zh-CN" altLang="en-US" sz="2400" dirty="0"/>
              <a:t>元</a:t>
            </a:r>
            <a:r>
              <a:rPr lang="en-US" altLang="zh-CN" sz="2400" dirty="0"/>
              <a:t>.</a:t>
            </a:r>
            <a:r>
              <a:rPr lang="zh-CN" altLang="en-US" sz="2400" dirty="0"/>
              <a:t>投资回报率异常可观。</a:t>
            </a:r>
            <a:endParaRPr lang="zh-CN" altLang="zh-CN" sz="2400" dirty="0"/>
          </a:p>
        </p:txBody>
      </p:sp>
      <p:grpSp>
        <p:nvGrpSpPr>
          <p:cNvPr id="14" name="9d0446bd-8d15-4155-97e4-52e4a0289f1e" descr="DQcAAB+LCAAAAAAABADNVE1v2zAM/S/aejMKu8iWzbekRbdg6xrUQXcYelBtxuYmy4HMFGmD/PdSrr8EJy2yXWZfbOqRfI960la8p8cViFBEuTR0gTI1Mp8R5MITs0SEeq2UJ6aoE9TpF1OsV6UIf23btP7KT6TsvFCFuZVqDbaARkKpXn7DQZKDnRtkBo9V7BCWYYNa18slxrDIIIcGs0BNE51EmUwY4Z/6LMBgmpGGsqwD1/e/IaZeWvjBotZlxjXfXfLzcTSa2mJVG3+380QEcaGTvyd5AzFoakA36b0Ig9HZeOx/CpzeF5/t2/YObO9DM2zGd4Ua83VewyqJV3LTCwX+SxCTREEfNtME5qHdpcDGqu+IDDe4LEwuiRtu/d1Jp218Wo1kphPYcKGGq3D2tOZo7bTXNXahNU1loS5pLtmIwNT2iB7mdWhPTHSqGnHN7rVl2RQr+MFYS6jWaUPizpXQsOHCvGdDcTvvIKt5URIW+jgpdVJfxy0YwliqicJU58zCnlIyQHHGq18Lg0+FJnf9OyyJF78BrGpHRPjE7ZZSleD19NoRML4LBNaSoCThg4NwYuLQIF2U59TtJttNxhnrmxNtjsyx1uhPk49gCTSJuyNYXwRVfHA/vGGcqYz/vK614Tw00H+p9OzVI7KADf2ztqrIUdJsRl/ZvhvpGN41g33mu+P3Gc0ACHENBwAA">
            <a:extLst>
              <a:ext uri="{FF2B5EF4-FFF2-40B4-BE49-F238E27FC236}">
                <a16:creationId xmlns:a16="http://schemas.microsoft.com/office/drawing/2014/main" id="{ACFFDF4E-A24D-49C8-9B7C-8490BD7D2333}"/>
              </a:ext>
            </a:extLst>
          </p:cNvPr>
          <p:cNvGrpSpPr>
            <a:grpSpLocks noChangeAspect="1"/>
          </p:cNvGrpSpPr>
          <p:nvPr/>
        </p:nvGrpSpPr>
        <p:grpSpPr>
          <a:xfrm>
            <a:off x="576648" y="4594687"/>
            <a:ext cx="6770027" cy="1628575"/>
            <a:chOff x="-2456298" y="2956918"/>
            <a:chExt cx="5141196" cy="1628575"/>
          </a:xfrm>
        </p:grpSpPr>
        <p:sp>
          <p:nvSpPr>
            <p:cNvPr id="15" name="Freeform">
              <a:extLst>
                <a:ext uri="{FF2B5EF4-FFF2-40B4-BE49-F238E27FC236}">
                  <a16:creationId xmlns:a16="http://schemas.microsoft.com/office/drawing/2014/main" id="{23001EAE-BAD6-4DE5-9889-71C97299DB9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130248" y="3820278"/>
              <a:ext cx="563989" cy="523265"/>
            </a:xfrm>
            <a:custGeom>
              <a:avLst/>
              <a:gdLst>
                <a:gd name="T0" fmla="*/ 1114 w 1274"/>
                <a:gd name="T1" fmla="*/ 5 h 1960"/>
                <a:gd name="T2" fmla="*/ 1114 w 1274"/>
                <a:gd name="T3" fmla="*/ 5 h 1960"/>
                <a:gd name="T4" fmla="*/ 159 w 1274"/>
                <a:gd name="T5" fmla="*/ 5 h 1960"/>
                <a:gd name="T6" fmla="*/ 159 w 1274"/>
                <a:gd name="T7" fmla="*/ 5 h 1960"/>
                <a:gd name="T8" fmla="*/ 0 w 1274"/>
                <a:gd name="T9" fmla="*/ 75 h 1960"/>
                <a:gd name="T10" fmla="*/ 0 w 1274"/>
                <a:gd name="T11" fmla="*/ 425 h 1960"/>
                <a:gd name="T12" fmla="*/ 0 w 1274"/>
                <a:gd name="T13" fmla="*/ 496 h 1960"/>
                <a:gd name="T14" fmla="*/ 0 w 1274"/>
                <a:gd name="T15" fmla="*/ 1889 h 1960"/>
                <a:gd name="T16" fmla="*/ 80 w 1274"/>
                <a:gd name="T17" fmla="*/ 1960 h 1960"/>
                <a:gd name="T18" fmla="*/ 1197 w 1274"/>
                <a:gd name="T19" fmla="*/ 1960 h 1960"/>
                <a:gd name="T20" fmla="*/ 1274 w 1274"/>
                <a:gd name="T21" fmla="*/ 1889 h 1960"/>
                <a:gd name="T22" fmla="*/ 1274 w 1274"/>
                <a:gd name="T23" fmla="*/ 495 h 1960"/>
                <a:gd name="T24" fmla="*/ 1274 w 1274"/>
                <a:gd name="T25" fmla="*/ 425 h 1960"/>
                <a:gd name="T26" fmla="*/ 1274 w 1274"/>
                <a:gd name="T27" fmla="*/ 75 h 1960"/>
                <a:gd name="T28" fmla="*/ 1114 w 1274"/>
                <a:gd name="T29" fmla="*/ 5 h 1960"/>
                <a:gd name="T30" fmla="*/ 1126 w 1274"/>
                <a:gd name="T31" fmla="*/ 686 h 1960"/>
                <a:gd name="T32" fmla="*/ 148 w 1274"/>
                <a:gd name="T33" fmla="*/ 686 h 1960"/>
                <a:gd name="T34" fmla="*/ 148 w 1274"/>
                <a:gd name="T35" fmla="*/ 527 h 1960"/>
                <a:gd name="T36" fmla="*/ 1126 w 1274"/>
                <a:gd name="T37" fmla="*/ 527 h 1960"/>
                <a:gd name="T38" fmla="*/ 1126 w 1274"/>
                <a:gd name="T39" fmla="*/ 686 h 1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74" h="1960">
                  <a:moveTo>
                    <a:pt x="1114" y="5"/>
                  </a:moveTo>
                  <a:cubicBezTo>
                    <a:pt x="1114" y="5"/>
                    <a:pt x="1114" y="5"/>
                    <a:pt x="1114" y="5"/>
                  </a:cubicBezTo>
                  <a:cubicBezTo>
                    <a:pt x="159" y="5"/>
                    <a:pt x="159" y="5"/>
                    <a:pt x="159" y="5"/>
                  </a:cubicBezTo>
                  <a:cubicBezTo>
                    <a:pt x="159" y="5"/>
                    <a:pt x="159" y="5"/>
                    <a:pt x="159" y="5"/>
                  </a:cubicBezTo>
                  <a:cubicBezTo>
                    <a:pt x="0" y="5"/>
                    <a:pt x="0" y="37"/>
                    <a:pt x="0" y="75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0" y="425"/>
                    <a:pt x="0" y="457"/>
                    <a:pt x="0" y="496"/>
                  </a:cubicBezTo>
                  <a:cubicBezTo>
                    <a:pt x="0" y="1889"/>
                    <a:pt x="0" y="1889"/>
                    <a:pt x="0" y="1889"/>
                  </a:cubicBezTo>
                  <a:cubicBezTo>
                    <a:pt x="0" y="1927"/>
                    <a:pt x="26" y="1960"/>
                    <a:pt x="80" y="1960"/>
                  </a:cubicBezTo>
                  <a:cubicBezTo>
                    <a:pt x="1197" y="1960"/>
                    <a:pt x="1197" y="1960"/>
                    <a:pt x="1197" y="1960"/>
                  </a:cubicBezTo>
                  <a:cubicBezTo>
                    <a:pt x="1251" y="1960"/>
                    <a:pt x="1274" y="1927"/>
                    <a:pt x="1274" y="1889"/>
                  </a:cubicBezTo>
                  <a:cubicBezTo>
                    <a:pt x="1274" y="495"/>
                    <a:pt x="1274" y="495"/>
                    <a:pt x="1274" y="495"/>
                  </a:cubicBezTo>
                  <a:cubicBezTo>
                    <a:pt x="1274" y="457"/>
                    <a:pt x="1274" y="425"/>
                    <a:pt x="1274" y="425"/>
                  </a:cubicBezTo>
                  <a:cubicBezTo>
                    <a:pt x="1274" y="75"/>
                    <a:pt x="1274" y="75"/>
                    <a:pt x="1274" y="75"/>
                  </a:cubicBezTo>
                  <a:cubicBezTo>
                    <a:pt x="1274" y="0"/>
                    <a:pt x="1114" y="5"/>
                    <a:pt x="1114" y="5"/>
                  </a:cubicBezTo>
                  <a:close/>
                  <a:moveTo>
                    <a:pt x="1126" y="686"/>
                  </a:moveTo>
                  <a:cubicBezTo>
                    <a:pt x="148" y="686"/>
                    <a:pt x="148" y="686"/>
                    <a:pt x="148" y="686"/>
                  </a:cubicBezTo>
                  <a:cubicBezTo>
                    <a:pt x="148" y="527"/>
                    <a:pt x="148" y="527"/>
                    <a:pt x="148" y="527"/>
                  </a:cubicBezTo>
                  <a:cubicBezTo>
                    <a:pt x="1126" y="527"/>
                    <a:pt x="1126" y="527"/>
                    <a:pt x="1126" y="527"/>
                  </a:cubicBezTo>
                  <a:cubicBezTo>
                    <a:pt x="1126" y="686"/>
                    <a:pt x="1126" y="686"/>
                    <a:pt x="1126" y="686"/>
                  </a:cubicBezTo>
                  <a:close/>
                </a:path>
              </a:pathLst>
            </a:custGeom>
            <a:solidFill>
              <a:srgbClr val="43415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6" name="ValueShape">
              <a:extLst>
                <a:ext uri="{FF2B5EF4-FFF2-40B4-BE49-F238E27FC236}">
                  <a16:creationId xmlns:a16="http://schemas.microsoft.com/office/drawing/2014/main" id="{467E85ED-591F-40D4-B7BA-BF4D32E16992}"/>
                </a:ext>
              </a:extLst>
            </p:cNvPr>
            <p:cNvSpPr>
              <a:spLocks/>
            </p:cNvSpPr>
            <p:nvPr/>
          </p:nvSpPr>
          <p:spPr bwMode="auto">
            <a:xfrm>
              <a:off x="-1060216" y="3073485"/>
              <a:ext cx="422991" cy="673472"/>
            </a:xfrm>
            <a:custGeom>
              <a:avLst/>
              <a:gdLst>
                <a:gd name="connsiteX0" fmla="*/ 446622 w 512649"/>
                <a:gd name="connsiteY0" fmla="*/ 449 h 758825"/>
                <a:gd name="connsiteX1" fmla="*/ 490640 w 512649"/>
                <a:gd name="connsiteY1" fmla="*/ 9021 h 758825"/>
                <a:gd name="connsiteX2" fmla="*/ 512649 w 512649"/>
                <a:gd name="connsiteY2" fmla="*/ 37415 h 758825"/>
                <a:gd name="connsiteX3" fmla="*/ 512649 w 512649"/>
                <a:gd name="connsiteY3" fmla="*/ 140376 h 758825"/>
                <a:gd name="connsiteX4" fmla="*/ 512649 w 512649"/>
                <a:gd name="connsiteY4" fmla="*/ 193084 h 758825"/>
                <a:gd name="connsiteX5" fmla="*/ 512649 w 512649"/>
                <a:gd name="connsiteY5" fmla="*/ 198777 h 758825"/>
                <a:gd name="connsiteX6" fmla="*/ 512649 w 512649"/>
                <a:gd name="connsiteY6" fmla="*/ 200913 h 758825"/>
                <a:gd name="connsiteX7" fmla="*/ 512649 w 512649"/>
                <a:gd name="connsiteY7" fmla="*/ 212296 h 758825"/>
                <a:gd name="connsiteX8" fmla="*/ 512649 w 512649"/>
                <a:gd name="connsiteY8" fmla="*/ 238622 h 758825"/>
                <a:gd name="connsiteX9" fmla="*/ 512649 w 512649"/>
                <a:gd name="connsiteY9" fmla="*/ 281470 h 758825"/>
                <a:gd name="connsiteX10" fmla="*/ 512649 w 512649"/>
                <a:gd name="connsiteY10" fmla="*/ 282025 h 758825"/>
                <a:gd name="connsiteX11" fmla="*/ 512649 w 512649"/>
                <a:gd name="connsiteY11" fmla="*/ 346775 h 758825"/>
                <a:gd name="connsiteX12" fmla="*/ 512649 w 512649"/>
                <a:gd name="connsiteY12" fmla="*/ 394522 h 758825"/>
                <a:gd name="connsiteX13" fmla="*/ 512649 w 512649"/>
                <a:gd name="connsiteY13" fmla="*/ 400215 h 758825"/>
                <a:gd name="connsiteX14" fmla="*/ 512649 w 512649"/>
                <a:gd name="connsiteY14" fmla="*/ 401718 h 758825"/>
                <a:gd name="connsiteX15" fmla="*/ 512649 w 512649"/>
                <a:gd name="connsiteY15" fmla="*/ 413734 h 758825"/>
                <a:gd name="connsiteX16" fmla="*/ 512649 w 512649"/>
                <a:gd name="connsiteY16" fmla="*/ 437139 h 758825"/>
                <a:gd name="connsiteX17" fmla="*/ 512649 w 512649"/>
                <a:gd name="connsiteY17" fmla="*/ 449143 h 758825"/>
                <a:gd name="connsiteX18" fmla="*/ 512649 w 512649"/>
                <a:gd name="connsiteY18" fmla="*/ 512903 h 758825"/>
                <a:gd name="connsiteX19" fmla="*/ 512649 w 512649"/>
                <a:gd name="connsiteY19" fmla="*/ 557387 h 758825"/>
                <a:gd name="connsiteX20" fmla="*/ 512649 w 512649"/>
                <a:gd name="connsiteY20" fmla="*/ 558020 h 758825"/>
                <a:gd name="connsiteX21" fmla="*/ 512649 w 512649"/>
                <a:gd name="connsiteY21" fmla="*/ 758825 h 758825"/>
                <a:gd name="connsiteX22" fmla="*/ 0 w 512649"/>
                <a:gd name="connsiteY22" fmla="*/ 758825 h 758825"/>
                <a:gd name="connsiteX23" fmla="*/ 0 w 512649"/>
                <a:gd name="connsiteY23" fmla="*/ 640962 h 758825"/>
                <a:gd name="connsiteX24" fmla="*/ 269 w 512649"/>
                <a:gd name="connsiteY24" fmla="*/ 581897 h 758825"/>
                <a:gd name="connsiteX25" fmla="*/ 395 w 512649"/>
                <a:gd name="connsiteY25" fmla="*/ 557387 h 758825"/>
                <a:gd name="connsiteX26" fmla="*/ 0 w 512649"/>
                <a:gd name="connsiteY26" fmla="*/ 557387 h 758825"/>
                <a:gd name="connsiteX27" fmla="*/ 0 w 512649"/>
                <a:gd name="connsiteY27" fmla="*/ 439524 h 758825"/>
                <a:gd name="connsiteX28" fmla="*/ 84 w 512649"/>
                <a:gd name="connsiteY28" fmla="*/ 418128 h 758825"/>
                <a:gd name="connsiteX29" fmla="*/ 165 w 512649"/>
                <a:gd name="connsiteY29" fmla="*/ 401718 h 758825"/>
                <a:gd name="connsiteX30" fmla="*/ 0 w 512649"/>
                <a:gd name="connsiteY30" fmla="*/ 401718 h 758825"/>
                <a:gd name="connsiteX31" fmla="*/ 0 w 512649"/>
                <a:gd name="connsiteY31" fmla="*/ 283855 h 758825"/>
                <a:gd name="connsiteX32" fmla="*/ 537 w 512649"/>
                <a:gd name="connsiteY32" fmla="*/ 172957 h 758825"/>
                <a:gd name="connsiteX33" fmla="*/ 207744 w 512649"/>
                <a:gd name="connsiteY33" fmla="*/ 54023 h 758825"/>
                <a:gd name="connsiteX34" fmla="*/ 446622 w 512649"/>
                <a:gd name="connsiteY34" fmla="*/ 449 h 75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12649" h="758825">
                  <a:moveTo>
                    <a:pt x="446622" y="449"/>
                  </a:moveTo>
                  <a:cubicBezTo>
                    <a:pt x="461653" y="-1158"/>
                    <a:pt x="479367" y="1521"/>
                    <a:pt x="490640" y="9021"/>
                  </a:cubicBezTo>
                  <a:cubicBezTo>
                    <a:pt x="502450" y="15986"/>
                    <a:pt x="512649" y="26165"/>
                    <a:pt x="512649" y="37415"/>
                  </a:cubicBezTo>
                  <a:cubicBezTo>
                    <a:pt x="512649" y="37415"/>
                    <a:pt x="512649" y="37415"/>
                    <a:pt x="512649" y="140376"/>
                  </a:cubicBezTo>
                  <a:lnTo>
                    <a:pt x="512649" y="193084"/>
                  </a:lnTo>
                  <a:lnTo>
                    <a:pt x="512649" y="198777"/>
                  </a:lnTo>
                  <a:lnTo>
                    <a:pt x="512649" y="200913"/>
                  </a:lnTo>
                  <a:lnTo>
                    <a:pt x="512649" y="212296"/>
                  </a:lnTo>
                  <a:lnTo>
                    <a:pt x="512649" y="238622"/>
                  </a:lnTo>
                  <a:lnTo>
                    <a:pt x="512649" y="281470"/>
                  </a:lnTo>
                  <a:lnTo>
                    <a:pt x="512649" y="282025"/>
                  </a:lnTo>
                  <a:lnTo>
                    <a:pt x="512649" y="346775"/>
                  </a:lnTo>
                  <a:lnTo>
                    <a:pt x="512649" y="394522"/>
                  </a:lnTo>
                  <a:lnTo>
                    <a:pt x="512649" y="400215"/>
                  </a:lnTo>
                  <a:lnTo>
                    <a:pt x="512649" y="401718"/>
                  </a:lnTo>
                  <a:lnTo>
                    <a:pt x="512649" y="413734"/>
                  </a:lnTo>
                  <a:lnTo>
                    <a:pt x="512649" y="437139"/>
                  </a:lnTo>
                  <a:lnTo>
                    <a:pt x="512649" y="449143"/>
                  </a:lnTo>
                  <a:cubicBezTo>
                    <a:pt x="512649" y="465208"/>
                    <a:pt x="512649" y="485998"/>
                    <a:pt x="512649" y="512903"/>
                  </a:cubicBezTo>
                  <a:lnTo>
                    <a:pt x="512649" y="557387"/>
                  </a:lnTo>
                  <a:lnTo>
                    <a:pt x="512649" y="558020"/>
                  </a:lnTo>
                  <a:cubicBezTo>
                    <a:pt x="512649" y="608070"/>
                    <a:pt x="512649" y="673442"/>
                    <a:pt x="512649" y="758825"/>
                  </a:cubicBezTo>
                  <a:cubicBezTo>
                    <a:pt x="512649" y="758825"/>
                    <a:pt x="512649" y="758825"/>
                    <a:pt x="0" y="758825"/>
                  </a:cubicBezTo>
                  <a:cubicBezTo>
                    <a:pt x="0" y="758825"/>
                    <a:pt x="0" y="758825"/>
                    <a:pt x="0" y="640962"/>
                  </a:cubicBezTo>
                  <a:cubicBezTo>
                    <a:pt x="0" y="636141"/>
                    <a:pt x="135" y="608416"/>
                    <a:pt x="269" y="581897"/>
                  </a:cubicBezTo>
                  <a:lnTo>
                    <a:pt x="395" y="557387"/>
                  </a:lnTo>
                  <a:lnTo>
                    <a:pt x="0" y="557387"/>
                  </a:lnTo>
                  <a:cubicBezTo>
                    <a:pt x="0" y="557387"/>
                    <a:pt x="0" y="557387"/>
                    <a:pt x="0" y="439524"/>
                  </a:cubicBezTo>
                  <a:cubicBezTo>
                    <a:pt x="0" y="437114"/>
                    <a:pt x="34" y="428977"/>
                    <a:pt x="84" y="418128"/>
                  </a:cubicBezTo>
                  <a:lnTo>
                    <a:pt x="165" y="401718"/>
                  </a:lnTo>
                  <a:lnTo>
                    <a:pt x="0" y="401718"/>
                  </a:lnTo>
                  <a:cubicBezTo>
                    <a:pt x="0" y="401718"/>
                    <a:pt x="0" y="401718"/>
                    <a:pt x="0" y="283855"/>
                  </a:cubicBezTo>
                  <a:cubicBezTo>
                    <a:pt x="0" y="274212"/>
                    <a:pt x="537" y="172957"/>
                    <a:pt x="537" y="172957"/>
                  </a:cubicBezTo>
                  <a:cubicBezTo>
                    <a:pt x="537" y="172957"/>
                    <a:pt x="94478" y="91525"/>
                    <a:pt x="207744" y="54023"/>
                  </a:cubicBezTo>
                  <a:cubicBezTo>
                    <a:pt x="330135" y="14379"/>
                    <a:pt x="442328" y="985"/>
                    <a:pt x="446622" y="44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100000"/>
                  </a:schemeClr>
                </a:gs>
                <a:gs pos="100000">
                  <a:srgbClr val="D9D9D9"/>
                </a:gs>
                <a:gs pos="35000">
                  <a:schemeClr val="accent1">
                    <a:lumMod val="100000"/>
                  </a:schemeClr>
                </a:gs>
                <a:gs pos="35100">
                  <a:srgbClr val="D9D9D9"/>
                </a:gs>
              </a:gsLst>
              <a:lin ang="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7" name="Freeform">
              <a:extLst>
                <a:ext uri="{FF2B5EF4-FFF2-40B4-BE49-F238E27FC236}">
                  <a16:creationId xmlns:a16="http://schemas.microsoft.com/office/drawing/2014/main" id="{CE376833-562E-4DC5-8976-C54BEFF0557A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7937" y="3820278"/>
              <a:ext cx="563989" cy="523265"/>
            </a:xfrm>
            <a:custGeom>
              <a:avLst/>
              <a:gdLst>
                <a:gd name="T0" fmla="*/ 1114 w 1274"/>
                <a:gd name="T1" fmla="*/ 5 h 1960"/>
                <a:gd name="T2" fmla="*/ 1114 w 1274"/>
                <a:gd name="T3" fmla="*/ 5 h 1960"/>
                <a:gd name="T4" fmla="*/ 159 w 1274"/>
                <a:gd name="T5" fmla="*/ 5 h 1960"/>
                <a:gd name="T6" fmla="*/ 159 w 1274"/>
                <a:gd name="T7" fmla="*/ 5 h 1960"/>
                <a:gd name="T8" fmla="*/ 0 w 1274"/>
                <a:gd name="T9" fmla="*/ 75 h 1960"/>
                <a:gd name="T10" fmla="*/ 0 w 1274"/>
                <a:gd name="T11" fmla="*/ 425 h 1960"/>
                <a:gd name="T12" fmla="*/ 0 w 1274"/>
                <a:gd name="T13" fmla="*/ 496 h 1960"/>
                <a:gd name="T14" fmla="*/ 0 w 1274"/>
                <a:gd name="T15" fmla="*/ 1889 h 1960"/>
                <a:gd name="T16" fmla="*/ 80 w 1274"/>
                <a:gd name="T17" fmla="*/ 1960 h 1960"/>
                <a:gd name="T18" fmla="*/ 1197 w 1274"/>
                <a:gd name="T19" fmla="*/ 1960 h 1960"/>
                <a:gd name="T20" fmla="*/ 1274 w 1274"/>
                <a:gd name="T21" fmla="*/ 1889 h 1960"/>
                <a:gd name="T22" fmla="*/ 1274 w 1274"/>
                <a:gd name="T23" fmla="*/ 495 h 1960"/>
                <a:gd name="T24" fmla="*/ 1274 w 1274"/>
                <a:gd name="T25" fmla="*/ 425 h 1960"/>
                <a:gd name="T26" fmla="*/ 1274 w 1274"/>
                <a:gd name="T27" fmla="*/ 75 h 1960"/>
                <a:gd name="T28" fmla="*/ 1114 w 1274"/>
                <a:gd name="T29" fmla="*/ 5 h 1960"/>
                <a:gd name="T30" fmla="*/ 1126 w 1274"/>
                <a:gd name="T31" fmla="*/ 686 h 1960"/>
                <a:gd name="T32" fmla="*/ 148 w 1274"/>
                <a:gd name="T33" fmla="*/ 686 h 1960"/>
                <a:gd name="T34" fmla="*/ 148 w 1274"/>
                <a:gd name="T35" fmla="*/ 527 h 1960"/>
                <a:gd name="T36" fmla="*/ 1126 w 1274"/>
                <a:gd name="T37" fmla="*/ 527 h 1960"/>
                <a:gd name="T38" fmla="*/ 1126 w 1274"/>
                <a:gd name="T39" fmla="*/ 686 h 1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74" h="1960">
                  <a:moveTo>
                    <a:pt x="1114" y="5"/>
                  </a:moveTo>
                  <a:cubicBezTo>
                    <a:pt x="1114" y="5"/>
                    <a:pt x="1114" y="5"/>
                    <a:pt x="1114" y="5"/>
                  </a:cubicBezTo>
                  <a:cubicBezTo>
                    <a:pt x="159" y="5"/>
                    <a:pt x="159" y="5"/>
                    <a:pt x="159" y="5"/>
                  </a:cubicBezTo>
                  <a:cubicBezTo>
                    <a:pt x="159" y="5"/>
                    <a:pt x="159" y="5"/>
                    <a:pt x="159" y="5"/>
                  </a:cubicBezTo>
                  <a:cubicBezTo>
                    <a:pt x="0" y="5"/>
                    <a:pt x="0" y="37"/>
                    <a:pt x="0" y="75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0" y="425"/>
                    <a:pt x="0" y="457"/>
                    <a:pt x="0" y="496"/>
                  </a:cubicBezTo>
                  <a:cubicBezTo>
                    <a:pt x="0" y="1889"/>
                    <a:pt x="0" y="1889"/>
                    <a:pt x="0" y="1889"/>
                  </a:cubicBezTo>
                  <a:cubicBezTo>
                    <a:pt x="0" y="1927"/>
                    <a:pt x="26" y="1960"/>
                    <a:pt x="80" y="1960"/>
                  </a:cubicBezTo>
                  <a:cubicBezTo>
                    <a:pt x="1197" y="1960"/>
                    <a:pt x="1197" y="1960"/>
                    <a:pt x="1197" y="1960"/>
                  </a:cubicBezTo>
                  <a:cubicBezTo>
                    <a:pt x="1251" y="1960"/>
                    <a:pt x="1274" y="1927"/>
                    <a:pt x="1274" y="1889"/>
                  </a:cubicBezTo>
                  <a:cubicBezTo>
                    <a:pt x="1274" y="495"/>
                    <a:pt x="1274" y="495"/>
                    <a:pt x="1274" y="495"/>
                  </a:cubicBezTo>
                  <a:cubicBezTo>
                    <a:pt x="1274" y="457"/>
                    <a:pt x="1274" y="425"/>
                    <a:pt x="1274" y="425"/>
                  </a:cubicBezTo>
                  <a:cubicBezTo>
                    <a:pt x="1274" y="75"/>
                    <a:pt x="1274" y="75"/>
                    <a:pt x="1274" y="75"/>
                  </a:cubicBezTo>
                  <a:cubicBezTo>
                    <a:pt x="1274" y="0"/>
                    <a:pt x="1114" y="5"/>
                    <a:pt x="1114" y="5"/>
                  </a:cubicBezTo>
                  <a:close/>
                  <a:moveTo>
                    <a:pt x="1126" y="686"/>
                  </a:moveTo>
                  <a:cubicBezTo>
                    <a:pt x="148" y="686"/>
                    <a:pt x="148" y="686"/>
                    <a:pt x="148" y="686"/>
                  </a:cubicBezTo>
                  <a:cubicBezTo>
                    <a:pt x="148" y="527"/>
                    <a:pt x="148" y="527"/>
                    <a:pt x="148" y="527"/>
                  </a:cubicBezTo>
                  <a:cubicBezTo>
                    <a:pt x="1126" y="527"/>
                    <a:pt x="1126" y="527"/>
                    <a:pt x="1126" y="527"/>
                  </a:cubicBezTo>
                  <a:cubicBezTo>
                    <a:pt x="1126" y="686"/>
                    <a:pt x="1126" y="686"/>
                    <a:pt x="1126" y="686"/>
                  </a:cubicBezTo>
                  <a:close/>
                </a:path>
              </a:pathLst>
            </a:custGeom>
            <a:solidFill>
              <a:srgbClr val="43415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8" name="ValueShape">
              <a:extLst>
                <a:ext uri="{FF2B5EF4-FFF2-40B4-BE49-F238E27FC236}">
                  <a16:creationId xmlns:a16="http://schemas.microsoft.com/office/drawing/2014/main" id="{45A7F937-BDEB-4D77-B0E5-BC696B985A86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7905" y="3073485"/>
              <a:ext cx="422991" cy="673472"/>
            </a:xfrm>
            <a:custGeom>
              <a:avLst/>
              <a:gdLst>
                <a:gd name="connsiteX0" fmla="*/ 446622 w 512649"/>
                <a:gd name="connsiteY0" fmla="*/ 449 h 758825"/>
                <a:gd name="connsiteX1" fmla="*/ 490640 w 512649"/>
                <a:gd name="connsiteY1" fmla="*/ 9021 h 758825"/>
                <a:gd name="connsiteX2" fmla="*/ 512649 w 512649"/>
                <a:gd name="connsiteY2" fmla="*/ 37415 h 758825"/>
                <a:gd name="connsiteX3" fmla="*/ 512649 w 512649"/>
                <a:gd name="connsiteY3" fmla="*/ 140376 h 758825"/>
                <a:gd name="connsiteX4" fmla="*/ 512649 w 512649"/>
                <a:gd name="connsiteY4" fmla="*/ 193084 h 758825"/>
                <a:gd name="connsiteX5" fmla="*/ 512649 w 512649"/>
                <a:gd name="connsiteY5" fmla="*/ 198777 h 758825"/>
                <a:gd name="connsiteX6" fmla="*/ 512649 w 512649"/>
                <a:gd name="connsiteY6" fmla="*/ 200913 h 758825"/>
                <a:gd name="connsiteX7" fmla="*/ 512649 w 512649"/>
                <a:gd name="connsiteY7" fmla="*/ 212296 h 758825"/>
                <a:gd name="connsiteX8" fmla="*/ 512649 w 512649"/>
                <a:gd name="connsiteY8" fmla="*/ 238622 h 758825"/>
                <a:gd name="connsiteX9" fmla="*/ 512649 w 512649"/>
                <a:gd name="connsiteY9" fmla="*/ 281470 h 758825"/>
                <a:gd name="connsiteX10" fmla="*/ 512649 w 512649"/>
                <a:gd name="connsiteY10" fmla="*/ 282025 h 758825"/>
                <a:gd name="connsiteX11" fmla="*/ 512649 w 512649"/>
                <a:gd name="connsiteY11" fmla="*/ 346775 h 758825"/>
                <a:gd name="connsiteX12" fmla="*/ 512649 w 512649"/>
                <a:gd name="connsiteY12" fmla="*/ 394522 h 758825"/>
                <a:gd name="connsiteX13" fmla="*/ 512649 w 512649"/>
                <a:gd name="connsiteY13" fmla="*/ 400215 h 758825"/>
                <a:gd name="connsiteX14" fmla="*/ 512649 w 512649"/>
                <a:gd name="connsiteY14" fmla="*/ 401718 h 758825"/>
                <a:gd name="connsiteX15" fmla="*/ 512649 w 512649"/>
                <a:gd name="connsiteY15" fmla="*/ 413734 h 758825"/>
                <a:gd name="connsiteX16" fmla="*/ 512649 w 512649"/>
                <a:gd name="connsiteY16" fmla="*/ 437139 h 758825"/>
                <a:gd name="connsiteX17" fmla="*/ 512649 w 512649"/>
                <a:gd name="connsiteY17" fmla="*/ 449143 h 758825"/>
                <a:gd name="connsiteX18" fmla="*/ 512649 w 512649"/>
                <a:gd name="connsiteY18" fmla="*/ 512903 h 758825"/>
                <a:gd name="connsiteX19" fmla="*/ 512649 w 512649"/>
                <a:gd name="connsiteY19" fmla="*/ 557387 h 758825"/>
                <a:gd name="connsiteX20" fmla="*/ 512649 w 512649"/>
                <a:gd name="connsiteY20" fmla="*/ 558020 h 758825"/>
                <a:gd name="connsiteX21" fmla="*/ 512649 w 512649"/>
                <a:gd name="connsiteY21" fmla="*/ 758825 h 758825"/>
                <a:gd name="connsiteX22" fmla="*/ 0 w 512649"/>
                <a:gd name="connsiteY22" fmla="*/ 758825 h 758825"/>
                <a:gd name="connsiteX23" fmla="*/ 0 w 512649"/>
                <a:gd name="connsiteY23" fmla="*/ 640962 h 758825"/>
                <a:gd name="connsiteX24" fmla="*/ 269 w 512649"/>
                <a:gd name="connsiteY24" fmla="*/ 581897 h 758825"/>
                <a:gd name="connsiteX25" fmla="*/ 395 w 512649"/>
                <a:gd name="connsiteY25" fmla="*/ 557387 h 758825"/>
                <a:gd name="connsiteX26" fmla="*/ 0 w 512649"/>
                <a:gd name="connsiteY26" fmla="*/ 557387 h 758825"/>
                <a:gd name="connsiteX27" fmla="*/ 0 w 512649"/>
                <a:gd name="connsiteY27" fmla="*/ 439524 h 758825"/>
                <a:gd name="connsiteX28" fmla="*/ 84 w 512649"/>
                <a:gd name="connsiteY28" fmla="*/ 418128 h 758825"/>
                <a:gd name="connsiteX29" fmla="*/ 165 w 512649"/>
                <a:gd name="connsiteY29" fmla="*/ 401718 h 758825"/>
                <a:gd name="connsiteX30" fmla="*/ 0 w 512649"/>
                <a:gd name="connsiteY30" fmla="*/ 401718 h 758825"/>
                <a:gd name="connsiteX31" fmla="*/ 0 w 512649"/>
                <a:gd name="connsiteY31" fmla="*/ 283855 h 758825"/>
                <a:gd name="connsiteX32" fmla="*/ 537 w 512649"/>
                <a:gd name="connsiteY32" fmla="*/ 172957 h 758825"/>
                <a:gd name="connsiteX33" fmla="*/ 207744 w 512649"/>
                <a:gd name="connsiteY33" fmla="*/ 54023 h 758825"/>
                <a:gd name="connsiteX34" fmla="*/ 446622 w 512649"/>
                <a:gd name="connsiteY34" fmla="*/ 449 h 75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12649" h="758825">
                  <a:moveTo>
                    <a:pt x="446622" y="449"/>
                  </a:moveTo>
                  <a:cubicBezTo>
                    <a:pt x="461653" y="-1158"/>
                    <a:pt x="479367" y="1521"/>
                    <a:pt x="490640" y="9021"/>
                  </a:cubicBezTo>
                  <a:cubicBezTo>
                    <a:pt x="502450" y="15986"/>
                    <a:pt x="512649" y="26165"/>
                    <a:pt x="512649" y="37415"/>
                  </a:cubicBezTo>
                  <a:cubicBezTo>
                    <a:pt x="512649" y="37415"/>
                    <a:pt x="512649" y="37415"/>
                    <a:pt x="512649" y="140376"/>
                  </a:cubicBezTo>
                  <a:lnTo>
                    <a:pt x="512649" y="193084"/>
                  </a:lnTo>
                  <a:lnTo>
                    <a:pt x="512649" y="198777"/>
                  </a:lnTo>
                  <a:lnTo>
                    <a:pt x="512649" y="200913"/>
                  </a:lnTo>
                  <a:lnTo>
                    <a:pt x="512649" y="212296"/>
                  </a:lnTo>
                  <a:lnTo>
                    <a:pt x="512649" y="238622"/>
                  </a:lnTo>
                  <a:lnTo>
                    <a:pt x="512649" y="281470"/>
                  </a:lnTo>
                  <a:lnTo>
                    <a:pt x="512649" y="282025"/>
                  </a:lnTo>
                  <a:lnTo>
                    <a:pt x="512649" y="346775"/>
                  </a:lnTo>
                  <a:lnTo>
                    <a:pt x="512649" y="394522"/>
                  </a:lnTo>
                  <a:lnTo>
                    <a:pt x="512649" y="400215"/>
                  </a:lnTo>
                  <a:lnTo>
                    <a:pt x="512649" y="401718"/>
                  </a:lnTo>
                  <a:lnTo>
                    <a:pt x="512649" y="413734"/>
                  </a:lnTo>
                  <a:lnTo>
                    <a:pt x="512649" y="437139"/>
                  </a:lnTo>
                  <a:lnTo>
                    <a:pt x="512649" y="449143"/>
                  </a:lnTo>
                  <a:cubicBezTo>
                    <a:pt x="512649" y="465208"/>
                    <a:pt x="512649" y="485998"/>
                    <a:pt x="512649" y="512903"/>
                  </a:cubicBezTo>
                  <a:lnTo>
                    <a:pt x="512649" y="557387"/>
                  </a:lnTo>
                  <a:lnTo>
                    <a:pt x="512649" y="558020"/>
                  </a:lnTo>
                  <a:cubicBezTo>
                    <a:pt x="512649" y="608070"/>
                    <a:pt x="512649" y="673442"/>
                    <a:pt x="512649" y="758825"/>
                  </a:cubicBezTo>
                  <a:cubicBezTo>
                    <a:pt x="512649" y="758825"/>
                    <a:pt x="512649" y="758825"/>
                    <a:pt x="0" y="758825"/>
                  </a:cubicBezTo>
                  <a:cubicBezTo>
                    <a:pt x="0" y="758825"/>
                    <a:pt x="0" y="758825"/>
                    <a:pt x="0" y="640962"/>
                  </a:cubicBezTo>
                  <a:cubicBezTo>
                    <a:pt x="0" y="636141"/>
                    <a:pt x="135" y="608416"/>
                    <a:pt x="269" y="581897"/>
                  </a:cubicBezTo>
                  <a:lnTo>
                    <a:pt x="395" y="557387"/>
                  </a:lnTo>
                  <a:lnTo>
                    <a:pt x="0" y="557387"/>
                  </a:lnTo>
                  <a:cubicBezTo>
                    <a:pt x="0" y="557387"/>
                    <a:pt x="0" y="557387"/>
                    <a:pt x="0" y="439524"/>
                  </a:cubicBezTo>
                  <a:cubicBezTo>
                    <a:pt x="0" y="437114"/>
                    <a:pt x="34" y="428977"/>
                    <a:pt x="84" y="418128"/>
                  </a:cubicBezTo>
                  <a:lnTo>
                    <a:pt x="165" y="401718"/>
                  </a:lnTo>
                  <a:lnTo>
                    <a:pt x="0" y="401718"/>
                  </a:lnTo>
                  <a:cubicBezTo>
                    <a:pt x="0" y="401718"/>
                    <a:pt x="0" y="401718"/>
                    <a:pt x="0" y="283855"/>
                  </a:cubicBezTo>
                  <a:cubicBezTo>
                    <a:pt x="0" y="274212"/>
                    <a:pt x="537" y="172957"/>
                    <a:pt x="537" y="172957"/>
                  </a:cubicBezTo>
                  <a:cubicBezTo>
                    <a:pt x="537" y="172957"/>
                    <a:pt x="94478" y="91525"/>
                    <a:pt x="207744" y="54023"/>
                  </a:cubicBezTo>
                  <a:cubicBezTo>
                    <a:pt x="330135" y="14379"/>
                    <a:pt x="442328" y="985"/>
                    <a:pt x="446622" y="449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19" name="Freeform">
              <a:extLst>
                <a:ext uri="{FF2B5EF4-FFF2-40B4-BE49-F238E27FC236}">
                  <a16:creationId xmlns:a16="http://schemas.microsoft.com/office/drawing/2014/main" id="{EB07BCB9-FCA6-41F8-9289-B3CF6D776B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374" y="3820278"/>
              <a:ext cx="563989" cy="523265"/>
            </a:xfrm>
            <a:custGeom>
              <a:avLst/>
              <a:gdLst>
                <a:gd name="T0" fmla="*/ 1114 w 1274"/>
                <a:gd name="T1" fmla="*/ 5 h 1960"/>
                <a:gd name="T2" fmla="*/ 1114 w 1274"/>
                <a:gd name="T3" fmla="*/ 5 h 1960"/>
                <a:gd name="T4" fmla="*/ 159 w 1274"/>
                <a:gd name="T5" fmla="*/ 5 h 1960"/>
                <a:gd name="T6" fmla="*/ 159 w 1274"/>
                <a:gd name="T7" fmla="*/ 5 h 1960"/>
                <a:gd name="T8" fmla="*/ 0 w 1274"/>
                <a:gd name="T9" fmla="*/ 75 h 1960"/>
                <a:gd name="T10" fmla="*/ 0 w 1274"/>
                <a:gd name="T11" fmla="*/ 425 h 1960"/>
                <a:gd name="T12" fmla="*/ 0 w 1274"/>
                <a:gd name="T13" fmla="*/ 496 h 1960"/>
                <a:gd name="T14" fmla="*/ 0 w 1274"/>
                <a:gd name="T15" fmla="*/ 1889 h 1960"/>
                <a:gd name="T16" fmla="*/ 80 w 1274"/>
                <a:gd name="T17" fmla="*/ 1960 h 1960"/>
                <a:gd name="T18" fmla="*/ 1197 w 1274"/>
                <a:gd name="T19" fmla="*/ 1960 h 1960"/>
                <a:gd name="T20" fmla="*/ 1274 w 1274"/>
                <a:gd name="T21" fmla="*/ 1889 h 1960"/>
                <a:gd name="T22" fmla="*/ 1274 w 1274"/>
                <a:gd name="T23" fmla="*/ 495 h 1960"/>
                <a:gd name="T24" fmla="*/ 1274 w 1274"/>
                <a:gd name="T25" fmla="*/ 425 h 1960"/>
                <a:gd name="T26" fmla="*/ 1274 w 1274"/>
                <a:gd name="T27" fmla="*/ 75 h 1960"/>
                <a:gd name="T28" fmla="*/ 1114 w 1274"/>
                <a:gd name="T29" fmla="*/ 5 h 1960"/>
                <a:gd name="T30" fmla="*/ 1126 w 1274"/>
                <a:gd name="T31" fmla="*/ 686 h 1960"/>
                <a:gd name="T32" fmla="*/ 148 w 1274"/>
                <a:gd name="T33" fmla="*/ 686 h 1960"/>
                <a:gd name="T34" fmla="*/ 148 w 1274"/>
                <a:gd name="T35" fmla="*/ 527 h 1960"/>
                <a:gd name="T36" fmla="*/ 1126 w 1274"/>
                <a:gd name="T37" fmla="*/ 527 h 1960"/>
                <a:gd name="T38" fmla="*/ 1126 w 1274"/>
                <a:gd name="T39" fmla="*/ 686 h 1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74" h="1960">
                  <a:moveTo>
                    <a:pt x="1114" y="5"/>
                  </a:moveTo>
                  <a:cubicBezTo>
                    <a:pt x="1114" y="5"/>
                    <a:pt x="1114" y="5"/>
                    <a:pt x="1114" y="5"/>
                  </a:cubicBezTo>
                  <a:cubicBezTo>
                    <a:pt x="159" y="5"/>
                    <a:pt x="159" y="5"/>
                    <a:pt x="159" y="5"/>
                  </a:cubicBezTo>
                  <a:cubicBezTo>
                    <a:pt x="159" y="5"/>
                    <a:pt x="159" y="5"/>
                    <a:pt x="159" y="5"/>
                  </a:cubicBezTo>
                  <a:cubicBezTo>
                    <a:pt x="0" y="5"/>
                    <a:pt x="0" y="37"/>
                    <a:pt x="0" y="75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0" y="425"/>
                    <a:pt x="0" y="457"/>
                    <a:pt x="0" y="496"/>
                  </a:cubicBezTo>
                  <a:cubicBezTo>
                    <a:pt x="0" y="1889"/>
                    <a:pt x="0" y="1889"/>
                    <a:pt x="0" y="1889"/>
                  </a:cubicBezTo>
                  <a:cubicBezTo>
                    <a:pt x="0" y="1927"/>
                    <a:pt x="26" y="1960"/>
                    <a:pt x="80" y="1960"/>
                  </a:cubicBezTo>
                  <a:cubicBezTo>
                    <a:pt x="1197" y="1960"/>
                    <a:pt x="1197" y="1960"/>
                    <a:pt x="1197" y="1960"/>
                  </a:cubicBezTo>
                  <a:cubicBezTo>
                    <a:pt x="1251" y="1960"/>
                    <a:pt x="1274" y="1927"/>
                    <a:pt x="1274" y="1889"/>
                  </a:cubicBezTo>
                  <a:cubicBezTo>
                    <a:pt x="1274" y="495"/>
                    <a:pt x="1274" y="495"/>
                    <a:pt x="1274" y="495"/>
                  </a:cubicBezTo>
                  <a:cubicBezTo>
                    <a:pt x="1274" y="457"/>
                    <a:pt x="1274" y="425"/>
                    <a:pt x="1274" y="425"/>
                  </a:cubicBezTo>
                  <a:cubicBezTo>
                    <a:pt x="1274" y="75"/>
                    <a:pt x="1274" y="75"/>
                    <a:pt x="1274" y="75"/>
                  </a:cubicBezTo>
                  <a:cubicBezTo>
                    <a:pt x="1274" y="0"/>
                    <a:pt x="1114" y="5"/>
                    <a:pt x="1114" y="5"/>
                  </a:cubicBezTo>
                  <a:close/>
                  <a:moveTo>
                    <a:pt x="1126" y="686"/>
                  </a:moveTo>
                  <a:cubicBezTo>
                    <a:pt x="148" y="686"/>
                    <a:pt x="148" y="686"/>
                    <a:pt x="148" y="686"/>
                  </a:cubicBezTo>
                  <a:cubicBezTo>
                    <a:pt x="148" y="527"/>
                    <a:pt x="148" y="527"/>
                    <a:pt x="148" y="527"/>
                  </a:cubicBezTo>
                  <a:cubicBezTo>
                    <a:pt x="1126" y="527"/>
                    <a:pt x="1126" y="527"/>
                    <a:pt x="1126" y="527"/>
                  </a:cubicBezTo>
                  <a:cubicBezTo>
                    <a:pt x="1126" y="686"/>
                    <a:pt x="1126" y="686"/>
                    <a:pt x="1126" y="686"/>
                  </a:cubicBezTo>
                  <a:close/>
                </a:path>
              </a:pathLst>
            </a:custGeom>
            <a:solidFill>
              <a:srgbClr val="43415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0" name="ValueShape">
              <a:extLst>
                <a:ext uri="{FF2B5EF4-FFF2-40B4-BE49-F238E27FC236}">
                  <a16:creationId xmlns:a16="http://schemas.microsoft.com/office/drawing/2014/main" id="{08E486C5-208A-467B-BB84-E06535D10ED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406" y="3073485"/>
              <a:ext cx="422991" cy="673472"/>
            </a:xfrm>
            <a:custGeom>
              <a:avLst/>
              <a:gdLst>
                <a:gd name="connsiteX0" fmla="*/ 446622 w 512649"/>
                <a:gd name="connsiteY0" fmla="*/ 449 h 758825"/>
                <a:gd name="connsiteX1" fmla="*/ 490640 w 512649"/>
                <a:gd name="connsiteY1" fmla="*/ 9021 h 758825"/>
                <a:gd name="connsiteX2" fmla="*/ 512649 w 512649"/>
                <a:gd name="connsiteY2" fmla="*/ 37415 h 758825"/>
                <a:gd name="connsiteX3" fmla="*/ 512649 w 512649"/>
                <a:gd name="connsiteY3" fmla="*/ 140376 h 758825"/>
                <a:gd name="connsiteX4" fmla="*/ 512649 w 512649"/>
                <a:gd name="connsiteY4" fmla="*/ 193084 h 758825"/>
                <a:gd name="connsiteX5" fmla="*/ 512649 w 512649"/>
                <a:gd name="connsiteY5" fmla="*/ 198777 h 758825"/>
                <a:gd name="connsiteX6" fmla="*/ 512649 w 512649"/>
                <a:gd name="connsiteY6" fmla="*/ 200913 h 758825"/>
                <a:gd name="connsiteX7" fmla="*/ 512649 w 512649"/>
                <a:gd name="connsiteY7" fmla="*/ 212296 h 758825"/>
                <a:gd name="connsiteX8" fmla="*/ 512649 w 512649"/>
                <a:gd name="connsiteY8" fmla="*/ 238622 h 758825"/>
                <a:gd name="connsiteX9" fmla="*/ 512649 w 512649"/>
                <a:gd name="connsiteY9" fmla="*/ 281470 h 758825"/>
                <a:gd name="connsiteX10" fmla="*/ 512649 w 512649"/>
                <a:gd name="connsiteY10" fmla="*/ 282025 h 758825"/>
                <a:gd name="connsiteX11" fmla="*/ 512649 w 512649"/>
                <a:gd name="connsiteY11" fmla="*/ 346775 h 758825"/>
                <a:gd name="connsiteX12" fmla="*/ 512649 w 512649"/>
                <a:gd name="connsiteY12" fmla="*/ 394522 h 758825"/>
                <a:gd name="connsiteX13" fmla="*/ 512649 w 512649"/>
                <a:gd name="connsiteY13" fmla="*/ 400215 h 758825"/>
                <a:gd name="connsiteX14" fmla="*/ 512649 w 512649"/>
                <a:gd name="connsiteY14" fmla="*/ 401718 h 758825"/>
                <a:gd name="connsiteX15" fmla="*/ 512649 w 512649"/>
                <a:gd name="connsiteY15" fmla="*/ 413734 h 758825"/>
                <a:gd name="connsiteX16" fmla="*/ 512649 w 512649"/>
                <a:gd name="connsiteY16" fmla="*/ 437139 h 758825"/>
                <a:gd name="connsiteX17" fmla="*/ 512649 w 512649"/>
                <a:gd name="connsiteY17" fmla="*/ 449143 h 758825"/>
                <a:gd name="connsiteX18" fmla="*/ 512649 w 512649"/>
                <a:gd name="connsiteY18" fmla="*/ 512903 h 758825"/>
                <a:gd name="connsiteX19" fmla="*/ 512649 w 512649"/>
                <a:gd name="connsiteY19" fmla="*/ 557387 h 758825"/>
                <a:gd name="connsiteX20" fmla="*/ 512649 w 512649"/>
                <a:gd name="connsiteY20" fmla="*/ 558020 h 758825"/>
                <a:gd name="connsiteX21" fmla="*/ 512649 w 512649"/>
                <a:gd name="connsiteY21" fmla="*/ 758825 h 758825"/>
                <a:gd name="connsiteX22" fmla="*/ 0 w 512649"/>
                <a:gd name="connsiteY22" fmla="*/ 758825 h 758825"/>
                <a:gd name="connsiteX23" fmla="*/ 0 w 512649"/>
                <a:gd name="connsiteY23" fmla="*/ 640962 h 758825"/>
                <a:gd name="connsiteX24" fmla="*/ 269 w 512649"/>
                <a:gd name="connsiteY24" fmla="*/ 581897 h 758825"/>
                <a:gd name="connsiteX25" fmla="*/ 395 w 512649"/>
                <a:gd name="connsiteY25" fmla="*/ 557387 h 758825"/>
                <a:gd name="connsiteX26" fmla="*/ 0 w 512649"/>
                <a:gd name="connsiteY26" fmla="*/ 557387 h 758825"/>
                <a:gd name="connsiteX27" fmla="*/ 0 w 512649"/>
                <a:gd name="connsiteY27" fmla="*/ 439524 h 758825"/>
                <a:gd name="connsiteX28" fmla="*/ 84 w 512649"/>
                <a:gd name="connsiteY28" fmla="*/ 418128 h 758825"/>
                <a:gd name="connsiteX29" fmla="*/ 165 w 512649"/>
                <a:gd name="connsiteY29" fmla="*/ 401718 h 758825"/>
                <a:gd name="connsiteX30" fmla="*/ 0 w 512649"/>
                <a:gd name="connsiteY30" fmla="*/ 401718 h 758825"/>
                <a:gd name="connsiteX31" fmla="*/ 0 w 512649"/>
                <a:gd name="connsiteY31" fmla="*/ 283855 h 758825"/>
                <a:gd name="connsiteX32" fmla="*/ 537 w 512649"/>
                <a:gd name="connsiteY32" fmla="*/ 172957 h 758825"/>
                <a:gd name="connsiteX33" fmla="*/ 207744 w 512649"/>
                <a:gd name="connsiteY33" fmla="*/ 54023 h 758825"/>
                <a:gd name="connsiteX34" fmla="*/ 446622 w 512649"/>
                <a:gd name="connsiteY34" fmla="*/ 449 h 75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12649" h="758825">
                  <a:moveTo>
                    <a:pt x="446622" y="449"/>
                  </a:moveTo>
                  <a:cubicBezTo>
                    <a:pt x="461653" y="-1158"/>
                    <a:pt x="479367" y="1521"/>
                    <a:pt x="490640" y="9021"/>
                  </a:cubicBezTo>
                  <a:cubicBezTo>
                    <a:pt x="502450" y="15986"/>
                    <a:pt x="512649" y="26165"/>
                    <a:pt x="512649" y="37415"/>
                  </a:cubicBezTo>
                  <a:cubicBezTo>
                    <a:pt x="512649" y="37415"/>
                    <a:pt x="512649" y="37415"/>
                    <a:pt x="512649" y="140376"/>
                  </a:cubicBezTo>
                  <a:lnTo>
                    <a:pt x="512649" y="193084"/>
                  </a:lnTo>
                  <a:lnTo>
                    <a:pt x="512649" y="198777"/>
                  </a:lnTo>
                  <a:lnTo>
                    <a:pt x="512649" y="200913"/>
                  </a:lnTo>
                  <a:lnTo>
                    <a:pt x="512649" y="212296"/>
                  </a:lnTo>
                  <a:lnTo>
                    <a:pt x="512649" y="238622"/>
                  </a:lnTo>
                  <a:lnTo>
                    <a:pt x="512649" y="281470"/>
                  </a:lnTo>
                  <a:lnTo>
                    <a:pt x="512649" y="282025"/>
                  </a:lnTo>
                  <a:lnTo>
                    <a:pt x="512649" y="346775"/>
                  </a:lnTo>
                  <a:lnTo>
                    <a:pt x="512649" y="394522"/>
                  </a:lnTo>
                  <a:lnTo>
                    <a:pt x="512649" y="400215"/>
                  </a:lnTo>
                  <a:lnTo>
                    <a:pt x="512649" y="401718"/>
                  </a:lnTo>
                  <a:lnTo>
                    <a:pt x="512649" y="413734"/>
                  </a:lnTo>
                  <a:lnTo>
                    <a:pt x="512649" y="437139"/>
                  </a:lnTo>
                  <a:lnTo>
                    <a:pt x="512649" y="449143"/>
                  </a:lnTo>
                  <a:cubicBezTo>
                    <a:pt x="512649" y="465208"/>
                    <a:pt x="512649" y="485998"/>
                    <a:pt x="512649" y="512903"/>
                  </a:cubicBezTo>
                  <a:lnTo>
                    <a:pt x="512649" y="557387"/>
                  </a:lnTo>
                  <a:lnTo>
                    <a:pt x="512649" y="558020"/>
                  </a:lnTo>
                  <a:cubicBezTo>
                    <a:pt x="512649" y="608070"/>
                    <a:pt x="512649" y="673442"/>
                    <a:pt x="512649" y="758825"/>
                  </a:cubicBezTo>
                  <a:cubicBezTo>
                    <a:pt x="512649" y="758825"/>
                    <a:pt x="512649" y="758825"/>
                    <a:pt x="0" y="758825"/>
                  </a:cubicBezTo>
                  <a:cubicBezTo>
                    <a:pt x="0" y="758825"/>
                    <a:pt x="0" y="758825"/>
                    <a:pt x="0" y="640962"/>
                  </a:cubicBezTo>
                  <a:cubicBezTo>
                    <a:pt x="0" y="636141"/>
                    <a:pt x="135" y="608416"/>
                    <a:pt x="269" y="581897"/>
                  </a:cubicBezTo>
                  <a:lnTo>
                    <a:pt x="395" y="557387"/>
                  </a:lnTo>
                  <a:lnTo>
                    <a:pt x="0" y="557387"/>
                  </a:lnTo>
                  <a:cubicBezTo>
                    <a:pt x="0" y="557387"/>
                    <a:pt x="0" y="557387"/>
                    <a:pt x="0" y="439524"/>
                  </a:cubicBezTo>
                  <a:cubicBezTo>
                    <a:pt x="0" y="437114"/>
                    <a:pt x="34" y="428977"/>
                    <a:pt x="84" y="418128"/>
                  </a:cubicBezTo>
                  <a:lnTo>
                    <a:pt x="165" y="401718"/>
                  </a:lnTo>
                  <a:lnTo>
                    <a:pt x="0" y="401718"/>
                  </a:lnTo>
                  <a:cubicBezTo>
                    <a:pt x="0" y="401718"/>
                    <a:pt x="0" y="401718"/>
                    <a:pt x="0" y="283855"/>
                  </a:cubicBezTo>
                  <a:cubicBezTo>
                    <a:pt x="0" y="274212"/>
                    <a:pt x="537" y="172957"/>
                    <a:pt x="537" y="172957"/>
                  </a:cubicBezTo>
                  <a:cubicBezTo>
                    <a:pt x="537" y="172957"/>
                    <a:pt x="94478" y="91525"/>
                    <a:pt x="207744" y="54023"/>
                  </a:cubicBezTo>
                  <a:cubicBezTo>
                    <a:pt x="330135" y="14379"/>
                    <a:pt x="442328" y="985"/>
                    <a:pt x="446622" y="449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1" name="Freeform">
              <a:extLst>
                <a:ext uri="{FF2B5EF4-FFF2-40B4-BE49-F238E27FC236}">
                  <a16:creationId xmlns:a16="http://schemas.microsoft.com/office/drawing/2014/main" id="{E9ABDDE2-25DF-497F-8C9C-D52D766E4CBA}"/>
                </a:ext>
              </a:extLst>
            </p:cNvPr>
            <p:cNvSpPr>
              <a:spLocks/>
            </p:cNvSpPr>
            <p:nvPr/>
          </p:nvSpPr>
          <p:spPr bwMode="auto">
            <a:xfrm>
              <a:off x="826685" y="3820278"/>
              <a:ext cx="563989" cy="523265"/>
            </a:xfrm>
            <a:custGeom>
              <a:avLst/>
              <a:gdLst>
                <a:gd name="T0" fmla="*/ 1114 w 1274"/>
                <a:gd name="T1" fmla="*/ 5 h 1960"/>
                <a:gd name="T2" fmla="*/ 1114 w 1274"/>
                <a:gd name="T3" fmla="*/ 5 h 1960"/>
                <a:gd name="T4" fmla="*/ 159 w 1274"/>
                <a:gd name="T5" fmla="*/ 5 h 1960"/>
                <a:gd name="T6" fmla="*/ 159 w 1274"/>
                <a:gd name="T7" fmla="*/ 5 h 1960"/>
                <a:gd name="T8" fmla="*/ 0 w 1274"/>
                <a:gd name="T9" fmla="*/ 75 h 1960"/>
                <a:gd name="T10" fmla="*/ 0 w 1274"/>
                <a:gd name="T11" fmla="*/ 425 h 1960"/>
                <a:gd name="T12" fmla="*/ 0 w 1274"/>
                <a:gd name="T13" fmla="*/ 496 h 1960"/>
                <a:gd name="T14" fmla="*/ 0 w 1274"/>
                <a:gd name="T15" fmla="*/ 1889 h 1960"/>
                <a:gd name="T16" fmla="*/ 80 w 1274"/>
                <a:gd name="T17" fmla="*/ 1960 h 1960"/>
                <a:gd name="T18" fmla="*/ 1197 w 1274"/>
                <a:gd name="T19" fmla="*/ 1960 h 1960"/>
                <a:gd name="T20" fmla="*/ 1274 w 1274"/>
                <a:gd name="T21" fmla="*/ 1889 h 1960"/>
                <a:gd name="T22" fmla="*/ 1274 w 1274"/>
                <a:gd name="T23" fmla="*/ 495 h 1960"/>
                <a:gd name="T24" fmla="*/ 1274 w 1274"/>
                <a:gd name="T25" fmla="*/ 425 h 1960"/>
                <a:gd name="T26" fmla="*/ 1274 w 1274"/>
                <a:gd name="T27" fmla="*/ 75 h 1960"/>
                <a:gd name="T28" fmla="*/ 1114 w 1274"/>
                <a:gd name="T29" fmla="*/ 5 h 1960"/>
                <a:gd name="T30" fmla="*/ 1126 w 1274"/>
                <a:gd name="T31" fmla="*/ 686 h 1960"/>
                <a:gd name="T32" fmla="*/ 148 w 1274"/>
                <a:gd name="T33" fmla="*/ 686 h 1960"/>
                <a:gd name="T34" fmla="*/ 148 w 1274"/>
                <a:gd name="T35" fmla="*/ 527 h 1960"/>
                <a:gd name="T36" fmla="*/ 1126 w 1274"/>
                <a:gd name="T37" fmla="*/ 527 h 1960"/>
                <a:gd name="T38" fmla="*/ 1126 w 1274"/>
                <a:gd name="T39" fmla="*/ 686 h 1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74" h="1960">
                  <a:moveTo>
                    <a:pt x="1114" y="5"/>
                  </a:moveTo>
                  <a:cubicBezTo>
                    <a:pt x="1114" y="5"/>
                    <a:pt x="1114" y="5"/>
                    <a:pt x="1114" y="5"/>
                  </a:cubicBezTo>
                  <a:cubicBezTo>
                    <a:pt x="159" y="5"/>
                    <a:pt x="159" y="5"/>
                    <a:pt x="159" y="5"/>
                  </a:cubicBezTo>
                  <a:cubicBezTo>
                    <a:pt x="159" y="5"/>
                    <a:pt x="159" y="5"/>
                    <a:pt x="159" y="5"/>
                  </a:cubicBezTo>
                  <a:cubicBezTo>
                    <a:pt x="0" y="5"/>
                    <a:pt x="0" y="37"/>
                    <a:pt x="0" y="75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0" y="425"/>
                    <a:pt x="0" y="457"/>
                    <a:pt x="0" y="496"/>
                  </a:cubicBezTo>
                  <a:cubicBezTo>
                    <a:pt x="0" y="1889"/>
                    <a:pt x="0" y="1889"/>
                    <a:pt x="0" y="1889"/>
                  </a:cubicBezTo>
                  <a:cubicBezTo>
                    <a:pt x="0" y="1927"/>
                    <a:pt x="26" y="1960"/>
                    <a:pt x="80" y="1960"/>
                  </a:cubicBezTo>
                  <a:cubicBezTo>
                    <a:pt x="1197" y="1960"/>
                    <a:pt x="1197" y="1960"/>
                    <a:pt x="1197" y="1960"/>
                  </a:cubicBezTo>
                  <a:cubicBezTo>
                    <a:pt x="1251" y="1960"/>
                    <a:pt x="1274" y="1927"/>
                    <a:pt x="1274" y="1889"/>
                  </a:cubicBezTo>
                  <a:cubicBezTo>
                    <a:pt x="1274" y="495"/>
                    <a:pt x="1274" y="495"/>
                    <a:pt x="1274" y="495"/>
                  </a:cubicBezTo>
                  <a:cubicBezTo>
                    <a:pt x="1274" y="457"/>
                    <a:pt x="1274" y="425"/>
                    <a:pt x="1274" y="425"/>
                  </a:cubicBezTo>
                  <a:cubicBezTo>
                    <a:pt x="1274" y="75"/>
                    <a:pt x="1274" y="75"/>
                    <a:pt x="1274" y="75"/>
                  </a:cubicBezTo>
                  <a:cubicBezTo>
                    <a:pt x="1274" y="0"/>
                    <a:pt x="1114" y="5"/>
                    <a:pt x="1114" y="5"/>
                  </a:cubicBezTo>
                  <a:close/>
                  <a:moveTo>
                    <a:pt x="1126" y="686"/>
                  </a:moveTo>
                  <a:cubicBezTo>
                    <a:pt x="148" y="686"/>
                    <a:pt x="148" y="686"/>
                    <a:pt x="148" y="686"/>
                  </a:cubicBezTo>
                  <a:cubicBezTo>
                    <a:pt x="148" y="527"/>
                    <a:pt x="148" y="527"/>
                    <a:pt x="148" y="527"/>
                  </a:cubicBezTo>
                  <a:cubicBezTo>
                    <a:pt x="1126" y="527"/>
                    <a:pt x="1126" y="527"/>
                    <a:pt x="1126" y="527"/>
                  </a:cubicBezTo>
                  <a:cubicBezTo>
                    <a:pt x="1126" y="686"/>
                    <a:pt x="1126" y="686"/>
                    <a:pt x="1126" y="686"/>
                  </a:cubicBezTo>
                  <a:close/>
                </a:path>
              </a:pathLst>
            </a:custGeom>
            <a:solidFill>
              <a:srgbClr val="43415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2" name="ValueShape">
              <a:extLst>
                <a:ext uri="{FF2B5EF4-FFF2-40B4-BE49-F238E27FC236}">
                  <a16:creationId xmlns:a16="http://schemas.microsoft.com/office/drawing/2014/main" id="{F5483D50-B32E-48C1-B6E3-2732759EBE5F}"/>
                </a:ext>
              </a:extLst>
            </p:cNvPr>
            <p:cNvSpPr>
              <a:spLocks/>
            </p:cNvSpPr>
            <p:nvPr/>
          </p:nvSpPr>
          <p:spPr bwMode="auto">
            <a:xfrm>
              <a:off x="896717" y="3073485"/>
              <a:ext cx="422991" cy="673472"/>
            </a:xfrm>
            <a:custGeom>
              <a:avLst/>
              <a:gdLst>
                <a:gd name="connsiteX0" fmla="*/ 446622 w 512649"/>
                <a:gd name="connsiteY0" fmla="*/ 449 h 758825"/>
                <a:gd name="connsiteX1" fmla="*/ 490640 w 512649"/>
                <a:gd name="connsiteY1" fmla="*/ 9021 h 758825"/>
                <a:gd name="connsiteX2" fmla="*/ 512649 w 512649"/>
                <a:gd name="connsiteY2" fmla="*/ 37415 h 758825"/>
                <a:gd name="connsiteX3" fmla="*/ 512649 w 512649"/>
                <a:gd name="connsiteY3" fmla="*/ 140376 h 758825"/>
                <a:gd name="connsiteX4" fmla="*/ 512649 w 512649"/>
                <a:gd name="connsiteY4" fmla="*/ 193084 h 758825"/>
                <a:gd name="connsiteX5" fmla="*/ 512649 w 512649"/>
                <a:gd name="connsiteY5" fmla="*/ 198777 h 758825"/>
                <a:gd name="connsiteX6" fmla="*/ 512649 w 512649"/>
                <a:gd name="connsiteY6" fmla="*/ 200913 h 758825"/>
                <a:gd name="connsiteX7" fmla="*/ 512649 w 512649"/>
                <a:gd name="connsiteY7" fmla="*/ 212296 h 758825"/>
                <a:gd name="connsiteX8" fmla="*/ 512649 w 512649"/>
                <a:gd name="connsiteY8" fmla="*/ 238622 h 758825"/>
                <a:gd name="connsiteX9" fmla="*/ 512649 w 512649"/>
                <a:gd name="connsiteY9" fmla="*/ 281470 h 758825"/>
                <a:gd name="connsiteX10" fmla="*/ 512649 w 512649"/>
                <a:gd name="connsiteY10" fmla="*/ 282025 h 758825"/>
                <a:gd name="connsiteX11" fmla="*/ 512649 w 512649"/>
                <a:gd name="connsiteY11" fmla="*/ 346775 h 758825"/>
                <a:gd name="connsiteX12" fmla="*/ 512649 w 512649"/>
                <a:gd name="connsiteY12" fmla="*/ 394522 h 758825"/>
                <a:gd name="connsiteX13" fmla="*/ 512649 w 512649"/>
                <a:gd name="connsiteY13" fmla="*/ 400215 h 758825"/>
                <a:gd name="connsiteX14" fmla="*/ 512649 w 512649"/>
                <a:gd name="connsiteY14" fmla="*/ 401718 h 758825"/>
                <a:gd name="connsiteX15" fmla="*/ 512649 w 512649"/>
                <a:gd name="connsiteY15" fmla="*/ 413734 h 758825"/>
                <a:gd name="connsiteX16" fmla="*/ 512649 w 512649"/>
                <a:gd name="connsiteY16" fmla="*/ 437139 h 758825"/>
                <a:gd name="connsiteX17" fmla="*/ 512649 w 512649"/>
                <a:gd name="connsiteY17" fmla="*/ 449143 h 758825"/>
                <a:gd name="connsiteX18" fmla="*/ 512649 w 512649"/>
                <a:gd name="connsiteY18" fmla="*/ 512903 h 758825"/>
                <a:gd name="connsiteX19" fmla="*/ 512649 w 512649"/>
                <a:gd name="connsiteY19" fmla="*/ 557387 h 758825"/>
                <a:gd name="connsiteX20" fmla="*/ 512649 w 512649"/>
                <a:gd name="connsiteY20" fmla="*/ 558020 h 758825"/>
                <a:gd name="connsiteX21" fmla="*/ 512649 w 512649"/>
                <a:gd name="connsiteY21" fmla="*/ 758825 h 758825"/>
                <a:gd name="connsiteX22" fmla="*/ 0 w 512649"/>
                <a:gd name="connsiteY22" fmla="*/ 758825 h 758825"/>
                <a:gd name="connsiteX23" fmla="*/ 0 w 512649"/>
                <a:gd name="connsiteY23" fmla="*/ 640962 h 758825"/>
                <a:gd name="connsiteX24" fmla="*/ 269 w 512649"/>
                <a:gd name="connsiteY24" fmla="*/ 581897 h 758825"/>
                <a:gd name="connsiteX25" fmla="*/ 395 w 512649"/>
                <a:gd name="connsiteY25" fmla="*/ 557387 h 758825"/>
                <a:gd name="connsiteX26" fmla="*/ 0 w 512649"/>
                <a:gd name="connsiteY26" fmla="*/ 557387 h 758825"/>
                <a:gd name="connsiteX27" fmla="*/ 0 w 512649"/>
                <a:gd name="connsiteY27" fmla="*/ 439524 h 758825"/>
                <a:gd name="connsiteX28" fmla="*/ 84 w 512649"/>
                <a:gd name="connsiteY28" fmla="*/ 418128 h 758825"/>
                <a:gd name="connsiteX29" fmla="*/ 165 w 512649"/>
                <a:gd name="connsiteY29" fmla="*/ 401718 h 758825"/>
                <a:gd name="connsiteX30" fmla="*/ 0 w 512649"/>
                <a:gd name="connsiteY30" fmla="*/ 401718 h 758825"/>
                <a:gd name="connsiteX31" fmla="*/ 0 w 512649"/>
                <a:gd name="connsiteY31" fmla="*/ 283855 h 758825"/>
                <a:gd name="connsiteX32" fmla="*/ 537 w 512649"/>
                <a:gd name="connsiteY32" fmla="*/ 172957 h 758825"/>
                <a:gd name="connsiteX33" fmla="*/ 207744 w 512649"/>
                <a:gd name="connsiteY33" fmla="*/ 54023 h 758825"/>
                <a:gd name="connsiteX34" fmla="*/ 446622 w 512649"/>
                <a:gd name="connsiteY34" fmla="*/ 449 h 75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12649" h="758825">
                  <a:moveTo>
                    <a:pt x="446622" y="449"/>
                  </a:moveTo>
                  <a:cubicBezTo>
                    <a:pt x="461653" y="-1158"/>
                    <a:pt x="479367" y="1521"/>
                    <a:pt x="490640" y="9021"/>
                  </a:cubicBezTo>
                  <a:cubicBezTo>
                    <a:pt x="502450" y="15986"/>
                    <a:pt x="512649" y="26165"/>
                    <a:pt x="512649" y="37415"/>
                  </a:cubicBezTo>
                  <a:cubicBezTo>
                    <a:pt x="512649" y="37415"/>
                    <a:pt x="512649" y="37415"/>
                    <a:pt x="512649" y="140376"/>
                  </a:cubicBezTo>
                  <a:lnTo>
                    <a:pt x="512649" y="193084"/>
                  </a:lnTo>
                  <a:lnTo>
                    <a:pt x="512649" y="198777"/>
                  </a:lnTo>
                  <a:lnTo>
                    <a:pt x="512649" y="200913"/>
                  </a:lnTo>
                  <a:lnTo>
                    <a:pt x="512649" y="212296"/>
                  </a:lnTo>
                  <a:lnTo>
                    <a:pt x="512649" y="238622"/>
                  </a:lnTo>
                  <a:lnTo>
                    <a:pt x="512649" y="281470"/>
                  </a:lnTo>
                  <a:lnTo>
                    <a:pt x="512649" y="282025"/>
                  </a:lnTo>
                  <a:lnTo>
                    <a:pt x="512649" y="346775"/>
                  </a:lnTo>
                  <a:lnTo>
                    <a:pt x="512649" y="394522"/>
                  </a:lnTo>
                  <a:lnTo>
                    <a:pt x="512649" y="400215"/>
                  </a:lnTo>
                  <a:lnTo>
                    <a:pt x="512649" y="401718"/>
                  </a:lnTo>
                  <a:lnTo>
                    <a:pt x="512649" y="413734"/>
                  </a:lnTo>
                  <a:lnTo>
                    <a:pt x="512649" y="437139"/>
                  </a:lnTo>
                  <a:lnTo>
                    <a:pt x="512649" y="449143"/>
                  </a:lnTo>
                  <a:cubicBezTo>
                    <a:pt x="512649" y="465208"/>
                    <a:pt x="512649" y="485998"/>
                    <a:pt x="512649" y="512903"/>
                  </a:cubicBezTo>
                  <a:lnTo>
                    <a:pt x="512649" y="557387"/>
                  </a:lnTo>
                  <a:lnTo>
                    <a:pt x="512649" y="558020"/>
                  </a:lnTo>
                  <a:cubicBezTo>
                    <a:pt x="512649" y="608070"/>
                    <a:pt x="512649" y="673442"/>
                    <a:pt x="512649" y="758825"/>
                  </a:cubicBezTo>
                  <a:cubicBezTo>
                    <a:pt x="512649" y="758825"/>
                    <a:pt x="512649" y="758825"/>
                    <a:pt x="0" y="758825"/>
                  </a:cubicBezTo>
                  <a:cubicBezTo>
                    <a:pt x="0" y="758825"/>
                    <a:pt x="0" y="758825"/>
                    <a:pt x="0" y="640962"/>
                  </a:cubicBezTo>
                  <a:cubicBezTo>
                    <a:pt x="0" y="636141"/>
                    <a:pt x="135" y="608416"/>
                    <a:pt x="269" y="581897"/>
                  </a:cubicBezTo>
                  <a:lnTo>
                    <a:pt x="395" y="557387"/>
                  </a:lnTo>
                  <a:lnTo>
                    <a:pt x="0" y="557387"/>
                  </a:lnTo>
                  <a:cubicBezTo>
                    <a:pt x="0" y="557387"/>
                    <a:pt x="0" y="557387"/>
                    <a:pt x="0" y="439524"/>
                  </a:cubicBezTo>
                  <a:cubicBezTo>
                    <a:pt x="0" y="437114"/>
                    <a:pt x="34" y="428977"/>
                    <a:pt x="84" y="418128"/>
                  </a:cubicBezTo>
                  <a:lnTo>
                    <a:pt x="165" y="401718"/>
                  </a:lnTo>
                  <a:lnTo>
                    <a:pt x="0" y="401718"/>
                  </a:lnTo>
                  <a:cubicBezTo>
                    <a:pt x="0" y="401718"/>
                    <a:pt x="0" y="401718"/>
                    <a:pt x="0" y="283855"/>
                  </a:cubicBezTo>
                  <a:cubicBezTo>
                    <a:pt x="0" y="274212"/>
                    <a:pt x="537" y="172957"/>
                    <a:pt x="537" y="172957"/>
                  </a:cubicBezTo>
                  <a:cubicBezTo>
                    <a:pt x="537" y="172957"/>
                    <a:pt x="94478" y="91525"/>
                    <a:pt x="207744" y="54023"/>
                  </a:cubicBezTo>
                  <a:cubicBezTo>
                    <a:pt x="330135" y="14379"/>
                    <a:pt x="442328" y="985"/>
                    <a:pt x="446622" y="449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3" name="Freeform">
              <a:extLst>
                <a:ext uri="{FF2B5EF4-FFF2-40B4-BE49-F238E27FC236}">
                  <a16:creationId xmlns:a16="http://schemas.microsoft.com/office/drawing/2014/main" id="{C6655782-52C9-4CA5-BB3F-4657A349D309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8995" y="3820278"/>
              <a:ext cx="563989" cy="523265"/>
            </a:xfrm>
            <a:custGeom>
              <a:avLst/>
              <a:gdLst>
                <a:gd name="T0" fmla="*/ 1114 w 1274"/>
                <a:gd name="T1" fmla="*/ 5 h 1960"/>
                <a:gd name="T2" fmla="*/ 1114 w 1274"/>
                <a:gd name="T3" fmla="*/ 5 h 1960"/>
                <a:gd name="T4" fmla="*/ 159 w 1274"/>
                <a:gd name="T5" fmla="*/ 5 h 1960"/>
                <a:gd name="T6" fmla="*/ 159 w 1274"/>
                <a:gd name="T7" fmla="*/ 5 h 1960"/>
                <a:gd name="T8" fmla="*/ 0 w 1274"/>
                <a:gd name="T9" fmla="*/ 75 h 1960"/>
                <a:gd name="T10" fmla="*/ 0 w 1274"/>
                <a:gd name="T11" fmla="*/ 425 h 1960"/>
                <a:gd name="T12" fmla="*/ 0 w 1274"/>
                <a:gd name="T13" fmla="*/ 496 h 1960"/>
                <a:gd name="T14" fmla="*/ 0 w 1274"/>
                <a:gd name="T15" fmla="*/ 1889 h 1960"/>
                <a:gd name="T16" fmla="*/ 80 w 1274"/>
                <a:gd name="T17" fmla="*/ 1960 h 1960"/>
                <a:gd name="T18" fmla="*/ 1197 w 1274"/>
                <a:gd name="T19" fmla="*/ 1960 h 1960"/>
                <a:gd name="T20" fmla="*/ 1274 w 1274"/>
                <a:gd name="T21" fmla="*/ 1889 h 1960"/>
                <a:gd name="T22" fmla="*/ 1274 w 1274"/>
                <a:gd name="T23" fmla="*/ 495 h 1960"/>
                <a:gd name="T24" fmla="*/ 1274 w 1274"/>
                <a:gd name="T25" fmla="*/ 425 h 1960"/>
                <a:gd name="T26" fmla="*/ 1274 w 1274"/>
                <a:gd name="T27" fmla="*/ 75 h 1960"/>
                <a:gd name="T28" fmla="*/ 1114 w 1274"/>
                <a:gd name="T29" fmla="*/ 5 h 1960"/>
                <a:gd name="T30" fmla="*/ 1126 w 1274"/>
                <a:gd name="T31" fmla="*/ 686 h 1960"/>
                <a:gd name="T32" fmla="*/ 148 w 1274"/>
                <a:gd name="T33" fmla="*/ 686 h 1960"/>
                <a:gd name="T34" fmla="*/ 148 w 1274"/>
                <a:gd name="T35" fmla="*/ 527 h 1960"/>
                <a:gd name="T36" fmla="*/ 1126 w 1274"/>
                <a:gd name="T37" fmla="*/ 527 h 1960"/>
                <a:gd name="T38" fmla="*/ 1126 w 1274"/>
                <a:gd name="T39" fmla="*/ 686 h 1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74" h="1960">
                  <a:moveTo>
                    <a:pt x="1114" y="5"/>
                  </a:moveTo>
                  <a:cubicBezTo>
                    <a:pt x="1114" y="5"/>
                    <a:pt x="1114" y="5"/>
                    <a:pt x="1114" y="5"/>
                  </a:cubicBezTo>
                  <a:cubicBezTo>
                    <a:pt x="159" y="5"/>
                    <a:pt x="159" y="5"/>
                    <a:pt x="159" y="5"/>
                  </a:cubicBezTo>
                  <a:cubicBezTo>
                    <a:pt x="159" y="5"/>
                    <a:pt x="159" y="5"/>
                    <a:pt x="159" y="5"/>
                  </a:cubicBezTo>
                  <a:cubicBezTo>
                    <a:pt x="0" y="5"/>
                    <a:pt x="0" y="37"/>
                    <a:pt x="0" y="75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0" y="425"/>
                    <a:pt x="0" y="457"/>
                    <a:pt x="0" y="496"/>
                  </a:cubicBezTo>
                  <a:cubicBezTo>
                    <a:pt x="0" y="1889"/>
                    <a:pt x="0" y="1889"/>
                    <a:pt x="0" y="1889"/>
                  </a:cubicBezTo>
                  <a:cubicBezTo>
                    <a:pt x="0" y="1927"/>
                    <a:pt x="26" y="1960"/>
                    <a:pt x="80" y="1960"/>
                  </a:cubicBezTo>
                  <a:cubicBezTo>
                    <a:pt x="1197" y="1960"/>
                    <a:pt x="1197" y="1960"/>
                    <a:pt x="1197" y="1960"/>
                  </a:cubicBezTo>
                  <a:cubicBezTo>
                    <a:pt x="1251" y="1960"/>
                    <a:pt x="1274" y="1927"/>
                    <a:pt x="1274" y="1889"/>
                  </a:cubicBezTo>
                  <a:cubicBezTo>
                    <a:pt x="1274" y="495"/>
                    <a:pt x="1274" y="495"/>
                    <a:pt x="1274" y="495"/>
                  </a:cubicBezTo>
                  <a:cubicBezTo>
                    <a:pt x="1274" y="457"/>
                    <a:pt x="1274" y="425"/>
                    <a:pt x="1274" y="425"/>
                  </a:cubicBezTo>
                  <a:cubicBezTo>
                    <a:pt x="1274" y="75"/>
                    <a:pt x="1274" y="75"/>
                    <a:pt x="1274" y="75"/>
                  </a:cubicBezTo>
                  <a:cubicBezTo>
                    <a:pt x="1274" y="0"/>
                    <a:pt x="1114" y="5"/>
                    <a:pt x="1114" y="5"/>
                  </a:cubicBezTo>
                  <a:close/>
                  <a:moveTo>
                    <a:pt x="1126" y="686"/>
                  </a:moveTo>
                  <a:cubicBezTo>
                    <a:pt x="148" y="686"/>
                    <a:pt x="148" y="686"/>
                    <a:pt x="148" y="686"/>
                  </a:cubicBezTo>
                  <a:cubicBezTo>
                    <a:pt x="148" y="527"/>
                    <a:pt x="148" y="527"/>
                    <a:pt x="148" y="527"/>
                  </a:cubicBezTo>
                  <a:cubicBezTo>
                    <a:pt x="1126" y="527"/>
                    <a:pt x="1126" y="527"/>
                    <a:pt x="1126" y="527"/>
                  </a:cubicBezTo>
                  <a:cubicBezTo>
                    <a:pt x="1126" y="686"/>
                    <a:pt x="1126" y="686"/>
                    <a:pt x="1126" y="686"/>
                  </a:cubicBezTo>
                  <a:close/>
                </a:path>
              </a:pathLst>
            </a:custGeom>
            <a:solidFill>
              <a:srgbClr val="43415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4" name="ValueShape">
              <a:extLst>
                <a:ext uri="{FF2B5EF4-FFF2-40B4-BE49-F238E27FC236}">
                  <a16:creationId xmlns:a16="http://schemas.microsoft.com/office/drawing/2014/main" id="{BFB55B97-2A45-4B50-A304-73A842A74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9027" y="3073485"/>
              <a:ext cx="422991" cy="673472"/>
            </a:xfrm>
            <a:custGeom>
              <a:avLst/>
              <a:gdLst>
                <a:gd name="connsiteX0" fmla="*/ 446622 w 512649"/>
                <a:gd name="connsiteY0" fmla="*/ 449 h 758825"/>
                <a:gd name="connsiteX1" fmla="*/ 490640 w 512649"/>
                <a:gd name="connsiteY1" fmla="*/ 9021 h 758825"/>
                <a:gd name="connsiteX2" fmla="*/ 512649 w 512649"/>
                <a:gd name="connsiteY2" fmla="*/ 37415 h 758825"/>
                <a:gd name="connsiteX3" fmla="*/ 512649 w 512649"/>
                <a:gd name="connsiteY3" fmla="*/ 140376 h 758825"/>
                <a:gd name="connsiteX4" fmla="*/ 512649 w 512649"/>
                <a:gd name="connsiteY4" fmla="*/ 193084 h 758825"/>
                <a:gd name="connsiteX5" fmla="*/ 512649 w 512649"/>
                <a:gd name="connsiteY5" fmla="*/ 198777 h 758825"/>
                <a:gd name="connsiteX6" fmla="*/ 512649 w 512649"/>
                <a:gd name="connsiteY6" fmla="*/ 200913 h 758825"/>
                <a:gd name="connsiteX7" fmla="*/ 512649 w 512649"/>
                <a:gd name="connsiteY7" fmla="*/ 212296 h 758825"/>
                <a:gd name="connsiteX8" fmla="*/ 512649 w 512649"/>
                <a:gd name="connsiteY8" fmla="*/ 238622 h 758825"/>
                <a:gd name="connsiteX9" fmla="*/ 512649 w 512649"/>
                <a:gd name="connsiteY9" fmla="*/ 281470 h 758825"/>
                <a:gd name="connsiteX10" fmla="*/ 512649 w 512649"/>
                <a:gd name="connsiteY10" fmla="*/ 282025 h 758825"/>
                <a:gd name="connsiteX11" fmla="*/ 512649 w 512649"/>
                <a:gd name="connsiteY11" fmla="*/ 346775 h 758825"/>
                <a:gd name="connsiteX12" fmla="*/ 512649 w 512649"/>
                <a:gd name="connsiteY12" fmla="*/ 394522 h 758825"/>
                <a:gd name="connsiteX13" fmla="*/ 512649 w 512649"/>
                <a:gd name="connsiteY13" fmla="*/ 400215 h 758825"/>
                <a:gd name="connsiteX14" fmla="*/ 512649 w 512649"/>
                <a:gd name="connsiteY14" fmla="*/ 401718 h 758825"/>
                <a:gd name="connsiteX15" fmla="*/ 512649 w 512649"/>
                <a:gd name="connsiteY15" fmla="*/ 413734 h 758825"/>
                <a:gd name="connsiteX16" fmla="*/ 512649 w 512649"/>
                <a:gd name="connsiteY16" fmla="*/ 437139 h 758825"/>
                <a:gd name="connsiteX17" fmla="*/ 512649 w 512649"/>
                <a:gd name="connsiteY17" fmla="*/ 449143 h 758825"/>
                <a:gd name="connsiteX18" fmla="*/ 512649 w 512649"/>
                <a:gd name="connsiteY18" fmla="*/ 512903 h 758825"/>
                <a:gd name="connsiteX19" fmla="*/ 512649 w 512649"/>
                <a:gd name="connsiteY19" fmla="*/ 557387 h 758825"/>
                <a:gd name="connsiteX20" fmla="*/ 512649 w 512649"/>
                <a:gd name="connsiteY20" fmla="*/ 558020 h 758825"/>
                <a:gd name="connsiteX21" fmla="*/ 512649 w 512649"/>
                <a:gd name="connsiteY21" fmla="*/ 758825 h 758825"/>
                <a:gd name="connsiteX22" fmla="*/ 0 w 512649"/>
                <a:gd name="connsiteY22" fmla="*/ 758825 h 758825"/>
                <a:gd name="connsiteX23" fmla="*/ 0 w 512649"/>
                <a:gd name="connsiteY23" fmla="*/ 640962 h 758825"/>
                <a:gd name="connsiteX24" fmla="*/ 269 w 512649"/>
                <a:gd name="connsiteY24" fmla="*/ 581897 h 758825"/>
                <a:gd name="connsiteX25" fmla="*/ 395 w 512649"/>
                <a:gd name="connsiteY25" fmla="*/ 557387 h 758825"/>
                <a:gd name="connsiteX26" fmla="*/ 0 w 512649"/>
                <a:gd name="connsiteY26" fmla="*/ 557387 h 758825"/>
                <a:gd name="connsiteX27" fmla="*/ 0 w 512649"/>
                <a:gd name="connsiteY27" fmla="*/ 439524 h 758825"/>
                <a:gd name="connsiteX28" fmla="*/ 84 w 512649"/>
                <a:gd name="connsiteY28" fmla="*/ 418128 h 758825"/>
                <a:gd name="connsiteX29" fmla="*/ 165 w 512649"/>
                <a:gd name="connsiteY29" fmla="*/ 401718 h 758825"/>
                <a:gd name="connsiteX30" fmla="*/ 0 w 512649"/>
                <a:gd name="connsiteY30" fmla="*/ 401718 h 758825"/>
                <a:gd name="connsiteX31" fmla="*/ 0 w 512649"/>
                <a:gd name="connsiteY31" fmla="*/ 283855 h 758825"/>
                <a:gd name="connsiteX32" fmla="*/ 537 w 512649"/>
                <a:gd name="connsiteY32" fmla="*/ 172957 h 758825"/>
                <a:gd name="connsiteX33" fmla="*/ 207744 w 512649"/>
                <a:gd name="connsiteY33" fmla="*/ 54023 h 758825"/>
                <a:gd name="connsiteX34" fmla="*/ 446622 w 512649"/>
                <a:gd name="connsiteY34" fmla="*/ 449 h 758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512649" h="758825">
                  <a:moveTo>
                    <a:pt x="446622" y="449"/>
                  </a:moveTo>
                  <a:cubicBezTo>
                    <a:pt x="461653" y="-1158"/>
                    <a:pt x="479367" y="1521"/>
                    <a:pt x="490640" y="9021"/>
                  </a:cubicBezTo>
                  <a:cubicBezTo>
                    <a:pt x="502450" y="15986"/>
                    <a:pt x="512649" y="26165"/>
                    <a:pt x="512649" y="37415"/>
                  </a:cubicBezTo>
                  <a:cubicBezTo>
                    <a:pt x="512649" y="37415"/>
                    <a:pt x="512649" y="37415"/>
                    <a:pt x="512649" y="140376"/>
                  </a:cubicBezTo>
                  <a:lnTo>
                    <a:pt x="512649" y="193084"/>
                  </a:lnTo>
                  <a:lnTo>
                    <a:pt x="512649" y="198777"/>
                  </a:lnTo>
                  <a:lnTo>
                    <a:pt x="512649" y="200913"/>
                  </a:lnTo>
                  <a:lnTo>
                    <a:pt x="512649" y="212296"/>
                  </a:lnTo>
                  <a:lnTo>
                    <a:pt x="512649" y="238622"/>
                  </a:lnTo>
                  <a:lnTo>
                    <a:pt x="512649" y="281470"/>
                  </a:lnTo>
                  <a:lnTo>
                    <a:pt x="512649" y="282025"/>
                  </a:lnTo>
                  <a:lnTo>
                    <a:pt x="512649" y="346775"/>
                  </a:lnTo>
                  <a:lnTo>
                    <a:pt x="512649" y="394522"/>
                  </a:lnTo>
                  <a:lnTo>
                    <a:pt x="512649" y="400215"/>
                  </a:lnTo>
                  <a:lnTo>
                    <a:pt x="512649" y="401718"/>
                  </a:lnTo>
                  <a:lnTo>
                    <a:pt x="512649" y="413734"/>
                  </a:lnTo>
                  <a:lnTo>
                    <a:pt x="512649" y="437139"/>
                  </a:lnTo>
                  <a:lnTo>
                    <a:pt x="512649" y="449143"/>
                  </a:lnTo>
                  <a:cubicBezTo>
                    <a:pt x="512649" y="465208"/>
                    <a:pt x="512649" y="485998"/>
                    <a:pt x="512649" y="512903"/>
                  </a:cubicBezTo>
                  <a:lnTo>
                    <a:pt x="512649" y="557387"/>
                  </a:lnTo>
                  <a:lnTo>
                    <a:pt x="512649" y="558020"/>
                  </a:lnTo>
                  <a:cubicBezTo>
                    <a:pt x="512649" y="608070"/>
                    <a:pt x="512649" y="673442"/>
                    <a:pt x="512649" y="758825"/>
                  </a:cubicBezTo>
                  <a:cubicBezTo>
                    <a:pt x="512649" y="758825"/>
                    <a:pt x="512649" y="758825"/>
                    <a:pt x="0" y="758825"/>
                  </a:cubicBezTo>
                  <a:cubicBezTo>
                    <a:pt x="0" y="758825"/>
                    <a:pt x="0" y="758825"/>
                    <a:pt x="0" y="640962"/>
                  </a:cubicBezTo>
                  <a:cubicBezTo>
                    <a:pt x="0" y="636141"/>
                    <a:pt x="135" y="608416"/>
                    <a:pt x="269" y="581897"/>
                  </a:cubicBezTo>
                  <a:lnTo>
                    <a:pt x="395" y="557387"/>
                  </a:lnTo>
                  <a:lnTo>
                    <a:pt x="0" y="557387"/>
                  </a:lnTo>
                  <a:cubicBezTo>
                    <a:pt x="0" y="557387"/>
                    <a:pt x="0" y="557387"/>
                    <a:pt x="0" y="439524"/>
                  </a:cubicBezTo>
                  <a:cubicBezTo>
                    <a:pt x="0" y="437114"/>
                    <a:pt x="34" y="428977"/>
                    <a:pt x="84" y="418128"/>
                  </a:cubicBezTo>
                  <a:lnTo>
                    <a:pt x="165" y="401718"/>
                  </a:lnTo>
                  <a:lnTo>
                    <a:pt x="0" y="401718"/>
                  </a:lnTo>
                  <a:cubicBezTo>
                    <a:pt x="0" y="401718"/>
                    <a:pt x="0" y="401718"/>
                    <a:pt x="0" y="283855"/>
                  </a:cubicBezTo>
                  <a:cubicBezTo>
                    <a:pt x="0" y="274212"/>
                    <a:pt x="537" y="172957"/>
                    <a:pt x="537" y="172957"/>
                  </a:cubicBezTo>
                  <a:cubicBezTo>
                    <a:pt x="537" y="172957"/>
                    <a:pt x="94478" y="91525"/>
                    <a:pt x="207744" y="54023"/>
                  </a:cubicBezTo>
                  <a:cubicBezTo>
                    <a:pt x="330135" y="14379"/>
                    <a:pt x="442328" y="985"/>
                    <a:pt x="446622" y="449"/>
                  </a:cubicBez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5" name="RelativeShape">
              <a:extLst>
                <a:ext uri="{FF2B5EF4-FFF2-40B4-BE49-F238E27FC236}">
                  <a16:creationId xmlns:a16="http://schemas.microsoft.com/office/drawing/2014/main" id="{661B1F62-17A7-4238-9716-4A8F2FB44D84}"/>
                </a:ext>
              </a:extLst>
            </p:cNvPr>
            <p:cNvSpPr/>
            <p:nvPr/>
          </p:nvSpPr>
          <p:spPr>
            <a:xfrm>
              <a:off x="-1638592" y="4293955"/>
              <a:ext cx="4109519" cy="224840"/>
            </a:xfrm>
            <a:prstGeom prst="homePlate">
              <a:avLst/>
            </a:prstGeom>
            <a:pattFill prst="dkDn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6" name="BackShape">
              <a:extLst>
                <a:ext uri="{FF2B5EF4-FFF2-40B4-BE49-F238E27FC236}">
                  <a16:creationId xmlns:a16="http://schemas.microsoft.com/office/drawing/2014/main" id="{24B4AD38-11DE-49D5-AEC8-50A4CD374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6955" y="4238917"/>
              <a:ext cx="427943" cy="346576"/>
            </a:xfrm>
            <a:prstGeom prst="chevron">
              <a:avLst/>
            </a:prstGeom>
            <a:solidFill>
              <a:schemeClr val="accent1">
                <a:lumMod val="100000"/>
              </a:schemeClr>
            </a:solidFill>
            <a:ln>
              <a:solidFill>
                <a:schemeClr val="bg1"/>
              </a:solidFill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7" name="ValueShape1">
              <a:extLst>
                <a:ext uri="{FF2B5EF4-FFF2-40B4-BE49-F238E27FC236}">
                  <a16:creationId xmlns:a16="http://schemas.microsoft.com/office/drawing/2014/main" id="{8E202113-9E69-4C49-B662-A11A6DA4169B}"/>
                </a:ext>
              </a:extLst>
            </p:cNvPr>
            <p:cNvSpPr/>
            <p:nvPr/>
          </p:nvSpPr>
          <p:spPr>
            <a:xfrm>
              <a:off x="-1638592" y="4293955"/>
              <a:ext cx="287667" cy="224840"/>
            </a:xfrm>
            <a:prstGeom prst="rect">
              <a:avLst/>
            </a:prstGeom>
            <a:solidFill>
              <a:schemeClr val="accent1">
                <a:lumMod val="10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8" name="BackShape">
              <a:extLst>
                <a:ext uri="{FF2B5EF4-FFF2-40B4-BE49-F238E27FC236}">
                  <a16:creationId xmlns:a16="http://schemas.microsoft.com/office/drawing/2014/main" id="{63B4F7D3-6790-4569-B2C0-416CA8FD713B}"/>
                </a:ext>
              </a:extLst>
            </p:cNvPr>
            <p:cNvSpPr>
              <a:spLocks/>
            </p:cNvSpPr>
            <p:nvPr/>
          </p:nvSpPr>
          <p:spPr bwMode="auto">
            <a:xfrm>
              <a:off x="-2456298" y="2956918"/>
              <a:ext cx="1223370" cy="1618919"/>
            </a:xfrm>
            <a:prstGeom prst="ellipse">
              <a:avLst/>
            </a:prstGeom>
            <a:solidFill>
              <a:schemeClr val="accent1">
                <a:lumMod val="100000"/>
              </a:schemeClr>
            </a:solidFill>
            <a:ln w="57150">
              <a:noFill/>
            </a:ln>
          </p:spPr>
          <p:txBody>
            <a:bodyPr anchor="ctr"/>
            <a:lstStyle/>
            <a:p>
              <a:pPr algn="ctr"/>
              <a:endParaRPr/>
            </a:p>
          </p:txBody>
        </p:sp>
        <p:sp>
          <p:nvSpPr>
            <p:cNvPr id="29" name="ValueText">
              <a:extLst>
                <a:ext uri="{FF2B5EF4-FFF2-40B4-BE49-F238E27FC236}">
                  <a16:creationId xmlns:a16="http://schemas.microsoft.com/office/drawing/2014/main" id="{50D991F8-3AA4-4EAF-AD92-E57DE68CA2E6}"/>
                </a:ext>
              </a:extLst>
            </p:cNvPr>
            <p:cNvSpPr>
              <a:spLocks/>
            </p:cNvSpPr>
            <p:nvPr/>
          </p:nvSpPr>
          <p:spPr bwMode="auto">
            <a:xfrm>
              <a:off x="-2389254" y="3049184"/>
              <a:ext cx="1089282" cy="1434388"/>
            </a:xfrm>
            <a:prstGeom prst="ellipse">
              <a:avLst/>
            </a:prstGeom>
            <a:solidFill>
              <a:schemeClr val="bg1"/>
            </a:solidFill>
            <a:ln w="57150">
              <a:noFill/>
            </a:ln>
          </p:spPr>
          <p:txBody>
            <a:bodyPr vert="horz" wrap="none" lIns="72000" tIns="72000" rIns="72000" bIns="72000" anchor="ctr" anchorCtr="1" compatLnSpc="1">
              <a:prstTxWarp prst="textPlain">
                <a:avLst/>
              </a:prstTxWarp>
              <a:normAutofit/>
            </a:bodyPr>
            <a:lstStyle/>
            <a:p>
              <a:pPr algn="ctr"/>
              <a:r>
                <a:rPr lang="en-US" altLang="zh-CN" sz="4000" dirty="0">
                  <a:solidFill>
                    <a:schemeClr val="accent1">
                      <a:lumMod val="100000"/>
                    </a:schemeClr>
                  </a:solidFill>
                  <a:latin typeface="Impact" panose="020B0806030902050204" pitchFamily="34" charset="0"/>
                </a:rPr>
                <a:t>7%</a:t>
              </a:r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1100918" y="577729"/>
            <a:ext cx="9990164" cy="950167"/>
            <a:chOff x="696686" y="245157"/>
            <a:chExt cx="10591093" cy="950167"/>
          </a:xfrm>
        </p:grpSpPr>
        <p:sp>
          <p:nvSpPr>
            <p:cNvPr id="38" name="矩形 37"/>
            <p:cNvSpPr/>
            <p:nvPr/>
          </p:nvSpPr>
          <p:spPr>
            <a:xfrm>
              <a:off x="696686" y="397636"/>
              <a:ext cx="10591093" cy="797688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4400" b="1" dirty="0">
                  <a:solidFill>
                    <a:schemeClr val="bg1"/>
                  </a:solidFill>
                </a:rPr>
                <a:t>美即是正义？</a:t>
              </a:r>
            </a:p>
          </p:txBody>
        </p:sp>
        <p:sp>
          <p:nvSpPr>
            <p:cNvPr id="39" name="矩形 93"/>
            <p:cNvSpPr/>
            <p:nvPr/>
          </p:nvSpPr>
          <p:spPr>
            <a:xfrm flipV="1">
              <a:off x="696686" y="245157"/>
              <a:ext cx="10591093" cy="152479"/>
            </a:xfrm>
            <a:custGeom>
              <a:avLst/>
              <a:gdLst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591093 w 10591093"/>
                <a:gd name="connsiteY2" fmla="*/ 460340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0 w 10591093"/>
                <a:gd name="connsiteY3" fmla="*/ 460340 h 460340"/>
                <a:gd name="connsiteX4" fmla="*/ 0 w 10591093"/>
                <a:gd name="connsiteY4" fmla="*/ 0 h 460340"/>
                <a:gd name="connsiteX0" fmla="*/ 0 w 10591093"/>
                <a:gd name="connsiteY0" fmla="*/ 0 h 460340"/>
                <a:gd name="connsiteX1" fmla="*/ 10591093 w 10591093"/>
                <a:gd name="connsiteY1" fmla="*/ 0 h 460340"/>
                <a:gd name="connsiteX2" fmla="*/ 10271778 w 10591093"/>
                <a:gd name="connsiteY2" fmla="*/ 445826 h 460340"/>
                <a:gd name="connsiteX3" fmla="*/ 246743 w 10591093"/>
                <a:gd name="connsiteY3" fmla="*/ 460340 h 460340"/>
                <a:gd name="connsiteX4" fmla="*/ 0 w 10591093"/>
                <a:gd name="connsiteY4" fmla="*/ 0 h 4603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91093" h="460340">
                  <a:moveTo>
                    <a:pt x="0" y="0"/>
                  </a:moveTo>
                  <a:lnTo>
                    <a:pt x="10591093" y="0"/>
                  </a:lnTo>
                  <a:lnTo>
                    <a:pt x="10271778" y="445826"/>
                  </a:lnTo>
                  <a:lnTo>
                    <a:pt x="246743" y="4603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7532885" y="2681932"/>
            <a:ext cx="3797300" cy="3630613"/>
            <a:chOff x="7740650" y="2451101"/>
            <a:chExt cx="3797300" cy="3630613"/>
          </a:xfrm>
        </p:grpSpPr>
        <p:sp>
          <p:nvSpPr>
            <p:cNvPr id="42" name="Freeform 12"/>
            <p:cNvSpPr>
              <a:spLocks noEditPoints="1"/>
            </p:cNvSpPr>
            <p:nvPr/>
          </p:nvSpPr>
          <p:spPr bwMode="auto">
            <a:xfrm>
              <a:off x="7740650" y="3751263"/>
              <a:ext cx="3522663" cy="2330450"/>
            </a:xfrm>
            <a:custGeom>
              <a:avLst/>
              <a:gdLst>
                <a:gd name="T0" fmla="*/ 1875 w 1900"/>
                <a:gd name="T1" fmla="*/ 805 h 1257"/>
                <a:gd name="T2" fmla="*/ 1855 w 1900"/>
                <a:gd name="T3" fmla="*/ 811 h 1257"/>
                <a:gd name="T4" fmla="*/ 1820 w 1900"/>
                <a:gd name="T5" fmla="*/ 791 h 1257"/>
                <a:gd name="T6" fmla="*/ 1722 w 1900"/>
                <a:gd name="T7" fmla="*/ 619 h 1257"/>
                <a:gd name="T8" fmla="*/ 1737 w 1900"/>
                <a:gd name="T9" fmla="*/ 564 h 1257"/>
                <a:gd name="T10" fmla="*/ 1791 w 1900"/>
                <a:gd name="T11" fmla="*/ 579 h 1257"/>
                <a:gd name="T12" fmla="*/ 1889 w 1900"/>
                <a:gd name="T13" fmla="*/ 751 h 1257"/>
                <a:gd name="T14" fmla="*/ 1875 w 1900"/>
                <a:gd name="T15" fmla="*/ 805 h 1257"/>
                <a:gd name="T16" fmla="*/ 1079 w 1900"/>
                <a:gd name="T17" fmla="*/ 0 h 1257"/>
                <a:gd name="T18" fmla="*/ 920 w 1900"/>
                <a:gd name="T19" fmla="*/ 0 h 1257"/>
                <a:gd name="T20" fmla="*/ 879 w 1900"/>
                <a:gd name="T21" fmla="*/ 40 h 1257"/>
                <a:gd name="T22" fmla="*/ 920 w 1900"/>
                <a:gd name="T23" fmla="*/ 80 h 1257"/>
                <a:gd name="T24" fmla="*/ 1079 w 1900"/>
                <a:gd name="T25" fmla="*/ 80 h 1257"/>
                <a:gd name="T26" fmla="*/ 1120 w 1900"/>
                <a:gd name="T27" fmla="*/ 40 h 1257"/>
                <a:gd name="T28" fmla="*/ 1079 w 1900"/>
                <a:gd name="T29" fmla="*/ 0 h 1257"/>
                <a:gd name="T30" fmla="*/ 40 w 1900"/>
                <a:gd name="T31" fmla="*/ 507 h 1257"/>
                <a:gd name="T32" fmla="*/ 0 w 1900"/>
                <a:gd name="T33" fmla="*/ 547 h 1257"/>
                <a:gd name="T34" fmla="*/ 0 w 1900"/>
                <a:gd name="T35" fmla="*/ 652 h 1257"/>
                <a:gd name="T36" fmla="*/ 40 w 1900"/>
                <a:gd name="T37" fmla="*/ 692 h 1257"/>
                <a:gd name="T38" fmla="*/ 80 w 1900"/>
                <a:gd name="T39" fmla="*/ 652 h 1257"/>
                <a:gd name="T40" fmla="*/ 80 w 1900"/>
                <a:gd name="T41" fmla="*/ 547 h 1257"/>
                <a:gd name="T42" fmla="*/ 40 w 1900"/>
                <a:gd name="T43" fmla="*/ 507 h 1257"/>
                <a:gd name="T44" fmla="*/ 739 w 1900"/>
                <a:gd name="T45" fmla="*/ 439 h 1257"/>
                <a:gd name="T46" fmla="*/ 686 w 1900"/>
                <a:gd name="T47" fmla="*/ 417 h 1257"/>
                <a:gd name="T48" fmla="*/ 664 w 1900"/>
                <a:gd name="T49" fmla="*/ 469 h 1257"/>
                <a:gd name="T50" fmla="*/ 701 w 1900"/>
                <a:gd name="T51" fmla="*/ 560 h 1257"/>
                <a:gd name="T52" fmla="*/ 738 w 1900"/>
                <a:gd name="T53" fmla="*/ 585 h 1257"/>
                <a:gd name="T54" fmla="*/ 753 w 1900"/>
                <a:gd name="T55" fmla="*/ 582 h 1257"/>
                <a:gd name="T56" fmla="*/ 775 w 1900"/>
                <a:gd name="T57" fmla="*/ 530 h 1257"/>
                <a:gd name="T58" fmla="*/ 739 w 1900"/>
                <a:gd name="T59" fmla="*/ 439 h 1257"/>
                <a:gd name="T60" fmla="*/ 271 w 1900"/>
                <a:gd name="T61" fmla="*/ 676 h 1257"/>
                <a:gd name="T62" fmla="*/ 231 w 1900"/>
                <a:gd name="T63" fmla="*/ 716 h 1257"/>
                <a:gd name="T64" fmla="*/ 231 w 1900"/>
                <a:gd name="T65" fmla="*/ 1217 h 1257"/>
                <a:gd name="T66" fmla="*/ 271 w 1900"/>
                <a:gd name="T67" fmla="*/ 1257 h 1257"/>
                <a:gd name="T68" fmla="*/ 311 w 1900"/>
                <a:gd name="T69" fmla="*/ 1217 h 1257"/>
                <a:gd name="T70" fmla="*/ 311 w 1900"/>
                <a:gd name="T71" fmla="*/ 716 h 1257"/>
                <a:gd name="T72" fmla="*/ 271 w 1900"/>
                <a:gd name="T73" fmla="*/ 676 h 1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900" h="1257">
                  <a:moveTo>
                    <a:pt x="1875" y="805"/>
                  </a:moveTo>
                  <a:cubicBezTo>
                    <a:pt x="1868" y="809"/>
                    <a:pt x="1861" y="811"/>
                    <a:pt x="1855" y="811"/>
                  </a:cubicBezTo>
                  <a:cubicBezTo>
                    <a:pt x="1841" y="811"/>
                    <a:pt x="1827" y="804"/>
                    <a:pt x="1820" y="791"/>
                  </a:cubicBezTo>
                  <a:cubicBezTo>
                    <a:pt x="1722" y="619"/>
                    <a:pt x="1722" y="619"/>
                    <a:pt x="1722" y="619"/>
                  </a:cubicBezTo>
                  <a:cubicBezTo>
                    <a:pt x="1711" y="600"/>
                    <a:pt x="1717" y="575"/>
                    <a:pt x="1737" y="564"/>
                  </a:cubicBezTo>
                  <a:cubicBezTo>
                    <a:pt x="1756" y="553"/>
                    <a:pt x="1780" y="560"/>
                    <a:pt x="1791" y="579"/>
                  </a:cubicBezTo>
                  <a:cubicBezTo>
                    <a:pt x="1889" y="751"/>
                    <a:pt x="1889" y="751"/>
                    <a:pt x="1889" y="751"/>
                  </a:cubicBezTo>
                  <a:cubicBezTo>
                    <a:pt x="1900" y="770"/>
                    <a:pt x="1894" y="794"/>
                    <a:pt x="1875" y="805"/>
                  </a:cubicBezTo>
                  <a:close/>
                  <a:moveTo>
                    <a:pt x="1079" y="0"/>
                  </a:moveTo>
                  <a:cubicBezTo>
                    <a:pt x="920" y="0"/>
                    <a:pt x="920" y="0"/>
                    <a:pt x="920" y="0"/>
                  </a:cubicBezTo>
                  <a:cubicBezTo>
                    <a:pt x="897" y="0"/>
                    <a:pt x="879" y="18"/>
                    <a:pt x="879" y="40"/>
                  </a:cubicBezTo>
                  <a:cubicBezTo>
                    <a:pt x="879" y="62"/>
                    <a:pt x="897" y="80"/>
                    <a:pt x="920" y="80"/>
                  </a:cubicBezTo>
                  <a:cubicBezTo>
                    <a:pt x="1079" y="80"/>
                    <a:pt x="1079" y="80"/>
                    <a:pt x="1079" y="80"/>
                  </a:cubicBezTo>
                  <a:cubicBezTo>
                    <a:pt x="1102" y="80"/>
                    <a:pt x="1120" y="62"/>
                    <a:pt x="1120" y="40"/>
                  </a:cubicBezTo>
                  <a:cubicBezTo>
                    <a:pt x="1120" y="18"/>
                    <a:pt x="1102" y="0"/>
                    <a:pt x="1079" y="0"/>
                  </a:cubicBezTo>
                  <a:close/>
                  <a:moveTo>
                    <a:pt x="40" y="507"/>
                  </a:moveTo>
                  <a:cubicBezTo>
                    <a:pt x="18" y="507"/>
                    <a:pt x="0" y="525"/>
                    <a:pt x="0" y="547"/>
                  </a:cubicBezTo>
                  <a:cubicBezTo>
                    <a:pt x="0" y="652"/>
                    <a:pt x="0" y="652"/>
                    <a:pt x="0" y="652"/>
                  </a:cubicBezTo>
                  <a:cubicBezTo>
                    <a:pt x="0" y="674"/>
                    <a:pt x="18" y="692"/>
                    <a:pt x="40" y="692"/>
                  </a:cubicBezTo>
                  <a:cubicBezTo>
                    <a:pt x="62" y="692"/>
                    <a:pt x="80" y="674"/>
                    <a:pt x="80" y="652"/>
                  </a:cubicBezTo>
                  <a:cubicBezTo>
                    <a:pt x="80" y="547"/>
                    <a:pt x="80" y="547"/>
                    <a:pt x="80" y="547"/>
                  </a:cubicBezTo>
                  <a:cubicBezTo>
                    <a:pt x="80" y="525"/>
                    <a:pt x="62" y="507"/>
                    <a:pt x="40" y="507"/>
                  </a:cubicBezTo>
                  <a:close/>
                  <a:moveTo>
                    <a:pt x="739" y="439"/>
                  </a:moveTo>
                  <a:cubicBezTo>
                    <a:pt x="730" y="418"/>
                    <a:pt x="707" y="408"/>
                    <a:pt x="686" y="417"/>
                  </a:cubicBezTo>
                  <a:cubicBezTo>
                    <a:pt x="666" y="425"/>
                    <a:pt x="656" y="448"/>
                    <a:pt x="664" y="469"/>
                  </a:cubicBezTo>
                  <a:cubicBezTo>
                    <a:pt x="701" y="560"/>
                    <a:pt x="701" y="560"/>
                    <a:pt x="701" y="560"/>
                  </a:cubicBezTo>
                  <a:cubicBezTo>
                    <a:pt x="707" y="576"/>
                    <a:pt x="722" y="585"/>
                    <a:pt x="738" y="585"/>
                  </a:cubicBezTo>
                  <a:cubicBezTo>
                    <a:pt x="743" y="585"/>
                    <a:pt x="748" y="584"/>
                    <a:pt x="753" y="582"/>
                  </a:cubicBezTo>
                  <a:cubicBezTo>
                    <a:pt x="773" y="574"/>
                    <a:pt x="783" y="551"/>
                    <a:pt x="775" y="530"/>
                  </a:cubicBezTo>
                  <a:lnTo>
                    <a:pt x="739" y="439"/>
                  </a:lnTo>
                  <a:close/>
                  <a:moveTo>
                    <a:pt x="271" y="676"/>
                  </a:moveTo>
                  <a:cubicBezTo>
                    <a:pt x="249" y="676"/>
                    <a:pt x="231" y="694"/>
                    <a:pt x="231" y="716"/>
                  </a:cubicBezTo>
                  <a:cubicBezTo>
                    <a:pt x="231" y="1217"/>
                    <a:pt x="231" y="1217"/>
                    <a:pt x="231" y="1217"/>
                  </a:cubicBezTo>
                  <a:cubicBezTo>
                    <a:pt x="231" y="1239"/>
                    <a:pt x="249" y="1257"/>
                    <a:pt x="271" y="1257"/>
                  </a:cubicBezTo>
                  <a:cubicBezTo>
                    <a:pt x="293" y="1257"/>
                    <a:pt x="311" y="1239"/>
                    <a:pt x="311" y="1217"/>
                  </a:cubicBezTo>
                  <a:cubicBezTo>
                    <a:pt x="311" y="716"/>
                    <a:pt x="311" y="716"/>
                    <a:pt x="311" y="716"/>
                  </a:cubicBezTo>
                  <a:cubicBezTo>
                    <a:pt x="311" y="694"/>
                    <a:pt x="293" y="676"/>
                    <a:pt x="271" y="676"/>
                  </a:cubicBezTo>
                  <a:close/>
                </a:path>
              </a:pathLst>
            </a:custGeom>
            <a:solidFill>
              <a:srgbClr val="FFB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3" name="Freeform 13"/>
            <p:cNvSpPr>
              <a:spLocks noEditPoints="1"/>
            </p:cNvSpPr>
            <p:nvPr/>
          </p:nvSpPr>
          <p:spPr bwMode="auto">
            <a:xfrm>
              <a:off x="9886950" y="4911726"/>
              <a:ext cx="1389063" cy="1169988"/>
            </a:xfrm>
            <a:custGeom>
              <a:avLst/>
              <a:gdLst>
                <a:gd name="T0" fmla="*/ 404 w 749"/>
                <a:gd name="T1" fmla="*/ 31 h 631"/>
                <a:gd name="T2" fmla="*/ 381 w 749"/>
                <a:gd name="T3" fmla="*/ 83 h 631"/>
                <a:gd name="T4" fmla="*/ 80 w 749"/>
                <a:gd name="T5" fmla="*/ 203 h 631"/>
                <a:gd name="T6" fmla="*/ 80 w 749"/>
                <a:gd name="T7" fmla="*/ 591 h 631"/>
                <a:gd name="T8" fmla="*/ 40 w 749"/>
                <a:gd name="T9" fmla="*/ 631 h 631"/>
                <a:gd name="T10" fmla="*/ 0 w 749"/>
                <a:gd name="T11" fmla="*/ 591 h 631"/>
                <a:gd name="T12" fmla="*/ 0 w 749"/>
                <a:gd name="T13" fmla="*/ 176 h 631"/>
                <a:gd name="T14" fmla="*/ 25 w 749"/>
                <a:gd name="T15" fmla="*/ 139 h 631"/>
                <a:gd name="T16" fmla="*/ 352 w 749"/>
                <a:gd name="T17" fmla="*/ 9 h 631"/>
                <a:gd name="T18" fmla="*/ 404 w 749"/>
                <a:gd name="T19" fmla="*/ 31 h 631"/>
                <a:gd name="T20" fmla="*/ 737 w 749"/>
                <a:gd name="T21" fmla="*/ 571 h 631"/>
                <a:gd name="T22" fmla="*/ 501 w 749"/>
                <a:gd name="T23" fmla="*/ 176 h 631"/>
                <a:gd name="T24" fmla="*/ 446 w 749"/>
                <a:gd name="T25" fmla="*/ 162 h 631"/>
                <a:gd name="T26" fmla="*/ 432 w 749"/>
                <a:gd name="T27" fmla="*/ 217 h 631"/>
                <a:gd name="T28" fmla="*/ 669 w 749"/>
                <a:gd name="T29" fmla="*/ 612 h 631"/>
                <a:gd name="T30" fmla="*/ 703 w 749"/>
                <a:gd name="T31" fmla="*/ 631 h 631"/>
                <a:gd name="T32" fmla="*/ 724 w 749"/>
                <a:gd name="T33" fmla="*/ 626 h 631"/>
                <a:gd name="T34" fmla="*/ 737 w 749"/>
                <a:gd name="T35" fmla="*/ 571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49" h="631">
                  <a:moveTo>
                    <a:pt x="404" y="31"/>
                  </a:moveTo>
                  <a:cubicBezTo>
                    <a:pt x="412" y="52"/>
                    <a:pt x="402" y="75"/>
                    <a:pt x="381" y="83"/>
                  </a:cubicBezTo>
                  <a:cubicBezTo>
                    <a:pt x="80" y="203"/>
                    <a:pt x="80" y="203"/>
                    <a:pt x="80" y="203"/>
                  </a:cubicBezTo>
                  <a:cubicBezTo>
                    <a:pt x="80" y="591"/>
                    <a:pt x="80" y="591"/>
                    <a:pt x="80" y="591"/>
                  </a:cubicBezTo>
                  <a:cubicBezTo>
                    <a:pt x="80" y="613"/>
                    <a:pt x="62" y="631"/>
                    <a:pt x="40" y="631"/>
                  </a:cubicBezTo>
                  <a:cubicBezTo>
                    <a:pt x="18" y="631"/>
                    <a:pt x="0" y="613"/>
                    <a:pt x="0" y="591"/>
                  </a:cubicBezTo>
                  <a:cubicBezTo>
                    <a:pt x="0" y="176"/>
                    <a:pt x="0" y="176"/>
                    <a:pt x="0" y="176"/>
                  </a:cubicBezTo>
                  <a:cubicBezTo>
                    <a:pt x="0" y="160"/>
                    <a:pt x="10" y="145"/>
                    <a:pt x="25" y="139"/>
                  </a:cubicBezTo>
                  <a:cubicBezTo>
                    <a:pt x="352" y="9"/>
                    <a:pt x="352" y="9"/>
                    <a:pt x="352" y="9"/>
                  </a:cubicBezTo>
                  <a:cubicBezTo>
                    <a:pt x="372" y="0"/>
                    <a:pt x="396" y="10"/>
                    <a:pt x="404" y="31"/>
                  </a:cubicBezTo>
                  <a:close/>
                  <a:moveTo>
                    <a:pt x="737" y="571"/>
                  </a:moveTo>
                  <a:cubicBezTo>
                    <a:pt x="501" y="176"/>
                    <a:pt x="501" y="176"/>
                    <a:pt x="501" y="176"/>
                  </a:cubicBezTo>
                  <a:cubicBezTo>
                    <a:pt x="489" y="156"/>
                    <a:pt x="465" y="150"/>
                    <a:pt x="446" y="162"/>
                  </a:cubicBezTo>
                  <a:cubicBezTo>
                    <a:pt x="427" y="173"/>
                    <a:pt x="421" y="198"/>
                    <a:pt x="432" y="217"/>
                  </a:cubicBezTo>
                  <a:cubicBezTo>
                    <a:pt x="669" y="612"/>
                    <a:pt x="669" y="612"/>
                    <a:pt x="669" y="612"/>
                  </a:cubicBezTo>
                  <a:cubicBezTo>
                    <a:pt x="676" y="625"/>
                    <a:pt x="690" y="631"/>
                    <a:pt x="703" y="631"/>
                  </a:cubicBezTo>
                  <a:cubicBezTo>
                    <a:pt x="710" y="631"/>
                    <a:pt x="717" y="630"/>
                    <a:pt x="724" y="626"/>
                  </a:cubicBezTo>
                  <a:cubicBezTo>
                    <a:pt x="743" y="614"/>
                    <a:pt x="749" y="590"/>
                    <a:pt x="737" y="571"/>
                  </a:cubicBezTo>
                  <a:close/>
                </a:path>
              </a:pathLst>
            </a:custGeom>
            <a:solidFill>
              <a:srgbClr val="874D2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4" name="Freeform 14"/>
            <p:cNvSpPr>
              <a:spLocks noEditPoints="1"/>
            </p:cNvSpPr>
            <p:nvPr/>
          </p:nvSpPr>
          <p:spPr bwMode="auto">
            <a:xfrm>
              <a:off x="8169275" y="5934076"/>
              <a:ext cx="3368675" cy="147638"/>
            </a:xfrm>
            <a:custGeom>
              <a:avLst/>
              <a:gdLst>
                <a:gd name="T0" fmla="*/ 227 w 1817"/>
                <a:gd name="T1" fmla="*/ 40 h 80"/>
                <a:gd name="T2" fmla="*/ 187 w 1817"/>
                <a:gd name="T3" fmla="*/ 80 h 80"/>
                <a:gd name="T4" fmla="*/ 40 w 1817"/>
                <a:gd name="T5" fmla="*/ 80 h 80"/>
                <a:gd name="T6" fmla="*/ 0 w 1817"/>
                <a:gd name="T7" fmla="*/ 40 h 80"/>
                <a:gd name="T8" fmla="*/ 40 w 1817"/>
                <a:gd name="T9" fmla="*/ 0 h 80"/>
                <a:gd name="T10" fmla="*/ 187 w 1817"/>
                <a:gd name="T11" fmla="*/ 0 h 80"/>
                <a:gd name="T12" fmla="*/ 227 w 1817"/>
                <a:gd name="T13" fmla="*/ 40 h 80"/>
                <a:gd name="T14" fmla="*/ 967 w 1817"/>
                <a:gd name="T15" fmla="*/ 0 h 80"/>
                <a:gd name="T16" fmla="*/ 820 w 1817"/>
                <a:gd name="T17" fmla="*/ 0 h 80"/>
                <a:gd name="T18" fmla="*/ 780 w 1817"/>
                <a:gd name="T19" fmla="*/ 40 h 80"/>
                <a:gd name="T20" fmla="*/ 820 w 1817"/>
                <a:gd name="T21" fmla="*/ 80 h 80"/>
                <a:gd name="T22" fmla="*/ 967 w 1817"/>
                <a:gd name="T23" fmla="*/ 80 h 80"/>
                <a:gd name="T24" fmla="*/ 1007 w 1817"/>
                <a:gd name="T25" fmla="*/ 40 h 80"/>
                <a:gd name="T26" fmla="*/ 967 w 1817"/>
                <a:gd name="T27" fmla="*/ 0 h 80"/>
                <a:gd name="T28" fmla="*/ 1777 w 1817"/>
                <a:gd name="T29" fmla="*/ 0 h 80"/>
                <a:gd name="T30" fmla="*/ 1630 w 1817"/>
                <a:gd name="T31" fmla="*/ 0 h 80"/>
                <a:gd name="T32" fmla="*/ 1590 w 1817"/>
                <a:gd name="T33" fmla="*/ 40 h 80"/>
                <a:gd name="T34" fmla="*/ 1630 w 1817"/>
                <a:gd name="T35" fmla="*/ 80 h 80"/>
                <a:gd name="T36" fmla="*/ 1777 w 1817"/>
                <a:gd name="T37" fmla="*/ 80 h 80"/>
                <a:gd name="T38" fmla="*/ 1817 w 1817"/>
                <a:gd name="T39" fmla="*/ 40 h 80"/>
                <a:gd name="T40" fmla="*/ 1777 w 1817"/>
                <a:gd name="T41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817" h="80">
                  <a:moveTo>
                    <a:pt x="227" y="40"/>
                  </a:moveTo>
                  <a:cubicBezTo>
                    <a:pt x="227" y="62"/>
                    <a:pt x="209" y="80"/>
                    <a:pt x="187" y="8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18" y="80"/>
                    <a:pt x="0" y="62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187" y="0"/>
                    <a:pt x="187" y="0"/>
                    <a:pt x="187" y="0"/>
                  </a:cubicBezTo>
                  <a:cubicBezTo>
                    <a:pt x="209" y="0"/>
                    <a:pt x="227" y="18"/>
                    <a:pt x="227" y="40"/>
                  </a:cubicBezTo>
                  <a:close/>
                  <a:moveTo>
                    <a:pt x="967" y="0"/>
                  </a:moveTo>
                  <a:cubicBezTo>
                    <a:pt x="820" y="0"/>
                    <a:pt x="820" y="0"/>
                    <a:pt x="820" y="0"/>
                  </a:cubicBezTo>
                  <a:cubicBezTo>
                    <a:pt x="798" y="0"/>
                    <a:pt x="780" y="18"/>
                    <a:pt x="780" y="40"/>
                  </a:cubicBezTo>
                  <a:cubicBezTo>
                    <a:pt x="780" y="62"/>
                    <a:pt x="798" y="80"/>
                    <a:pt x="820" y="80"/>
                  </a:cubicBezTo>
                  <a:cubicBezTo>
                    <a:pt x="967" y="80"/>
                    <a:pt x="967" y="80"/>
                    <a:pt x="967" y="80"/>
                  </a:cubicBezTo>
                  <a:cubicBezTo>
                    <a:pt x="989" y="80"/>
                    <a:pt x="1007" y="62"/>
                    <a:pt x="1007" y="40"/>
                  </a:cubicBezTo>
                  <a:cubicBezTo>
                    <a:pt x="1007" y="18"/>
                    <a:pt x="989" y="0"/>
                    <a:pt x="967" y="0"/>
                  </a:cubicBezTo>
                  <a:close/>
                  <a:moveTo>
                    <a:pt x="1777" y="0"/>
                  </a:moveTo>
                  <a:cubicBezTo>
                    <a:pt x="1630" y="0"/>
                    <a:pt x="1630" y="0"/>
                    <a:pt x="1630" y="0"/>
                  </a:cubicBezTo>
                  <a:cubicBezTo>
                    <a:pt x="1608" y="0"/>
                    <a:pt x="1590" y="18"/>
                    <a:pt x="1590" y="40"/>
                  </a:cubicBezTo>
                  <a:cubicBezTo>
                    <a:pt x="1590" y="62"/>
                    <a:pt x="1608" y="80"/>
                    <a:pt x="1630" y="80"/>
                  </a:cubicBezTo>
                  <a:cubicBezTo>
                    <a:pt x="1777" y="80"/>
                    <a:pt x="1777" y="80"/>
                    <a:pt x="1777" y="80"/>
                  </a:cubicBezTo>
                  <a:cubicBezTo>
                    <a:pt x="1799" y="80"/>
                    <a:pt x="1817" y="62"/>
                    <a:pt x="1817" y="40"/>
                  </a:cubicBezTo>
                  <a:cubicBezTo>
                    <a:pt x="1817" y="18"/>
                    <a:pt x="1799" y="0"/>
                    <a:pt x="1777" y="0"/>
                  </a:cubicBezTo>
                  <a:close/>
                </a:path>
              </a:pathLst>
            </a:custGeom>
            <a:solidFill>
              <a:srgbClr val="0D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5" name="Freeform 15"/>
            <p:cNvSpPr>
              <a:spLocks noEditPoints="1"/>
            </p:cNvSpPr>
            <p:nvPr/>
          </p:nvSpPr>
          <p:spPr bwMode="auto">
            <a:xfrm>
              <a:off x="7740650" y="3405188"/>
              <a:ext cx="1384300" cy="1747838"/>
            </a:xfrm>
            <a:custGeom>
              <a:avLst/>
              <a:gdLst>
                <a:gd name="T0" fmla="*/ 716 w 747"/>
                <a:gd name="T1" fmla="*/ 678 h 943"/>
                <a:gd name="T2" fmla="*/ 664 w 747"/>
                <a:gd name="T3" fmla="*/ 656 h 943"/>
                <a:gd name="T4" fmla="*/ 529 w 747"/>
                <a:gd name="T5" fmla="*/ 320 h 943"/>
                <a:gd name="T6" fmla="*/ 303 w 747"/>
                <a:gd name="T7" fmla="*/ 81 h 943"/>
                <a:gd name="T8" fmla="*/ 80 w 747"/>
                <a:gd name="T9" fmla="*/ 305 h 943"/>
                <a:gd name="T10" fmla="*/ 80 w 747"/>
                <a:gd name="T11" fmla="*/ 734 h 943"/>
                <a:gd name="T12" fmla="*/ 40 w 747"/>
                <a:gd name="T13" fmla="*/ 774 h 943"/>
                <a:gd name="T14" fmla="*/ 0 w 747"/>
                <a:gd name="T15" fmla="*/ 734 h 943"/>
                <a:gd name="T16" fmla="*/ 0 w 747"/>
                <a:gd name="T17" fmla="*/ 305 h 943"/>
                <a:gd name="T18" fmla="*/ 303 w 747"/>
                <a:gd name="T19" fmla="*/ 0 h 943"/>
                <a:gd name="T20" fmla="*/ 604 w 747"/>
                <a:gd name="T21" fmla="*/ 290 h 943"/>
                <a:gd name="T22" fmla="*/ 739 w 747"/>
                <a:gd name="T23" fmla="*/ 626 h 943"/>
                <a:gd name="T24" fmla="*/ 716 w 747"/>
                <a:gd name="T25" fmla="*/ 678 h 943"/>
                <a:gd name="T26" fmla="*/ 329 w 747"/>
                <a:gd name="T27" fmla="*/ 422 h 943"/>
                <a:gd name="T28" fmla="*/ 329 w 747"/>
                <a:gd name="T29" fmla="*/ 287 h 943"/>
                <a:gd name="T30" fmla="*/ 289 w 747"/>
                <a:gd name="T31" fmla="*/ 247 h 943"/>
                <a:gd name="T32" fmla="*/ 249 w 747"/>
                <a:gd name="T33" fmla="*/ 287 h 943"/>
                <a:gd name="T34" fmla="*/ 249 w 747"/>
                <a:gd name="T35" fmla="*/ 431 h 943"/>
                <a:gd name="T36" fmla="*/ 253 w 747"/>
                <a:gd name="T37" fmla="*/ 449 h 943"/>
                <a:gd name="T38" fmla="*/ 451 w 747"/>
                <a:gd name="T39" fmla="*/ 863 h 943"/>
                <a:gd name="T40" fmla="*/ 271 w 747"/>
                <a:gd name="T41" fmla="*/ 863 h 943"/>
                <a:gd name="T42" fmla="*/ 231 w 747"/>
                <a:gd name="T43" fmla="*/ 903 h 943"/>
                <a:gd name="T44" fmla="*/ 271 w 747"/>
                <a:gd name="T45" fmla="*/ 943 h 943"/>
                <a:gd name="T46" fmla="*/ 514 w 747"/>
                <a:gd name="T47" fmla="*/ 943 h 943"/>
                <a:gd name="T48" fmla="*/ 515 w 747"/>
                <a:gd name="T49" fmla="*/ 943 h 943"/>
                <a:gd name="T50" fmla="*/ 524 w 747"/>
                <a:gd name="T51" fmla="*/ 942 h 943"/>
                <a:gd name="T52" fmla="*/ 555 w 747"/>
                <a:gd name="T53" fmla="*/ 903 h 943"/>
                <a:gd name="T54" fmla="*/ 551 w 747"/>
                <a:gd name="T55" fmla="*/ 884 h 943"/>
                <a:gd name="T56" fmla="*/ 329 w 747"/>
                <a:gd name="T57" fmla="*/ 422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47" h="943">
                  <a:moveTo>
                    <a:pt x="716" y="678"/>
                  </a:moveTo>
                  <a:cubicBezTo>
                    <a:pt x="696" y="686"/>
                    <a:pt x="672" y="676"/>
                    <a:pt x="664" y="656"/>
                  </a:cubicBezTo>
                  <a:cubicBezTo>
                    <a:pt x="529" y="320"/>
                    <a:pt x="529" y="320"/>
                    <a:pt x="529" y="320"/>
                  </a:cubicBezTo>
                  <a:cubicBezTo>
                    <a:pt x="469" y="168"/>
                    <a:pt x="412" y="81"/>
                    <a:pt x="303" y="81"/>
                  </a:cubicBezTo>
                  <a:cubicBezTo>
                    <a:pt x="180" y="81"/>
                    <a:pt x="80" y="181"/>
                    <a:pt x="80" y="305"/>
                  </a:cubicBezTo>
                  <a:cubicBezTo>
                    <a:pt x="80" y="734"/>
                    <a:pt x="80" y="734"/>
                    <a:pt x="80" y="734"/>
                  </a:cubicBezTo>
                  <a:cubicBezTo>
                    <a:pt x="80" y="756"/>
                    <a:pt x="62" y="774"/>
                    <a:pt x="40" y="774"/>
                  </a:cubicBezTo>
                  <a:cubicBezTo>
                    <a:pt x="18" y="774"/>
                    <a:pt x="0" y="756"/>
                    <a:pt x="0" y="734"/>
                  </a:cubicBezTo>
                  <a:cubicBezTo>
                    <a:pt x="0" y="305"/>
                    <a:pt x="0" y="305"/>
                    <a:pt x="0" y="305"/>
                  </a:cubicBezTo>
                  <a:cubicBezTo>
                    <a:pt x="0" y="137"/>
                    <a:pt x="136" y="0"/>
                    <a:pt x="303" y="0"/>
                  </a:cubicBezTo>
                  <a:cubicBezTo>
                    <a:pt x="488" y="0"/>
                    <a:pt x="560" y="181"/>
                    <a:pt x="604" y="290"/>
                  </a:cubicBezTo>
                  <a:cubicBezTo>
                    <a:pt x="739" y="626"/>
                    <a:pt x="739" y="626"/>
                    <a:pt x="739" y="626"/>
                  </a:cubicBezTo>
                  <a:cubicBezTo>
                    <a:pt x="747" y="647"/>
                    <a:pt x="737" y="670"/>
                    <a:pt x="716" y="678"/>
                  </a:cubicBezTo>
                  <a:close/>
                  <a:moveTo>
                    <a:pt x="329" y="422"/>
                  </a:moveTo>
                  <a:cubicBezTo>
                    <a:pt x="329" y="287"/>
                    <a:pt x="329" y="287"/>
                    <a:pt x="329" y="287"/>
                  </a:cubicBezTo>
                  <a:cubicBezTo>
                    <a:pt x="329" y="265"/>
                    <a:pt x="311" y="247"/>
                    <a:pt x="289" y="247"/>
                  </a:cubicBezTo>
                  <a:cubicBezTo>
                    <a:pt x="267" y="247"/>
                    <a:pt x="249" y="265"/>
                    <a:pt x="249" y="287"/>
                  </a:cubicBezTo>
                  <a:cubicBezTo>
                    <a:pt x="249" y="431"/>
                    <a:pt x="249" y="431"/>
                    <a:pt x="249" y="431"/>
                  </a:cubicBezTo>
                  <a:cubicBezTo>
                    <a:pt x="249" y="437"/>
                    <a:pt x="250" y="443"/>
                    <a:pt x="253" y="449"/>
                  </a:cubicBezTo>
                  <a:cubicBezTo>
                    <a:pt x="451" y="863"/>
                    <a:pt x="451" y="863"/>
                    <a:pt x="451" y="863"/>
                  </a:cubicBezTo>
                  <a:cubicBezTo>
                    <a:pt x="271" y="863"/>
                    <a:pt x="271" y="863"/>
                    <a:pt x="271" y="863"/>
                  </a:cubicBezTo>
                  <a:cubicBezTo>
                    <a:pt x="249" y="863"/>
                    <a:pt x="231" y="881"/>
                    <a:pt x="231" y="903"/>
                  </a:cubicBezTo>
                  <a:cubicBezTo>
                    <a:pt x="231" y="925"/>
                    <a:pt x="249" y="943"/>
                    <a:pt x="271" y="943"/>
                  </a:cubicBezTo>
                  <a:cubicBezTo>
                    <a:pt x="514" y="943"/>
                    <a:pt x="514" y="943"/>
                    <a:pt x="514" y="943"/>
                  </a:cubicBezTo>
                  <a:cubicBezTo>
                    <a:pt x="515" y="943"/>
                    <a:pt x="515" y="943"/>
                    <a:pt x="515" y="943"/>
                  </a:cubicBezTo>
                  <a:cubicBezTo>
                    <a:pt x="518" y="943"/>
                    <a:pt x="521" y="943"/>
                    <a:pt x="524" y="942"/>
                  </a:cubicBezTo>
                  <a:cubicBezTo>
                    <a:pt x="542" y="938"/>
                    <a:pt x="555" y="922"/>
                    <a:pt x="555" y="903"/>
                  </a:cubicBezTo>
                  <a:cubicBezTo>
                    <a:pt x="555" y="896"/>
                    <a:pt x="554" y="890"/>
                    <a:pt x="551" y="884"/>
                  </a:cubicBezTo>
                  <a:lnTo>
                    <a:pt x="329" y="422"/>
                  </a:lnTo>
                  <a:close/>
                </a:path>
              </a:pathLst>
            </a:custGeom>
            <a:solidFill>
              <a:srgbClr val="F76F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6" name="Freeform 16"/>
            <p:cNvSpPr>
              <a:spLocks noEditPoints="1"/>
            </p:cNvSpPr>
            <p:nvPr/>
          </p:nvSpPr>
          <p:spPr bwMode="auto">
            <a:xfrm>
              <a:off x="9666288" y="3751263"/>
              <a:ext cx="1406525" cy="1320800"/>
            </a:xfrm>
            <a:custGeom>
              <a:avLst/>
              <a:gdLst>
                <a:gd name="T0" fmla="*/ 526 w 758"/>
                <a:gd name="T1" fmla="*/ 271 h 712"/>
                <a:gd name="T2" fmla="*/ 526 w 758"/>
                <a:gd name="T3" fmla="*/ 672 h 712"/>
                <a:gd name="T4" fmla="*/ 486 w 758"/>
                <a:gd name="T5" fmla="*/ 712 h 712"/>
                <a:gd name="T6" fmla="*/ 446 w 758"/>
                <a:gd name="T7" fmla="*/ 672 h 712"/>
                <a:gd name="T8" fmla="*/ 446 w 758"/>
                <a:gd name="T9" fmla="*/ 271 h 712"/>
                <a:gd name="T10" fmla="*/ 486 w 758"/>
                <a:gd name="T11" fmla="*/ 231 h 712"/>
                <a:gd name="T12" fmla="*/ 526 w 758"/>
                <a:gd name="T13" fmla="*/ 271 h 712"/>
                <a:gd name="T14" fmla="*/ 454 w 758"/>
                <a:gd name="T15" fmla="*/ 0 h 712"/>
                <a:gd name="T16" fmla="*/ 40 w 758"/>
                <a:gd name="T17" fmla="*/ 0 h 712"/>
                <a:gd name="T18" fmla="*/ 0 w 758"/>
                <a:gd name="T19" fmla="*/ 40 h 712"/>
                <a:gd name="T20" fmla="*/ 40 w 758"/>
                <a:gd name="T21" fmla="*/ 80 h 712"/>
                <a:gd name="T22" fmla="*/ 448 w 758"/>
                <a:gd name="T23" fmla="*/ 80 h 712"/>
                <a:gd name="T24" fmla="*/ 454 w 758"/>
                <a:gd name="T25" fmla="*/ 80 h 712"/>
                <a:gd name="T26" fmla="*/ 678 w 758"/>
                <a:gd name="T27" fmla="*/ 304 h 712"/>
                <a:gd name="T28" fmla="*/ 678 w 758"/>
                <a:gd name="T29" fmla="*/ 599 h 712"/>
                <a:gd name="T30" fmla="*/ 718 w 758"/>
                <a:gd name="T31" fmla="*/ 639 h 712"/>
                <a:gd name="T32" fmla="*/ 758 w 758"/>
                <a:gd name="T33" fmla="*/ 599 h 712"/>
                <a:gd name="T34" fmla="*/ 758 w 758"/>
                <a:gd name="T35" fmla="*/ 304 h 712"/>
                <a:gd name="T36" fmla="*/ 454 w 758"/>
                <a:gd name="T37" fmla="*/ 0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58" h="712">
                  <a:moveTo>
                    <a:pt x="526" y="271"/>
                  </a:moveTo>
                  <a:cubicBezTo>
                    <a:pt x="526" y="672"/>
                    <a:pt x="526" y="672"/>
                    <a:pt x="526" y="672"/>
                  </a:cubicBezTo>
                  <a:cubicBezTo>
                    <a:pt x="526" y="694"/>
                    <a:pt x="508" y="712"/>
                    <a:pt x="486" y="712"/>
                  </a:cubicBezTo>
                  <a:cubicBezTo>
                    <a:pt x="464" y="712"/>
                    <a:pt x="446" y="694"/>
                    <a:pt x="446" y="672"/>
                  </a:cubicBezTo>
                  <a:cubicBezTo>
                    <a:pt x="446" y="271"/>
                    <a:pt x="446" y="271"/>
                    <a:pt x="446" y="271"/>
                  </a:cubicBezTo>
                  <a:cubicBezTo>
                    <a:pt x="446" y="249"/>
                    <a:pt x="464" y="231"/>
                    <a:pt x="486" y="231"/>
                  </a:cubicBezTo>
                  <a:cubicBezTo>
                    <a:pt x="508" y="231"/>
                    <a:pt x="526" y="249"/>
                    <a:pt x="526" y="271"/>
                  </a:cubicBezTo>
                  <a:close/>
                  <a:moveTo>
                    <a:pt x="454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8" y="0"/>
                    <a:pt x="0" y="18"/>
                    <a:pt x="0" y="40"/>
                  </a:cubicBezTo>
                  <a:cubicBezTo>
                    <a:pt x="0" y="62"/>
                    <a:pt x="18" y="80"/>
                    <a:pt x="40" y="80"/>
                  </a:cubicBezTo>
                  <a:cubicBezTo>
                    <a:pt x="448" y="80"/>
                    <a:pt x="448" y="80"/>
                    <a:pt x="448" y="80"/>
                  </a:cubicBezTo>
                  <a:cubicBezTo>
                    <a:pt x="454" y="80"/>
                    <a:pt x="454" y="80"/>
                    <a:pt x="454" y="80"/>
                  </a:cubicBezTo>
                  <a:cubicBezTo>
                    <a:pt x="577" y="80"/>
                    <a:pt x="678" y="181"/>
                    <a:pt x="678" y="304"/>
                  </a:cubicBezTo>
                  <a:cubicBezTo>
                    <a:pt x="678" y="599"/>
                    <a:pt x="678" y="599"/>
                    <a:pt x="678" y="599"/>
                  </a:cubicBezTo>
                  <a:cubicBezTo>
                    <a:pt x="678" y="621"/>
                    <a:pt x="695" y="639"/>
                    <a:pt x="718" y="639"/>
                  </a:cubicBezTo>
                  <a:cubicBezTo>
                    <a:pt x="740" y="639"/>
                    <a:pt x="758" y="621"/>
                    <a:pt x="758" y="599"/>
                  </a:cubicBezTo>
                  <a:cubicBezTo>
                    <a:pt x="758" y="304"/>
                    <a:pt x="758" y="304"/>
                    <a:pt x="758" y="304"/>
                  </a:cubicBezTo>
                  <a:cubicBezTo>
                    <a:pt x="758" y="136"/>
                    <a:pt x="622" y="0"/>
                    <a:pt x="454" y="0"/>
                  </a:cubicBezTo>
                  <a:close/>
                </a:path>
              </a:pathLst>
            </a:custGeom>
            <a:solidFill>
              <a:srgbClr val="415E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7" name="Freeform 17"/>
            <p:cNvSpPr>
              <a:spLocks noEditPoints="1"/>
            </p:cNvSpPr>
            <p:nvPr/>
          </p:nvSpPr>
          <p:spPr bwMode="auto">
            <a:xfrm>
              <a:off x="7951788" y="2451101"/>
              <a:ext cx="2944813" cy="1003300"/>
            </a:xfrm>
            <a:custGeom>
              <a:avLst/>
              <a:gdLst>
                <a:gd name="T0" fmla="*/ 1588 w 1588"/>
                <a:gd name="T1" fmla="*/ 368 h 541"/>
                <a:gd name="T2" fmla="*/ 1416 w 1588"/>
                <a:gd name="T3" fmla="*/ 541 h 541"/>
                <a:gd name="T4" fmla="*/ 1243 w 1588"/>
                <a:gd name="T5" fmla="*/ 368 h 541"/>
                <a:gd name="T6" fmla="*/ 1416 w 1588"/>
                <a:gd name="T7" fmla="*/ 196 h 541"/>
                <a:gd name="T8" fmla="*/ 1588 w 1588"/>
                <a:gd name="T9" fmla="*/ 368 h 541"/>
                <a:gd name="T10" fmla="*/ 173 w 1588"/>
                <a:gd name="T11" fmla="*/ 0 h 541"/>
                <a:gd name="T12" fmla="*/ 0 w 1588"/>
                <a:gd name="T13" fmla="*/ 172 h 541"/>
                <a:gd name="T14" fmla="*/ 173 w 1588"/>
                <a:gd name="T15" fmla="*/ 345 h 541"/>
                <a:gd name="T16" fmla="*/ 345 w 1588"/>
                <a:gd name="T17" fmla="*/ 172 h 541"/>
                <a:gd name="T18" fmla="*/ 173 w 1588"/>
                <a:gd name="T19" fmla="*/ 0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88" h="541">
                  <a:moveTo>
                    <a:pt x="1588" y="368"/>
                  </a:moveTo>
                  <a:cubicBezTo>
                    <a:pt x="1588" y="464"/>
                    <a:pt x="1511" y="541"/>
                    <a:pt x="1416" y="541"/>
                  </a:cubicBezTo>
                  <a:cubicBezTo>
                    <a:pt x="1320" y="541"/>
                    <a:pt x="1243" y="464"/>
                    <a:pt x="1243" y="368"/>
                  </a:cubicBezTo>
                  <a:cubicBezTo>
                    <a:pt x="1243" y="273"/>
                    <a:pt x="1320" y="196"/>
                    <a:pt x="1416" y="196"/>
                  </a:cubicBezTo>
                  <a:cubicBezTo>
                    <a:pt x="1511" y="196"/>
                    <a:pt x="1588" y="273"/>
                    <a:pt x="1588" y="368"/>
                  </a:cubicBezTo>
                  <a:close/>
                  <a:moveTo>
                    <a:pt x="173" y="0"/>
                  </a:moveTo>
                  <a:cubicBezTo>
                    <a:pt x="77" y="0"/>
                    <a:pt x="0" y="77"/>
                    <a:pt x="0" y="172"/>
                  </a:cubicBezTo>
                  <a:cubicBezTo>
                    <a:pt x="0" y="268"/>
                    <a:pt x="77" y="345"/>
                    <a:pt x="173" y="345"/>
                  </a:cubicBezTo>
                  <a:cubicBezTo>
                    <a:pt x="268" y="345"/>
                    <a:pt x="345" y="268"/>
                    <a:pt x="345" y="172"/>
                  </a:cubicBezTo>
                  <a:cubicBezTo>
                    <a:pt x="345" y="77"/>
                    <a:pt x="268" y="0"/>
                    <a:pt x="173" y="0"/>
                  </a:cubicBezTo>
                  <a:close/>
                </a:path>
              </a:pathLst>
            </a:custGeom>
            <a:solidFill>
              <a:srgbClr val="FFCE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8" name="Freeform 18"/>
            <p:cNvSpPr>
              <a:spLocks noEditPoints="1"/>
            </p:cNvSpPr>
            <p:nvPr/>
          </p:nvSpPr>
          <p:spPr bwMode="auto">
            <a:xfrm>
              <a:off x="7985125" y="2482851"/>
              <a:ext cx="2911475" cy="971550"/>
            </a:xfrm>
            <a:custGeom>
              <a:avLst/>
              <a:gdLst>
                <a:gd name="T0" fmla="*/ 327 w 1570"/>
                <a:gd name="T1" fmla="*/ 155 h 524"/>
                <a:gd name="T2" fmla="*/ 155 w 1570"/>
                <a:gd name="T3" fmla="*/ 328 h 524"/>
                <a:gd name="T4" fmla="*/ 0 w 1570"/>
                <a:gd name="T5" fmla="*/ 231 h 524"/>
                <a:gd name="T6" fmla="*/ 75 w 1570"/>
                <a:gd name="T7" fmla="*/ 248 h 524"/>
                <a:gd name="T8" fmla="*/ 247 w 1570"/>
                <a:gd name="T9" fmla="*/ 75 h 524"/>
                <a:gd name="T10" fmla="*/ 230 w 1570"/>
                <a:gd name="T11" fmla="*/ 0 h 524"/>
                <a:gd name="T12" fmla="*/ 327 w 1570"/>
                <a:gd name="T13" fmla="*/ 155 h 524"/>
                <a:gd name="T14" fmla="*/ 1473 w 1570"/>
                <a:gd name="T15" fmla="*/ 196 h 524"/>
                <a:gd name="T16" fmla="*/ 1490 w 1570"/>
                <a:gd name="T17" fmla="*/ 272 h 524"/>
                <a:gd name="T18" fmla="*/ 1318 w 1570"/>
                <a:gd name="T19" fmla="*/ 444 h 524"/>
                <a:gd name="T20" fmla="*/ 1243 w 1570"/>
                <a:gd name="T21" fmla="*/ 427 h 524"/>
                <a:gd name="T22" fmla="*/ 1398 w 1570"/>
                <a:gd name="T23" fmla="*/ 524 h 524"/>
                <a:gd name="T24" fmla="*/ 1570 w 1570"/>
                <a:gd name="T25" fmla="*/ 351 h 524"/>
                <a:gd name="T26" fmla="*/ 1473 w 1570"/>
                <a:gd name="T27" fmla="*/ 196 h 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70" h="524">
                  <a:moveTo>
                    <a:pt x="327" y="155"/>
                  </a:moveTo>
                  <a:cubicBezTo>
                    <a:pt x="327" y="251"/>
                    <a:pt x="250" y="328"/>
                    <a:pt x="155" y="328"/>
                  </a:cubicBezTo>
                  <a:cubicBezTo>
                    <a:pt x="86" y="328"/>
                    <a:pt x="28" y="288"/>
                    <a:pt x="0" y="231"/>
                  </a:cubicBezTo>
                  <a:cubicBezTo>
                    <a:pt x="22" y="242"/>
                    <a:pt x="48" y="248"/>
                    <a:pt x="75" y="248"/>
                  </a:cubicBezTo>
                  <a:cubicBezTo>
                    <a:pt x="170" y="248"/>
                    <a:pt x="247" y="171"/>
                    <a:pt x="247" y="75"/>
                  </a:cubicBezTo>
                  <a:cubicBezTo>
                    <a:pt x="247" y="48"/>
                    <a:pt x="241" y="23"/>
                    <a:pt x="230" y="0"/>
                  </a:cubicBezTo>
                  <a:cubicBezTo>
                    <a:pt x="287" y="28"/>
                    <a:pt x="327" y="87"/>
                    <a:pt x="327" y="155"/>
                  </a:cubicBezTo>
                  <a:close/>
                  <a:moveTo>
                    <a:pt x="1473" y="196"/>
                  </a:moveTo>
                  <a:cubicBezTo>
                    <a:pt x="1484" y="219"/>
                    <a:pt x="1490" y="245"/>
                    <a:pt x="1490" y="272"/>
                  </a:cubicBezTo>
                  <a:cubicBezTo>
                    <a:pt x="1490" y="367"/>
                    <a:pt x="1413" y="444"/>
                    <a:pt x="1318" y="444"/>
                  </a:cubicBezTo>
                  <a:cubicBezTo>
                    <a:pt x="1291" y="444"/>
                    <a:pt x="1265" y="438"/>
                    <a:pt x="1243" y="427"/>
                  </a:cubicBezTo>
                  <a:cubicBezTo>
                    <a:pt x="1270" y="485"/>
                    <a:pt x="1329" y="524"/>
                    <a:pt x="1398" y="524"/>
                  </a:cubicBezTo>
                  <a:cubicBezTo>
                    <a:pt x="1493" y="524"/>
                    <a:pt x="1570" y="447"/>
                    <a:pt x="1570" y="351"/>
                  </a:cubicBezTo>
                  <a:cubicBezTo>
                    <a:pt x="1570" y="283"/>
                    <a:pt x="1530" y="224"/>
                    <a:pt x="1473" y="196"/>
                  </a:cubicBezTo>
                  <a:close/>
                </a:path>
              </a:pathLst>
            </a:custGeom>
            <a:solidFill>
              <a:srgbClr val="FFB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49" name="Freeform 19"/>
            <p:cNvSpPr>
              <a:spLocks/>
            </p:cNvSpPr>
            <p:nvPr/>
          </p:nvSpPr>
          <p:spPr bwMode="auto">
            <a:xfrm>
              <a:off x="9309100" y="3379788"/>
              <a:ext cx="273050" cy="149225"/>
            </a:xfrm>
            <a:custGeom>
              <a:avLst/>
              <a:gdLst>
                <a:gd name="T0" fmla="*/ 147 w 147"/>
                <a:gd name="T1" fmla="*/ 40 h 80"/>
                <a:gd name="T2" fmla="*/ 107 w 147"/>
                <a:gd name="T3" fmla="*/ 80 h 80"/>
                <a:gd name="T4" fmla="*/ 40 w 147"/>
                <a:gd name="T5" fmla="*/ 80 h 80"/>
                <a:gd name="T6" fmla="*/ 0 w 147"/>
                <a:gd name="T7" fmla="*/ 40 h 80"/>
                <a:gd name="T8" fmla="*/ 40 w 147"/>
                <a:gd name="T9" fmla="*/ 0 h 80"/>
                <a:gd name="T10" fmla="*/ 107 w 147"/>
                <a:gd name="T11" fmla="*/ 0 h 80"/>
                <a:gd name="T12" fmla="*/ 147 w 147"/>
                <a:gd name="T13" fmla="*/ 4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7" h="80">
                  <a:moveTo>
                    <a:pt x="147" y="40"/>
                  </a:moveTo>
                  <a:cubicBezTo>
                    <a:pt x="147" y="62"/>
                    <a:pt x="129" y="80"/>
                    <a:pt x="107" y="80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18" y="80"/>
                    <a:pt x="0" y="62"/>
                    <a:pt x="0" y="40"/>
                  </a:cubicBezTo>
                  <a:cubicBezTo>
                    <a:pt x="0" y="18"/>
                    <a:pt x="18" y="0"/>
                    <a:pt x="40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29" y="0"/>
                    <a:pt x="147" y="18"/>
                    <a:pt x="147" y="40"/>
                  </a:cubicBezTo>
                  <a:close/>
                </a:path>
              </a:pathLst>
            </a:custGeom>
            <a:solidFill>
              <a:srgbClr val="D114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50" name="Freeform 20"/>
            <p:cNvSpPr>
              <a:spLocks noEditPoints="1"/>
            </p:cNvSpPr>
            <p:nvPr/>
          </p:nvSpPr>
          <p:spPr bwMode="auto">
            <a:xfrm>
              <a:off x="9018588" y="2832101"/>
              <a:ext cx="855663" cy="436563"/>
            </a:xfrm>
            <a:custGeom>
              <a:avLst/>
              <a:gdLst>
                <a:gd name="T0" fmla="*/ 271 w 462"/>
                <a:gd name="T1" fmla="*/ 40 h 236"/>
                <a:gd name="T2" fmla="*/ 271 w 462"/>
                <a:gd name="T3" fmla="*/ 149 h 236"/>
                <a:gd name="T4" fmla="*/ 231 w 462"/>
                <a:gd name="T5" fmla="*/ 189 h 236"/>
                <a:gd name="T6" fmla="*/ 190 w 462"/>
                <a:gd name="T7" fmla="*/ 149 h 236"/>
                <a:gd name="T8" fmla="*/ 190 w 462"/>
                <a:gd name="T9" fmla="*/ 40 h 236"/>
                <a:gd name="T10" fmla="*/ 231 w 462"/>
                <a:gd name="T11" fmla="*/ 0 h 236"/>
                <a:gd name="T12" fmla="*/ 271 w 462"/>
                <a:gd name="T13" fmla="*/ 40 h 236"/>
                <a:gd name="T14" fmla="*/ 71 w 462"/>
                <a:gd name="T15" fmla="*/ 143 h 236"/>
                <a:gd name="T16" fmla="*/ 15 w 462"/>
                <a:gd name="T17" fmla="*/ 145 h 236"/>
                <a:gd name="T18" fmla="*/ 16 w 462"/>
                <a:gd name="T19" fmla="*/ 202 h 236"/>
                <a:gd name="T20" fmla="*/ 41 w 462"/>
                <a:gd name="T21" fmla="*/ 225 h 236"/>
                <a:gd name="T22" fmla="*/ 69 w 462"/>
                <a:gd name="T23" fmla="*/ 236 h 236"/>
                <a:gd name="T24" fmla="*/ 98 w 462"/>
                <a:gd name="T25" fmla="*/ 224 h 236"/>
                <a:gd name="T26" fmla="*/ 96 w 462"/>
                <a:gd name="T27" fmla="*/ 167 h 236"/>
                <a:gd name="T28" fmla="*/ 71 w 462"/>
                <a:gd name="T29" fmla="*/ 143 h 236"/>
                <a:gd name="T30" fmla="*/ 446 w 462"/>
                <a:gd name="T31" fmla="*/ 145 h 236"/>
                <a:gd name="T32" fmla="*/ 390 w 462"/>
                <a:gd name="T33" fmla="*/ 143 h 236"/>
                <a:gd name="T34" fmla="*/ 365 w 462"/>
                <a:gd name="T35" fmla="*/ 167 h 236"/>
                <a:gd name="T36" fmla="*/ 363 w 462"/>
                <a:gd name="T37" fmla="*/ 224 h 236"/>
                <a:gd name="T38" fmla="*/ 392 w 462"/>
                <a:gd name="T39" fmla="*/ 236 h 236"/>
                <a:gd name="T40" fmla="*/ 420 w 462"/>
                <a:gd name="T41" fmla="*/ 225 h 236"/>
                <a:gd name="T42" fmla="*/ 445 w 462"/>
                <a:gd name="T43" fmla="*/ 202 h 236"/>
                <a:gd name="T44" fmla="*/ 446 w 462"/>
                <a:gd name="T45" fmla="*/ 14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62" h="236">
                  <a:moveTo>
                    <a:pt x="271" y="40"/>
                  </a:moveTo>
                  <a:cubicBezTo>
                    <a:pt x="271" y="149"/>
                    <a:pt x="271" y="149"/>
                    <a:pt x="271" y="149"/>
                  </a:cubicBezTo>
                  <a:cubicBezTo>
                    <a:pt x="271" y="171"/>
                    <a:pt x="253" y="189"/>
                    <a:pt x="231" y="189"/>
                  </a:cubicBezTo>
                  <a:cubicBezTo>
                    <a:pt x="208" y="189"/>
                    <a:pt x="190" y="171"/>
                    <a:pt x="190" y="149"/>
                  </a:cubicBezTo>
                  <a:cubicBezTo>
                    <a:pt x="190" y="40"/>
                    <a:pt x="190" y="40"/>
                    <a:pt x="190" y="40"/>
                  </a:cubicBezTo>
                  <a:cubicBezTo>
                    <a:pt x="190" y="18"/>
                    <a:pt x="208" y="0"/>
                    <a:pt x="231" y="0"/>
                  </a:cubicBezTo>
                  <a:cubicBezTo>
                    <a:pt x="253" y="0"/>
                    <a:pt x="271" y="18"/>
                    <a:pt x="271" y="40"/>
                  </a:cubicBezTo>
                  <a:close/>
                  <a:moveTo>
                    <a:pt x="71" y="143"/>
                  </a:moveTo>
                  <a:cubicBezTo>
                    <a:pt x="55" y="128"/>
                    <a:pt x="30" y="129"/>
                    <a:pt x="15" y="145"/>
                  </a:cubicBezTo>
                  <a:cubicBezTo>
                    <a:pt x="0" y="161"/>
                    <a:pt x="0" y="186"/>
                    <a:pt x="16" y="202"/>
                  </a:cubicBezTo>
                  <a:cubicBezTo>
                    <a:pt x="41" y="225"/>
                    <a:pt x="41" y="225"/>
                    <a:pt x="41" y="225"/>
                  </a:cubicBezTo>
                  <a:cubicBezTo>
                    <a:pt x="49" y="233"/>
                    <a:pt x="59" y="236"/>
                    <a:pt x="69" y="236"/>
                  </a:cubicBezTo>
                  <a:cubicBezTo>
                    <a:pt x="79" y="236"/>
                    <a:pt x="90" y="232"/>
                    <a:pt x="98" y="224"/>
                  </a:cubicBezTo>
                  <a:cubicBezTo>
                    <a:pt x="113" y="208"/>
                    <a:pt x="112" y="182"/>
                    <a:pt x="96" y="167"/>
                  </a:cubicBezTo>
                  <a:lnTo>
                    <a:pt x="71" y="143"/>
                  </a:lnTo>
                  <a:close/>
                  <a:moveTo>
                    <a:pt x="446" y="145"/>
                  </a:moveTo>
                  <a:cubicBezTo>
                    <a:pt x="431" y="129"/>
                    <a:pt x="406" y="128"/>
                    <a:pt x="390" y="143"/>
                  </a:cubicBezTo>
                  <a:cubicBezTo>
                    <a:pt x="365" y="167"/>
                    <a:pt x="365" y="167"/>
                    <a:pt x="365" y="167"/>
                  </a:cubicBezTo>
                  <a:cubicBezTo>
                    <a:pt x="349" y="182"/>
                    <a:pt x="348" y="208"/>
                    <a:pt x="363" y="224"/>
                  </a:cubicBezTo>
                  <a:cubicBezTo>
                    <a:pt x="371" y="232"/>
                    <a:pt x="382" y="236"/>
                    <a:pt x="392" y="236"/>
                  </a:cubicBezTo>
                  <a:cubicBezTo>
                    <a:pt x="402" y="236"/>
                    <a:pt x="412" y="233"/>
                    <a:pt x="420" y="225"/>
                  </a:cubicBezTo>
                  <a:cubicBezTo>
                    <a:pt x="445" y="202"/>
                    <a:pt x="445" y="202"/>
                    <a:pt x="445" y="202"/>
                  </a:cubicBezTo>
                  <a:cubicBezTo>
                    <a:pt x="461" y="186"/>
                    <a:pt x="462" y="161"/>
                    <a:pt x="446" y="145"/>
                  </a:cubicBezTo>
                  <a:close/>
                </a:path>
              </a:pathLst>
            </a:custGeom>
            <a:solidFill>
              <a:srgbClr val="FCE6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41" name="矩形 40"/>
          <p:cNvSpPr/>
          <p:nvPr/>
        </p:nvSpPr>
        <p:spPr>
          <a:xfrm>
            <a:off x="2074566" y="1932078"/>
            <a:ext cx="3482043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7200" b="1" dirty="0">
                <a:latin typeface="Impact" panose="020B0806030902050204" pitchFamily="34" charset="0"/>
              </a:rPr>
              <a:t>￥</a:t>
            </a:r>
            <a:r>
              <a:rPr lang="en-US" altLang="zh-CN" sz="7200" dirty="0">
                <a:latin typeface="Impact" panose="020B0806030902050204" pitchFamily="34" charset="0"/>
              </a:rPr>
              <a:t>9701.5</a:t>
            </a:r>
            <a:endParaRPr lang="zh-CN" altLang="en-US" sz="7200" dirty="0">
              <a:latin typeface="Impact" panose="020B0806030902050204" pitchFamily="34" charset="0"/>
            </a:endParaRPr>
          </a:p>
        </p:txBody>
      </p:sp>
      <p:cxnSp>
        <p:nvCxnSpPr>
          <p:cNvPr id="5" name="直接连接符 4"/>
          <p:cNvCxnSpPr/>
          <p:nvPr/>
        </p:nvCxnSpPr>
        <p:spPr>
          <a:xfrm>
            <a:off x="1052217" y="2449863"/>
            <a:ext cx="84613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5642416" y="2449863"/>
            <a:ext cx="846137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任意多边形 6"/>
          <p:cNvSpPr/>
          <p:nvPr/>
        </p:nvSpPr>
        <p:spPr>
          <a:xfrm>
            <a:off x="9867900" y="2495550"/>
            <a:ext cx="666750" cy="342900"/>
          </a:xfrm>
          <a:custGeom>
            <a:avLst/>
            <a:gdLst>
              <a:gd name="connsiteX0" fmla="*/ 76200 w 666750"/>
              <a:gd name="connsiteY0" fmla="*/ 57150 h 342900"/>
              <a:gd name="connsiteX1" fmla="*/ 0 w 666750"/>
              <a:gd name="connsiteY1" fmla="*/ 342900 h 342900"/>
              <a:gd name="connsiteX2" fmla="*/ 666750 w 666750"/>
              <a:gd name="connsiteY2" fmla="*/ 133350 h 342900"/>
              <a:gd name="connsiteX3" fmla="*/ 171450 w 666750"/>
              <a:gd name="connsiteY3" fmla="*/ 0 h 342900"/>
              <a:gd name="connsiteX4" fmla="*/ 114300 w 666750"/>
              <a:gd name="connsiteY4" fmla="*/ 95250 h 342900"/>
              <a:gd name="connsiteX5" fmla="*/ 76200 w 666750"/>
              <a:gd name="connsiteY5" fmla="*/ 5715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66750" h="342900">
                <a:moveTo>
                  <a:pt x="76200" y="57150"/>
                </a:moveTo>
                <a:lnTo>
                  <a:pt x="0" y="342900"/>
                </a:lnTo>
                <a:lnTo>
                  <a:pt x="666750" y="133350"/>
                </a:lnTo>
                <a:lnTo>
                  <a:pt x="171450" y="0"/>
                </a:lnTo>
                <a:lnTo>
                  <a:pt x="114300" y="95250"/>
                </a:lnTo>
                <a:lnTo>
                  <a:pt x="76200" y="5715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4800" b="1"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6485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041611a4-0600-4075-97f6-ca6f2fcb800d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RDRI TOOLS" val="Nordri Tools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DIAGRAM" val="00091eef-2658-4908-ae12-dd5286d0267e"/>
</p:tagLst>
</file>

<file path=ppt/theme/theme1.xml><?xml version="1.0" encoding="utf-8"?>
<a:theme xmlns:a="http://schemas.openxmlformats.org/drawingml/2006/main" name="Office 主题">
  <a:themeElements>
    <a:clrScheme name="消费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F644B"/>
      </a:accent1>
      <a:accent2>
        <a:srgbClr val="54ABA7"/>
      </a:accent2>
      <a:accent3>
        <a:srgbClr val="E8FFFF"/>
      </a:accent3>
      <a:accent4>
        <a:srgbClr val="258884"/>
      </a:accent4>
      <a:accent5>
        <a:srgbClr val="0177B6"/>
      </a:accent5>
      <a:accent6>
        <a:srgbClr val="7F7F7F"/>
      </a:accent6>
      <a:hlink>
        <a:srgbClr val="0563C1"/>
      </a:hlink>
      <a:folHlink>
        <a:srgbClr val="954F72"/>
      </a:folHlink>
    </a:clrScheme>
    <a:fontScheme name="A微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1452</TotalTime>
  <Words>619</Words>
  <Application>Microsoft Office PowerPoint</Application>
  <PresentationFormat>宽屏</PresentationFormat>
  <Paragraphs>130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19" baseType="lpstr">
      <vt:lpstr>微软雅黑</vt:lpstr>
      <vt:lpstr>造字工房劲黑（非商用）常规体</vt:lpstr>
      <vt:lpstr>Arial</vt:lpstr>
      <vt:lpstr>Impact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iSlide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 用户</dc:creator>
  <cp:lastModifiedBy>DaiJun</cp:lastModifiedBy>
  <cp:revision>111</cp:revision>
  <dcterms:created xsi:type="dcterms:W3CDTF">2017-03-01T08:24:34Z</dcterms:created>
  <dcterms:modified xsi:type="dcterms:W3CDTF">2022-12-27T15:10:28Z</dcterms:modified>
</cp:coreProperties>
</file>