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60" r:id="rId2"/>
    <p:sldId id="292" r:id="rId3"/>
    <p:sldId id="262" r:id="rId4"/>
    <p:sldId id="332" r:id="rId5"/>
    <p:sldId id="329" r:id="rId6"/>
    <p:sldId id="324" r:id="rId7"/>
    <p:sldId id="325" r:id="rId8"/>
    <p:sldId id="331" r:id="rId9"/>
    <p:sldId id="315" r:id="rId10"/>
    <p:sldId id="326" r:id="rId11"/>
    <p:sldId id="264" r:id="rId12"/>
    <p:sldId id="333" r:id="rId13"/>
    <p:sldId id="334" r:id="rId14"/>
    <p:sldId id="320" r:id="rId15"/>
    <p:sldId id="335" r:id="rId16"/>
    <p:sldId id="319" r:id="rId17"/>
    <p:sldId id="330" r:id="rId18"/>
    <p:sldId id="317" r:id="rId19"/>
    <p:sldId id="298" r:id="rId20"/>
    <p:sldId id="328" r:id="rId21"/>
    <p:sldId id="296" r:id="rId22"/>
    <p:sldId id="316" r:id="rId23"/>
    <p:sldId id="266" r:id="rId24"/>
    <p:sldId id="300" r:id="rId25"/>
    <p:sldId id="263" r:id="rId26"/>
    <p:sldId id="277" r:id="rId27"/>
    <p:sldId id="314" r:id="rId28"/>
    <p:sldId id="327" r:id="rId29"/>
    <p:sldId id="307"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CFB"/>
    <a:srgbClr val="D13910"/>
    <a:srgbClr val="F2F2F2"/>
    <a:srgbClr val="239071"/>
    <a:srgbClr val="FCA821"/>
    <a:srgbClr val="DC5389"/>
    <a:srgbClr val="57C0D5"/>
    <a:srgbClr val="F2EFEE"/>
    <a:srgbClr val="005092"/>
    <a:srgbClr val="0041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85" d="100"/>
          <a:sy n="85" d="100"/>
        </p:scale>
        <p:origin x="90" y="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t>2022-12-27 Tuesday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t>‹#›</a:t>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 </a:t>
            </a:r>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t>1</a:t>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t>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t>6</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t>24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3324423" y="2160366"/>
            <a:ext cx="8812677" cy="2933324"/>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t>2022-12-27 Tuesday</a:t>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t>‹#›</a:t>
            </a:fld>
            <a:endParaRPr lang="zh-CN" altLang="en-US"/>
          </a:p>
        </p:txBody>
      </p:sp>
      <p:sp>
        <p:nvSpPr>
          <p:cNvPr id="3" name="Subtitle 2"/>
          <p:cNvSpPr>
            <a:spLocks noGrp="1"/>
          </p:cNvSpPr>
          <p:nvPr userDrawn="1">
            <p:ph type="subTitle" idx="1"/>
          </p:nvPr>
        </p:nvSpPr>
        <p:spPr>
          <a:xfrm>
            <a:off x="3295734" y="5230216"/>
            <a:ext cx="8896266"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t>2022-12-27 Tuesday</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t>2022-12-27 Tuesday</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t>2022-12-27 Tuesday</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3879171" y="2631615"/>
            <a:ext cx="7474629" cy="2467282"/>
          </a:xfrm>
        </p:spPr>
        <p:txBody>
          <a:bodyPr anchor="ctr"/>
          <a:lstStyle>
            <a:lvl1pPr algn="ctr">
              <a:lnSpc>
                <a:spcPct val="150000"/>
              </a:lnSpc>
              <a:defRPr sz="5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3936693" y="5157407"/>
            <a:ext cx="7359584"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t>2022-12-27 Tuesday</a:t>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t>2022-12-27 Tuesday</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t>2022-12-27 Tuesday</a:t>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t>2022-12-27 Tuesday</a:t>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t>2022-12-27 Tuesday</a:t>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t>‹#›</a:t>
            </a:fld>
            <a:endParaRPr lang="zh-CN" altLang="en-US"/>
          </a:p>
        </p:txBody>
      </p:sp>
      <p:sp>
        <p:nvSpPr>
          <p:cNvPr id="7" name="矩形 6"/>
          <p:cNvSpPr/>
          <p:nvPr userDrawn="1"/>
        </p:nvSpPr>
        <p:spPr>
          <a:xfrm>
            <a:off x="0"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t>2022-12-27 Tuesday</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t>2022-12-27 Tuesday</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312148"/>
            <a:ext cx="10680700" cy="5044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t>2022-12-27 Tuesday</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t>‹#›</a:t>
            </a:fld>
            <a:endParaRPr lang="zh-CN" altLang="en-US"/>
          </a:p>
        </p:txBody>
      </p:sp>
      <p:sp>
        <p:nvSpPr>
          <p:cNvPr id="1031" name="Title Placeholder 1"/>
          <p:cNvSpPr>
            <a:spLocks noGrp="1"/>
          </p:cNvSpPr>
          <p:nvPr>
            <p:ph type="title"/>
          </p:nvPr>
        </p:nvSpPr>
        <p:spPr bwMode="auto">
          <a:xfrm>
            <a:off x="754063" y="106974"/>
            <a:ext cx="10680700" cy="936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4.xml"/><Relationship Id="rId4"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slideLayout" Target="../slideLayouts/slideLayout6.xml"/><Relationship Id="rId4" Type="http://schemas.openxmlformats.org/officeDocument/2006/relationships/tags" Target="../tags/tag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9.xml"/><Relationship Id="rId1" Type="http://schemas.openxmlformats.org/officeDocument/2006/relationships/tags" Target="../tags/tag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寒假教育教学</a:t>
            </a:r>
            <a:br>
              <a:rPr lang="en-US" altLang="zh-CN" sz="5400" dirty="0">
                <a:latin typeface="+mj-ea"/>
              </a:rPr>
            </a:br>
            <a:r>
              <a:rPr lang="zh-CN" altLang="en-US" sz="5400" dirty="0">
                <a:latin typeface="+mj-ea"/>
              </a:rPr>
              <a:t>培训铅笔小清新模板</a:t>
            </a:r>
          </a:p>
        </p:txBody>
      </p:sp>
      <p:sp>
        <p:nvSpPr>
          <p:cNvPr id="7" name="副标题 6"/>
          <p:cNvSpPr>
            <a:spLocks noGrp="1"/>
          </p:cNvSpPr>
          <p:nvPr>
            <p:ph type="subTitle" idx="1"/>
          </p:nvPr>
        </p:nvSpPr>
        <p:spPr/>
        <p:txBody>
          <a:bodyPr/>
          <a:lstStyle/>
          <a:p>
            <a:r>
              <a:rPr lang="zh-CN" altLang="en-US" dirty="0"/>
              <a:t>讲课人：</a:t>
            </a:r>
            <a:r>
              <a:rPr lang="en-US" altLang="zh-CN" dirty="0"/>
              <a:t>123</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4" name="矩形 14"/>
          <p:cNvSpPr/>
          <p:nvPr/>
        </p:nvSpPr>
        <p:spPr>
          <a:xfrm>
            <a:off x="693689" y="469949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7" name="KSO_GT1"/>
          <p:cNvSpPr/>
          <p:nvPr/>
        </p:nvSpPr>
        <p:spPr>
          <a:xfrm>
            <a:off x="693689" y="481460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p>
        </p:txBody>
      </p:sp>
      <p:sp>
        <p:nvSpPr>
          <p:cNvPr id="28" name="矩形 14"/>
          <p:cNvSpPr/>
          <p:nvPr/>
        </p:nvSpPr>
        <p:spPr>
          <a:xfrm>
            <a:off x="1945714" y="382826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2">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0" name="KSO_GT1"/>
          <p:cNvSpPr/>
          <p:nvPr/>
        </p:nvSpPr>
        <p:spPr>
          <a:xfrm>
            <a:off x="1945714" y="394337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2"/>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p>
        </p:txBody>
      </p:sp>
      <p:sp>
        <p:nvSpPr>
          <p:cNvPr id="31" name="矩形 14"/>
          <p:cNvSpPr/>
          <p:nvPr/>
        </p:nvSpPr>
        <p:spPr>
          <a:xfrm>
            <a:off x="3197739" y="295703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3">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2" name="KSO_GT1"/>
          <p:cNvSpPr/>
          <p:nvPr/>
        </p:nvSpPr>
        <p:spPr>
          <a:xfrm>
            <a:off x="3197739" y="307214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3"/>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p>
        </p:txBody>
      </p:sp>
      <p:sp>
        <p:nvSpPr>
          <p:cNvPr id="33" name="矩形 32"/>
          <p:cNvSpPr/>
          <p:nvPr/>
        </p:nvSpPr>
        <p:spPr>
          <a:xfrm>
            <a:off x="6991642" y="1694045"/>
            <a:ext cx="4599269"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矩形 90"/>
          <p:cNvSpPr/>
          <p:nvPr/>
        </p:nvSpPr>
        <p:spPr>
          <a:xfrm>
            <a:off x="8468725" y="4704098"/>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2" charset="-122"/>
              <a:ea typeface="微软雅黑" panose="020B0503020204020204" pitchFamily="2" charset="-122"/>
            </a:endParaRPr>
          </a:p>
        </p:txBody>
      </p:sp>
      <p:sp>
        <p:nvSpPr>
          <p:cNvPr id="92" name="Rectangle 42"/>
          <p:cNvSpPr>
            <a:spLocks noChangeArrowheads="1"/>
          </p:cNvSpPr>
          <p:nvPr/>
        </p:nvSpPr>
        <p:spPr bwMode="auto">
          <a:xfrm>
            <a:off x="8468725" y="5067455"/>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95" name="矩形 94"/>
          <p:cNvSpPr/>
          <p:nvPr/>
        </p:nvSpPr>
        <p:spPr>
          <a:xfrm>
            <a:off x="1238695" y="1865375"/>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7" name="矩形 96"/>
          <p:cNvSpPr/>
          <p:nvPr/>
        </p:nvSpPr>
        <p:spPr>
          <a:xfrm>
            <a:off x="8468725" y="4109926"/>
            <a:ext cx="2516242" cy="51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98" name="星形: 五角 97"/>
          <p:cNvSpPr/>
          <p:nvPr/>
        </p:nvSpPr>
        <p:spPr>
          <a:xfrm>
            <a:off x="492370" y="2679825"/>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9" name="直接连接符 98"/>
          <p:cNvCxnSpPr/>
          <p:nvPr/>
        </p:nvCxnSpPr>
        <p:spPr>
          <a:xfrm>
            <a:off x="1111348" y="1854598"/>
            <a:ext cx="0" cy="2072485"/>
          </a:xfrm>
          <a:prstGeom prst="line">
            <a:avLst/>
          </a:prstGeom>
        </p:spPr>
        <p:style>
          <a:lnRef idx="1">
            <a:schemeClr val="accent1"/>
          </a:lnRef>
          <a:fillRef idx="0">
            <a:schemeClr val="accent1"/>
          </a:fillRef>
          <a:effectRef idx="0">
            <a:schemeClr val="accent1"/>
          </a:effectRef>
          <a:fontRef idx="minor">
            <a:schemeClr val="tx1"/>
          </a:fontRef>
        </p:style>
      </p:cxnSp>
      <p:sp>
        <p:nvSpPr>
          <p:cNvPr id="100" name="矩形 99"/>
          <p:cNvSpPr/>
          <p:nvPr/>
        </p:nvSpPr>
        <p:spPr>
          <a:xfrm>
            <a:off x="1238695" y="4299462"/>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1" name="星形: 五角 100"/>
          <p:cNvSpPr/>
          <p:nvPr/>
        </p:nvSpPr>
        <p:spPr>
          <a:xfrm>
            <a:off x="492370" y="5113912"/>
            <a:ext cx="422031" cy="422031"/>
          </a:xfrm>
          <a:prstGeom prst="star5">
            <a:avLst/>
          </a:prstGeom>
          <a:solidFill>
            <a:schemeClr val="accent2"/>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p:nvPr/>
        </p:nvCxnSpPr>
        <p:spPr>
          <a:xfrm>
            <a:off x="1111348" y="4288685"/>
            <a:ext cx="0" cy="20724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03" name="KSO_Shape"/>
          <p:cNvSpPr/>
          <p:nvPr/>
        </p:nvSpPr>
        <p:spPr bwMode="auto">
          <a:xfrm>
            <a:off x="8700004" y="1916761"/>
            <a:ext cx="2053684" cy="20536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E424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6" name="Freeform 6"/>
          <p:cNvSpPr/>
          <p:nvPr/>
        </p:nvSpPr>
        <p:spPr bwMode="auto">
          <a:xfrm rot="18900000">
            <a:off x="2057471" y="3530490"/>
            <a:ext cx="1519032" cy="1423123"/>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chemeClr val="accent3"/>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19" name="Freeform 11"/>
          <p:cNvSpPr/>
          <p:nvPr/>
        </p:nvSpPr>
        <p:spPr bwMode="auto">
          <a:xfrm rot="18900000">
            <a:off x="975429" y="4104220"/>
            <a:ext cx="1516330" cy="1423123"/>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chemeClr val="accent4"/>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0"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1"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4" name="타원 108"/>
          <p:cNvSpPr/>
          <p:nvPr/>
        </p:nvSpPr>
        <p:spPr>
          <a:xfrm>
            <a:off x="4131479"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5" name="矩形 124"/>
          <p:cNvSpPr/>
          <p:nvPr/>
        </p:nvSpPr>
        <p:spPr>
          <a:xfrm>
            <a:off x="419314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8" name="타원 108"/>
          <p:cNvSpPr/>
          <p:nvPr/>
        </p:nvSpPr>
        <p:spPr>
          <a:xfrm>
            <a:off x="4131479" y="4423238"/>
            <a:ext cx="3614457" cy="585123"/>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9" name="矩形 128"/>
          <p:cNvSpPr/>
          <p:nvPr/>
        </p:nvSpPr>
        <p:spPr>
          <a:xfrm>
            <a:off x="419314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타원 108"/>
          <p:cNvSpPr/>
          <p:nvPr/>
        </p:nvSpPr>
        <p:spPr>
          <a:xfrm>
            <a:off x="8300523" y="1826539"/>
            <a:ext cx="3614457" cy="585123"/>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7" name="矩形 16"/>
          <p:cNvSpPr/>
          <p:nvPr/>
        </p:nvSpPr>
        <p:spPr>
          <a:xfrm>
            <a:off x="836218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타원 108"/>
          <p:cNvSpPr/>
          <p:nvPr/>
        </p:nvSpPr>
        <p:spPr>
          <a:xfrm>
            <a:off x="8300523" y="4423238"/>
            <a:ext cx="3614457" cy="585123"/>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9" name="矩形 18"/>
          <p:cNvSpPr/>
          <p:nvPr/>
        </p:nvSpPr>
        <p:spPr>
          <a:xfrm>
            <a:off x="836218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3" name="L 形 12"/>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4" name="L 形 13"/>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5" name="矩形: 圆角 14"/>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7"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2" charset="-122"/>
                <a:ea typeface="微软雅黑" panose="020B0503020204020204" pitchFamily="2" charset="-122"/>
              </a:rPr>
              <a:t>添加标题</a:t>
            </a:r>
          </a:p>
        </p:txBody>
      </p:sp>
      <p:sp>
        <p:nvSpPr>
          <p:cNvPr id="28" name="矩形: 圆角 27"/>
          <p:cNvSpPr/>
          <p:nvPr/>
        </p:nvSpPr>
        <p:spPr bwMode="auto">
          <a:xfrm>
            <a:off x="4954588" y="2276905"/>
            <a:ext cx="2282825" cy="1970088"/>
          </a:xfrm>
          <a:prstGeom prst="roundRect">
            <a:avLst/>
          </a:prstGeom>
          <a:solidFill>
            <a:schemeClr val="accent2"/>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0" name="矩形 29"/>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2" charset="-122"/>
                <a:ea typeface="微软雅黑" panose="020B0503020204020204" pitchFamily="2" charset="-122"/>
              </a:rPr>
              <a:t>添加标题</a:t>
            </a:r>
          </a:p>
        </p:txBody>
      </p:sp>
      <p:sp>
        <p:nvSpPr>
          <p:cNvPr id="31" name="矩形: 圆角 30"/>
          <p:cNvSpPr/>
          <p:nvPr/>
        </p:nvSpPr>
        <p:spPr bwMode="auto">
          <a:xfrm>
            <a:off x="8880475" y="2276905"/>
            <a:ext cx="2282825" cy="1970088"/>
          </a:xfrm>
          <a:prstGeom prst="roundRect">
            <a:avLst/>
          </a:prstGeom>
          <a:solidFill>
            <a:schemeClr val="accent3"/>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3"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2" charset="-122"/>
                <a:ea typeface="微软雅黑" panose="020B0503020204020204" pitchFamily="2" charset="-122"/>
              </a:rPr>
              <a:t>添加标题</a:t>
            </a:r>
          </a:p>
        </p:txBody>
      </p:sp>
      <p:sp>
        <p:nvSpPr>
          <p:cNvPr id="34" name="矩形 33"/>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5" name="矩形 34"/>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p>
        </p:txBody>
      </p:sp>
      <p:sp>
        <p:nvSpPr>
          <p:cNvPr id="9219" name="文本占位符 2"/>
          <p:cNvSpPr>
            <a:spLocks noGrp="1"/>
          </p:cNvSpPr>
          <p:nvPr>
            <p:ph type="body" idx="1"/>
          </p:nvPr>
        </p:nvSpPr>
        <p:spPr/>
        <p:txBody>
          <a:bodyPr/>
          <a:lstStyle/>
          <a:p>
            <a:r>
              <a:rPr lang="zh-CN" altLang="en-US" dirty="0"/>
              <a:t>请输入第三章的小标题</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 name="组合 1"/>
          <p:cNvGrpSpPr/>
          <p:nvPr/>
        </p:nvGrpSpPr>
        <p:grpSpPr>
          <a:xfrm>
            <a:off x="4199691" y="5075051"/>
            <a:ext cx="3792618" cy="403538"/>
            <a:chOff x="1287565" y="3839790"/>
            <a:chExt cx="3792618" cy="403538"/>
          </a:xfrm>
        </p:grpSpPr>
        <p:sp>
          <p:nvSpPr>
            <p:cNvPr id="3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0"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4"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5"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6"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7"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4934762" y="3591204"/>
            <a:ext cx="2322476" cy="1353156"/>
            <a:chOff x="2541588" y="3759200"/>
            <a:chExt cx="4168775" cy="2428875"/>
          </a:xfrm>
        </p:grpSpPr>
        <p:sp>
          <p:nvSpPr>
            <p:cNvPr id="68" name="Freeform 28"/>
            <p:cNvSpPr/>
            <p:nvPr/>
          </p:nvSpPr>
          <p:spPr bwMode="auto">
            <a:xfrm>
              <a:off x="5797550" y="5078413"/>
              <a:ext cx="282575" cy="168275"/>
            </a:xfrm>
            <a:custGeom>
              <a:avLst/>
              <a:gdLst>
                <a:gd name="T0" fmla="*/ 3 w 89"/>
                <a:gd name="T1" fmla="*/ 0 h 53"/>
                <a:gd name="T2" fmla="*/ 2 w 89"/>
                <a:gd name="T3" fmla="*/ 53 h 53"/>
                <a:gd name="T4" fmla="*/ 54 w 89"/>
                <a:gd name="T5" fmla="*/ 29 h 53"/>
                <a:gd name="T6" fmla="*/ 89 w 89"/>
                <a:gd name="T7" fmla="*/ 16 h 53"/>
                <a:gd name="T8" fmla="*/ 77 w 89"/>
                <a:gd name="T9" fmla="*/ 13 h 53"/>
              </a:gdLst>
              <a:ahLst/>
              <a:cxnLst>
                <a:cxn ang="0">
                  <a:pos x="T0" y="T1"/>
                </a:cxn>
                <a:cxn ang="0">
                  <a:pos x="T2" y="T3"/>
                </a:cxn>
                <a:cxn ang="0">
                  <a:pos x="T4" y="T5"/>
                </a:cxn>
                <a:cxn ang="0">
                  <a:pos x="T6" y="T7"/>
                </a:cxn>
                <a:cxn ang="0">
                  <a:pos x="T8" y="T9"/>
                </a:cxn>
              </a:cxnLst>
              <a:rect l="0" t="0" r="r" b="b"/>
              <a:pathLst>
                <a:path w="89" h="53">
                  <a:moveTo>
                    <a:pt x="3" y="0"/>
                  </a:moveTo>
                  <a:cubicBezTo>
                    <a:pt x="0" y="12"/>
                    <a:pt x="1" y="36"/>
                    <a:pt x="2" y="53"/>
                  </a:cubicBezTo>
                  <a:cubicBezTo>
                    <a:pt x="17" y="52"/>
                    <a:pt x="40" y="35"/>
                    <a:pt x="54" y="29"/>
                  </a:cubicBezTo>
                  <a:cubicBezTo>
                    <a:pt x="63" y="25"/>
                    <a:pt x="84" y="20"/>
                    <a:pt x="89" y="16"/>
                  </a:cubicBezTo>
                  <a:cubicBezTo>
                    <a:pt x="86" y="14"/>
                    <a:pt x="81" y="13"/>
                    <a:pt x="77" y="13"/>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9"/>
            <p:cNvSpPr/>
            <p:nvPr/>
          </p:nvSpPr>
          <p:spPr bwMode="auto">
            <a:xfrm>
              <a:off x="2874963" y="4999038"/>
              <a:ext cx="314325" cy="196850"/>
            </a:xfrm>
            <a:custGeom>
              <a:avLst/>
              <a:gdLst>
                <a:gd name="T0" fmla="*/ 0 w 99"/>
                <a:gd name="T1" fmla="*/ 39 h 62"/>
                <a:gd name="T2" fmla="*/ 58 w 99"/>
                <a:gd name="T3" fmla="*/ 52 h 62"/>
                <a:gd name="T4" fmla="*/ 93 w 99"/>
                <a:gd name="T5" fmla="*/ 58 h 62"/>
                <a:gd name="T6" fmla="*/ 96 w 99"/>
                <a:gd name="T7" fmla="*/ 0 h 62"/>
              </a:gdLst>
              <a:ahLst/>
              <a:cxnLst>
                <a:cxn ang="0">
                  <a:pos x="T0" y="T1"/>
                </a:cxn>
                <a:cxn ang="0">
                  <a:pos x="T2" y="T3"/>
                </a:cxn>
                <a:cxn ang="0">
                  <a:pos x="T4" y="T5"/>
                </a:cxn>
                <a:cxn ang="0">
                  <a:pos x="T6" y="T7"/>
                </a:cxn>
              </a:cxnLst>
              <a:rect l="0" t="0" r="r" b="b"/>
              <a:pathLst>
                <a:path w="99" h="62">
                  <a:moveTo>
                    <a:pt x="0" y="39"/>
                  </a:moveTo>
                  <a:cubicBezTo>
                    <a:pt x="12" y="50"/>
                    <a:pt x="43" y="50"/>
                    <a:pt x="58" y="52"/>
                  </a:cubicBezTo>
                  <a:cubicBezTo>
                    <a:pt x="66" y="53"/>
                    <a:pt x="87" y="62"/>
                    <a:pt x="93" y="58"/>
                  </a:cubicBezTo>
                  <a:cubicBezTo>
                    <a:pt x="99" y="55"/>
                    <a:pt x="95" y="12"/>
                    <a:pt x="96" y="0"/>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30"/>
            <p:cNvSpPr/>
            <p:nvPr/>
          </p:nvSpPr>
          <p:spPr bwMode="auto">
            <a:xfrm>
              <a:off x="4445000" y="3787775"/>
              <a:ext cx="646113" cy="290512"/>
            </a:xfrm>
            <a:custGeom>
              <a:avLst/>
              <a:gdLst>
                <a:gd name="T0" fmla="*/ 4 w 204"/>
                <a:gd name="T1" fmla="*/ 0 h 92"/>
                <a:gd name="T2" fmla="*/ 2 w 204"/>
                <a:gd name="T3" fmla="*/ 52 h 92"/>
                <a:gd name="T4" fmla="*/ 6 w 204"/>
                <a:gd name="T5" fmla="*/ 85 h 92"/>
                <a:gd name="T6" fmla="*/ 44 w 204"/>
                <a:gd name="T7" fmla="*/ 83 h 92"/>
                <a:gd name="T8" fmla="*/ 82 w 204"/>
                <a:gd name="T9" fmla="*/ 74 h 92"/>
                <a:gd name="T10" fmla="*/ 160 w 204"/>
                <a:gd name="T11" fmla="*/ 52 h 92"/>
                <a:gd name="T12" fmla="*/ 204 w 204"/>
                <a:gd name="T13" fmla="*/ 31 h 92"/>
                <a:gd name="T14" fmla="*/ 146 w 204"/>
                <a:gd name="T15" fmla="*/ 22 h 92"/>
                <a:gd name="T16" fmla="*/ 116 w 204"/>
                <a:gd name="T17" fmla="*/ 13 h 92"/>
                <a:gd name="T18" fmla="*/ 78 w 204"/>
                <a:gd name="T19" fmla="*/ 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92">
                  <a:moveTo>
                    <a:pt x="4" y="0"/>
                  </a:moveTo>
                  <a:cubicBezTo>
                    <a:pt x="0" y="17"/>
                    <a:pt x="3" y="35"/>
                    <a:pt x="2" y="52"/>
                  </a:cubicBezTo>
                  <a:cubicBezTo>
                    <a:pt x="1" y="59"/>
                    <a:pt x="0" y="79"/>
                    <a:pt x="6" y="85"/>
                  </a:cubicBezTo>
                  <a:cubicBezTo>
                    <a:pt x="11" y="92"/>
                    <a:pt x="35" y="84"/>
                    <a:pt x="44" y="83"/>
                  </a:cubicBezTo>
                  <a:cubicBezTo>
                    <a:pt x="57" y="81"/>
                    <a:pt x="69" y="78"/>
                    <a:pt x="82" y="74"/>
                  </a:cubicBezTo>
                  <a:cubicBezTo>
                    <a:pt x="108" y="66"/>
                    <a:pt x="134" y="59"/>
                    <a:pt x="160" y="52"/>
                  </a:cubicBezTo>
                  <a:cubicBezTo>
                    <a:pt x="172" y="49"/>
                    <a:pt x="197" y="41"/>
                    <a:pt x="204" y="31"/>
                  </a:cubicBezTo>
                  <a:cubicBezTo>
                    <a:pt x="187" y="18"/>
                    <a:pt x="165" y="23"/>
                    <a:pt x="146" y="22"/>
                  </a:cubicBezTo>
                  <a:cubicBezTo>
                    <a:pt x="135" y="21"/>
                    <a:pt x="126" y="15"/>
                    <a:pt x="116" y="13"/>
                  </a:cubicBezTo>
                  <a:cubicBezTo>
                    <a:pt x="103" y="10"/>
                    <a:pt x="90" y="10"/>
                    <a:pt x="78" y="8"/>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31"/>
            <p:cNvSpPr/>
            <p:nvPr/>
          </p:nvSpPr>
          <p:spPr bwMode="auto">
            <a:xfrm>
              <a:off x="3733800" y="4891088"/>
              <a:ext cx="1771650" cy="1262062"/>
            </a:xfrm>
            <a:custGeom>
              <a:avLst/>
              <a:gdLst>
                <a:gd name="T0" fmla="*/ 15 w 559"/>
                <a:gd name="T1" fmla="*/ 386 h 398"/>
                <a:gd name="T2" fmla="*/ 5 w 559"/>
                <a:gd name="T3" fmla="*/ 79 h 398"/>
                <a:gd name="T4" fmla="*/ 6 w 559"/>
                <a:gd name="T5" fmla="*/ 34 h 398"/>
                <a:gd name="T6" fmla="*/ 66 w 559"/>
                <a:gd name="T7" fmla="*/ 11 h 398"/>
                <a:gd name="T8" fmla="*/ 273 w 559"/>
                <a:gd name="T9" fmla="*/ 11 h 398"/>
                <a:gd name="T10" fmla="*/ 526 w 559"/>
                <a:gd name="T11" fmla="*/ 21 h 398"/>
                <a:gd name="T12" fmla="*/ 485 w 559"/>
                <a:gd name="T13" fmla="*/ 251 h 398"/>
                <a:gd name="T14" fmla="*/ 481 w 559"/>
                <a:gd name="T15" fmla="*/ 353 h 398"/>
                <a:gd name="T16" fmla="*/ 506 w 559"/>
                <a:gd name="T17" fmla="*/ 372 h 398"/>
                <a:gd name="T18" fmla="*/ 538 w 559"/>
                <a:gd name="T19" fmla="*/ 377 h 398"/>
                <a:gd name="T20" fmla="*/ 559 w 559"/>
                <a:gd name="T21" fmla="*/ 386 h 398"/>
                <a:gd name="T22" fmla="*/ 221 w 559"/>
                <a:gd name="T23" fmla="*/ 388 h 398"/>
                <a:gd name="T24" fmla="*/ 101 w 559"/>
                <a:gd name="T25" fmla="*/ 393 h 398"/>
                <a:gd name="T26" fmla="*/ 10 w 559"/>
                <a:gd name="T27" fmla="*/ 386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9" h="398">
                  <a:moveTo>
                    <a:pt x="15" y="386"/>
                  </a:moveTo>
                  <a:cubicBezTo>
                    <a:pt x="17" y="283"/>
                    <a:pt x="3" y="181"/>
                    <a:pt x="5" y="79"/>
                  </a:cubicBezTo>
                  <a:cubicBezTo>
                    <a:pt x="5" y="66"/>
                    <a:pt x="0" y="47"/>
                    <a:pt x="6" y="34"/>
                  </a:cubicBezTo>
                  <a:cubicBezTo>
                    <a:pt x="13" y="18"/>
                    <a:pt x="44" y="15"/>
                    <a:pt x="66" y="11"/>
                  </a:cubicBezTo>
                  <a:cubicBezTo>
                    <a:pt x="131" y="0"/>
                    <a:pt x="206" y="12"/>
                    <a:pt x="273" y="11"/>
                  </a:cubicBezTo>
                  <a:cubicBezTo>
                    <a:pt x="357" y="9"/>
                    <a:pt x="442" y="16"/>
                    <a:pt x="526" y="21"/>
                  </a:cubicBezTo>
                  <a:cubicBezTo>
                    <a:pt x="503" y="97"/>
                    <a:pt x="491" y="174"/>
                    <a:pt x="485" y="251"/>
                  </a:cubicBezTo>
                  <a:cubicBezTo>
                    <a:pt x="482" y="282"/>
                    <a:pt x="471" y="323"/>
                    <a:pt x="481" y="353"/>
                  </a:cubicBezTo>
                  <a:cubicBezTo>
                    <a:pt x="485" y="364"/>
                    <a:pt x="491" y="368"/>
                    <a:pt x="506" y="372"/>
                  </a:cubicBezTo>
                  <a:cubicBezTo>
                    <a:pt x="516" y="375"/>
                    <a:pt x="528" y="374"/>
                    <a:pt x="538" y="377"/>
                  </a:cubicBezTo>
                  <a:cubicBezTo>
                    <a:pt x="542" y="378"/>
                    <a:pt x="555" y="386"/>
                    <a:pt x="559" y="386"/>
                  </a:cubicBezTo>
                  <a:cubicBezTo>
                    <a:pt x="446" y="390"/>
                    <a:pt x="334" y="386"/>
                    <a:pt x="221" y="388"/>
                  </a:cubicBezTo>
                  <a:cubicBezTo>
                    <a:pt x="180" y="389"/>
                    <a:pt x="140" y="387"/>
                    <a:pt x="101" y="393"/>
                  </a:cubicBezTo>
                  <a:cubicBezTo>
                    <a:pt x="69" y="398"/>
                    <a:pt x="41" y="388"/>
                    <a:pt x="10" y="386"/>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32"/>
            <p:cNvSpPr/>
            <p:nvPr/>
          </p:nvSpPr>
          <p:spPr bwMode="auto">
            <a:xfrm>
              <a:off x="4276725" y="5761038"/>
              <a:ext cx="550863" cy="100012"/>
            </a:xfrm>
            <a:custGeom>
              <a:avLst/>
              <a:gdLst>
                <a:gd name="T0" fmla="*/ 17 w 174"/>
                <a:gd name="T1" fmla="*/ 0 h 32"/>
                <a:gd name="T2" fmla="*/ 7 w 174"/>
                <a:gd name="T3" fmla="*/ 16 h 32"/>
                <a:gd name="T4" fmla="*/ 29 w 174"/>
                <a:gd name="T5" fmla="*/ 18 h 32"/>
                <a:gd name="T6" fmla="*/ 70 w 174"/>
                <a:gd name="T7" fmla="*/ 19 h 32"/>
                <a:gd name="T8" fmla="*/ 105 w 174"/>
                <a:gd name="T9" fmla="*/ 23 h 32"/>
                <a:gd name="T10" fmla="*/ 160 w 174"/>
                <a:gd name="T11" fmla="*/ 25 h 32"/>
                <a:gd name="T12" fmla="*/ 168 w 17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74" h="32">
                  <a:moveTo>
                    <a:pt x="17" y="0"/>
                  </a:moveTo>
                  <a:cubicBezTo>
                    <a:pt x="12" y="3"/>
                    <a:pt x="0" y="9"/>
                    <a:pt x="7" y="16"/>
                  </a:cubicBezTo>
                  <a:cubicBezTo>
                    <a:pt x="10" y="19"/>
                    <a:pt x="25" y="18"/>
                    <a:pt x="29" y="18"/>
                  </a:cubicBezTo>
                  <a:cubicBezTo>
                    <a:pt x="42" y="19"/>
                    <a:pt x="56" y="17"/>
                    <a:pt x="70" y="19"/>
                  </a:cubicBezTo>
                  <a:cubicBezTo>
                    <a:pt x="82" y="20"/>
                    <a:pt x="93" y="22"/>
                    <a:pt x="105" y="23"/>
                  </a:cubicBezTo>
                  <a:cubicBezTo>
                    <a:pt x="121" y="24"/>
                    <a:pt x="144" y="32"/>
                    <a:pt x="160" y="25"/>
                  </a:cubicBezTo>
                  <a:cubicBezTo>
                    <a:pt x="171" y="21"/>
                    <a:pt x="174" y="10"/>
                    <a:pt x="168" y="0"/>
                  </a:cubicBezTo>
                </a:path>
              </a:pathLst>
            </a:custGeom>
            <a:solidFill>
              <a:srgbClr val="E292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33"/>
            <p:cNvSpPr/>
            <p:nvPr/>
          </p:nvSpPr>
          <p:spPr bwMode="auto">
            <a:xfrm>
              <a:off x="4343400" y="5816600"/>
              <a:ext cx="427038" cy="314325"/>
            </a:xfrm>
            <a:custGeom>
              <a:avLst/>
              <a:gdLst>
                <a:gd name="T0" fmla="*/ 0 w 135"/>
                <a:gd name="T1" fmla="*/ 5 h 99"/>
                <a:gd name="T2" fmla="*/ 3 w 135"/>
                <a:gd name="T3" fmla="*/ 29 h 99"/>
                <a:gd name="T4" fmla="*/ 5 w 135"/>
                <a:gd name="T5" fmla="*/ 68 h 99"/>
                <a:gd name="T6" fmla="*/ 7 w 135"/>
                <a:gd name="T7" fmla="*/ 98 h 99"/>
                <a:gd name="T8" fmla="*/ 68 w 135"/>
                <a:gd name="T9" fmla="*/ 96 h 99"/>
                <a:gd name="T10" fmla="*/ 91 w 135"/>
                <a:gd name="T11" fmla="*/ 95 h 99"/>
                <a:gd name="T12" fmla="*/ 106 w 135"/>
                <a:gd name="T13" fmla="*/ 95 h 99"/>
                <a:gd name="T14" fmla="*/ 126 w 135"/>
                <a:gd name="T15" fmla="*/ 37 h 99"/>
                <a:gd name="T16" fmla="*/ 135 w 135"/>
                <a:gd name="T1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99">
                  <a:moveTo>
                    <a:pt x="0" y="5"/>
                  </a:moveTo>
                  <a:cubicBezTo>
                    <a:pt x="4" y="7"/>
                    <a:pt x="2" y="24"/>
                    <a:pt x="3" y="29"/>
                  </a:cubicBezTo>
                  <a:cubicBezTo>
                    <a:pt x="4" y="42"/>
                    <a:pt x="4" y="55"/>
                    <a:pt x="5" y="68"/>
                  </a:cubicBezTo>
                  <a:cubicBezTo>
                    <a:pt x="6" y="78"/>
                    <a:pt x="6" y="88"/>
                    <a:pt x="7" y="98"/>
                  </a:cubicBezTo>
                  <a:cubicBezTo>
                    <a:pt x="27" y="99"/>
                    <a:pt x="48" y="98"/>
                    <a:pt x="68" y="96"/>
                  </a:cubicBezTo>
                  <a:cubicBezTo>
                    <a:pt x="76" y="95"/>
                    <a:pt x="83" y="95"/>
                    <a:pt x="91" y="95"/>
                  </a:cubicBezTo>
                  <a:cubicBezTo>
                    <a:pt x="95" y="95"/>
                    <a:pt x="103" y="97"/>
                    <a:pt x="106" y="95"/>
                  </a:cubicBezTo>
                  <a:cubicBezTo>
                    <a:pt x="120" y="88"/>
                    <a:pt x="123" y="51"/>
                    <a:pt x="126" y="37"/>
                  </a:cubicBezTo>
                  <a:cubicBezTo>
                    <a:pt x="128" y="25"/>
                    <a:pt x="130" y="9"/>
                    <a:pt x="135"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34"/>
            <p:cNvSpPr/>
            <p:nvPr/>
          </p:nvSpPr>
          <p:spPr bwMode="auto">
            <a:xfrm>
              <a:off x="5208588" y="5646738"/>
              <a:ext cx="1290638" cy="503237"/>
            </a:xfrm>
            <a:custGeom>
              <a:avLst/>
              <a:gdLst>
                <a:gd name="T0" fmla="*/ 20 w 407"/>
                <a:gd name="T1" fmla="*/ 134 h 159"/>
                <a:gd name="T2" fmla="*/ 23 w 407"/>
                <a:gd name="T3" fmla="*/ 0 h 159"/>
                <a:gd name="T4" fmla="*/ 128 w 407"/>
                <a:gd name="T5" fmla="*/ 4 h 159"/>
                <a:gd name="T6" fmla="*/ 239 w 407"/>
                <a:gd name="T7" fmla="*/ 8 h 159"/>
                <a:gd name="T8" fmla="*/ 324 w 407"/>
                <a:gd name="T9" fmla="*/ 12 h 159"/>
                <a:gd name="T10" fmla="*/ 369 w 407"/>
                <a:gd name="T11" fmla="*/ 15 h 159"/>
                <a:gd name="T12" fmla="*/ 405 w 407"/>
                <a:gd name="T13" fmla="*/ 14 h 159"/>
                <a:gd name="T14" fmla="*/ 395 w 407"/>
                <a:gd name="T15" fmla="*/ 98 h 159"/>
                <a:gd name="T16" fmla="*/ 393 w 407"/>
                <a:gd name="T17" fmla="*/ 141 h 159"/>
                <a:gd name="T18" fmla="*/ 331 w 407"/>
                <a:gd name="T19" fmla="*/ 147 h 159"/>
                <a:gd name="T20" fmla="*/ 172 w 407"/>
                <a:gd name="T21" fmla="*/ 153 h 159"/>
                <a:gd name="T22" fmla="*/ 0 w 407"/>
                <a:gd name="T23" fmla="*/ 13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7" h="159">
                  <a:moveTo>
                    <a:pt x="20" y="134"/>
                  </a:moveTo>
                  <a:cubicBezTo>
                    <a:pt x="21" y="96"/>
                    <a:pt x="11" y="42"/>
                    <a:pt x="23" y="0"/>
                  </a:cubicBezTo>
                  <a:cubicBezTo>
                    <a:pt x="53" y="8"/>
                    <a:pt x="96" y="3"/>
                    <a:pt x="128" y="4"/>
                  </a:cubicBezTo>
                  <a:cubicBezTo>
                    <a:pt x="165" y="5"/>
                    <a:pt x="202" y="6"/>
                    <a:pt x="239" y="8"/>
                  </a:cubicBezTo>
                  <a:cubicBezTo>
                    <a:pt x="267" y="9"/>
                    <a:pt x="296" y="11"/>
                    <a:pt x="324" y="12"/>
                  </a:cubicBezTo>
                  <a:cubicBezTo>
                    <a:pt x="339" y="13"/>
                    <a:pt x="354" y="14"/>
                    <a:pt x="369" y="15"/>
                  </a:cubicBezTo>
                  <a:cubicBezTo>
                    <a:pt x="380" y="15"/>
                    <a:pt x="394" y="10"/>
                    <a:pt x="405" y="14"/>
                  </a:cubicBezTo>
                  <a:cubicBezTo>
                    <a:pt x="407" y="41"/>
                    <a:pt x="395" y="71"/>
                    <a:pt x="395" y="98"/>
                  </a:cubicBezTo>
                  <a:cubicBezTo>
                    <a:pt x="395" y="111"/>
                    <a:pt x="399" y="130"/>
                    <a:pt x="393" y="141"/>
                  </a:cubicBezTo>
                  <a:cubicBezTo>
                    <a:pt x="386" y="153"/>
                    <a:pt x="344" y="147"/>
                    <a:pt x="331" y="147"/>
                  </a:cubicBezTo>
                  <a:cubicBezTo>
                    <a:pt x="278" y="149"/>
                    <a:pt x="225" y="149"/>
                    <a:pt x="172" y="153"/>
                  </a:cubicBezTo>
                  <a:cubicBezTo>
                    <a:pt x="111" y="159"/>
                    <a:pt x="60" y="131"/>
                    <a:pt x="0" y="138"/>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35"/>
            <p:cNvSpPr/>
            <p:nvPr/>
          </p:nvSpPr>
          <p:spPr bwMode="auto">
            <a:xfrm>
              <a:off x="2725738" y="5618163"/>
              <a:ext cx="1068388" cy="569912"/>
            </a:xfrm>
            <a:custGeom>
              <a:avLst/>
              <a:gdLst>
                <a:gd name="T0" fmla="*/ 34 w 337"/>
                <a:gd name="T1" fmla="*/ 180 h 180"/>
                <a:gd name="T2" fmla="*/ 7 w 337"/>
                <a:gd name="T3" fmla="*/ 1 h 180"/>
                <a:gd name="T4" fmla="*/ 157 w 337"/>
                <a:gd name="T5" fmla="*/ 4 h 180"/>
                <a:gd name="T6" fmla="*/ 247 w 337"/>
                <a:gd name="T7" fmla="*/ 5 h 180"/>
                <a:gd name="T8" fmla="*/ 308 w 337"/>
                <a:gd name="T9" fmla="*/ 6 h 180"/>
                <a:gd name="T10" fmla="*/ 325 w 337"/>
                <a:gd name="T11" fmla="*/ 36 h 180"/>
                <a:gd name="T12" fmla="*/ 329 w 337"/>
                <a:gd name="T13" fmla="*/ 96 h 180"/>
                <a:gd name="T14" fmla="*/ 337 w 337"/>
                <a:gd name="T15" fmla="*/ 163 h 180"/>
                <a:gd name="T16" fmla="*/ 163 w 337"/>
                <a:gd name="T17" fmla="*/ 167 h 180"/>
                <a:gd name="T18" fmla="*/ 31 w 337"/>
                <a:gd name="T19"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180">
                  <a:moveTo>
                    <a:pt x="34" y="180"/>
                  </a:moveTo>
                  <a:cubicBezTo>
                    <a:pt x="32" y="121"/>
                    <a:pt x="0" y="59"/>
                    <a:pt x="7" y="1"/>
                  </a:cubicBezTo>
                  <a:cubicBezTo>
                    <a:pt x="57" y="0"/>
                    <a:pt x="107" y="5"/>
                    <a:pt x="157" y="4"/>
                  </a:cubicBezTo>
                  <a:cubicBezTo>
                    <a:pt x="188" y="3"/>
                    <a:pt x="217" y="6"/>
                    <a:pt x="247" y="5"/>
                  </a:cubicBezTo>
                  <a:cubicBezTo>
                    <a:pt x="264" y="5"/>
                    <a:pt x="293" y="3"/>
                    <a:pt x="308" y="6"/>
                  </a:cubicBezTo>
                  <a:cubicBezTo>
                    <a:pt x="332" y="10"/>
                    <a:pt x="324" y="16"/>
                    <a:pt x="325" y="36"/>
                  </a:cubicBezTo>
                  <a:cubicBezTo>
                    <a:pt x="326" y="56"/>
                    <a:pt x="328" y="76"/>
                    <a:pt x="329" y="96"/>
                  </a:cubicBezTo>
                  <a:cubicBezTo>
                    <a:pt x="330" y="119"/>
                    <a:pt x="332" y="142"/>
                    <a:pt x="337" y="163"/>
                  </a:cubicBezTo>
                  <a:cubicBezTo>
                    <a:pt x="287" y="152"/>
                    <a:pt x="215" y="163"/>
                    <a:pt x="163" y="167"/>
                  </a:cubicBezTo>
                  <a:cubicBezTo>
                    <a:pt x="120" y="170"/>
                    <a:pt x="76" y="171"/>
                    <a:pt x="31" y="171"/>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36"/>
            <p:cNvSpPr/>
            <p:nvPr/>
          </p:nvSpPr>
          <p:spPr bwMode="auto">
            <a:xfrm>
              <a:off x="3584575" y="4186238"/>
              <a:ext cx="1924050" cy="803275"/>
            </a:xfrm>
            <a:custGeom>
              <a:avLst/>
              <a:gdLst>
                <a:gd name="T0" fmla="*/ 268 w 607"/>
                <a:gd name="T1" fmla="*/ 6 h 253"/>
                <a:gd name="T2" fmla="*/ 232 w 607"/>
                <a:gd name="T3" fmla="*/ 39 h 253"/>
                <a:gd name="T4" fmla="*/ 194 w 607"/>
                <a:gd name="T5" fmla="*/ 78 h 253"/>
                <a:gd name="T6" fmla="*/ 130 w 607"/>
                <a:gd name="T7" fmla="*/ 145 h 253"/>
                <a:gd name="T8" fmla="*/ 59 w 607"/>
                <a:gd name="T9" fmla="*/ 200 h 253"/>
                <a:gd name="T10" fmla="*/ 0 w 607"/>
                <a:gd name="T11" fmla="*/ 245 h 253"/>
                <a:gd name="T12" fmla="*/ 63 w 607"/>
                <a:gd name="T13" fmla="*/ 247 h 253"/>
                <a:gd name="T14" fmla="*/ 135 w 607"/>
                <a:gd name="T15" fmla="*/ 241 h 253"/>
                <a:gd name="T16" fmla="*/ 309 w 607"/>
                <a:gd name="T17" fmla="*/ 242 h 253"/>
                <a:gd name="T18" fmla="*/ 478 w 607"/>
                <a:gd name="T19" fmla="*/ 244 h 253"/>
                <a:gd name="T20" fmla="*/ 594 w 607"/>
                <a:gd name="T21" fmla="*/ 248 h 253"/>
                <a:gd name="T22" fmla="*/ 607 w 607"/>
                <a:gd name="T23" fmla="*/ 248 h 253"/>
                <a:gd name="T24" fmla="*/ 577 w 607"/>
                <a:gd name="T25" fmla="*/ 224 h 253"/>
                <a:gd name="T26" fmla="*/ 541 w 607"/>
                <a:gd name="T27" fmla="*/ 197 h 253"/>
                <a:gd name="T28" fmla="*/ 465 w 607"/>
                <a:gd name="T29" fmla="*/ 141 h 253"/>
                <a:gd name="T30" fmla="*/ 370 w 607"/>
                <a:gd name="T31" fmla="*/ 57 h 253"/>
                <a:gd name="T32" fmla="*/ 284 w 607"/>
                <a:gd name="T33"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3">
                  <a:moveTo>
                    <a:pt x="268" y="6"/>
                  </a:moveTo>
                  <a:cubicBezTo>
                    <a:pt x="254" y="8"/>
                    <a:pt x="240" y="31"/>
                    <a:pt x="232" y="39"/>
                  </a:cubicBezTo>
                  <a:cubicBezTo>
                    <a:pt x="219" y="52"/>
                    <a:pt x="207" y="65"/>
                    <a:pt x="194" y="78"/>
                  </a:cubicBezTo>
                  <a:cubicBezTo>
                    <a:pt x="172" y="100"/>
                    <a:pt x="150" y="122"/>
                    <a:pt x="130" y="145"/>
                  </a:cubicBezTo>
                  <a:cubicBezTo>
                    <a:pt x="111" y="166"/>
                    <a:pt x="85" y="183"/>
                    <a:pt x="59" y="200"/>
                  </a:cubicBezTo>
                  <a:cubicBezTo>
                    <a:pt x="37" y="213"/>
                    <a:pt x="19" y="230"/>
                    <a:pt x="0" y="245"/>
                  </a:cubicBezTo>
                  <a:cubicBezTo>
                    <a:pt x="16" y="253"/>
                    <a:pt x="45" y="248"/>
                    <a:pt x="63" y="247"/>
                  </a:cubicBezTo>
                  <a:cubicBezTo>
                    <a:pt x="87" y="245"/>
                    <a:pt x="111" y="244"/>
                    <a:pt x="135" y="241"/>
                  </a:cubicBezTo>
                  <a:cubicBezTo>
                    <a:pt x="193" y="235"/>
                    <a:pt x="251" y="241"/>
                    <a:pt x="309" y="242"/>
                  </a:cubicBezTo>
                  <a:cubicBezTo>
                    <a:pt x="365" y="243"/>
                    <a:pt x="421" y="239"/>
                    <a:pt x="478" y="244"/>
                  </a:cubicBezTo>
                  <a:cubicBezTo>
                    <a:pt x="516" y="247"/>
                    <a:pt x="555" y="247"/>
                    <a:pt x="594" y="248"/>
                  </a:cubicBezTo>
                  <a:cubicBezTo>
                    <a:pt x="600" y="248"/>
                    <a:pt x="603" y="249"/>
                    <a:pt x="607" y="248"/>
                  </a:cubicBezTo>
                  <a:cubicBezTo>
                    <a:pt x="601" y="239"/>
                    <a:pt x="587" y="232"/>
                    <a:pt x="577" y="224"/>
                  </a:cubicBezTo>
                  <a:cubicBezTo>
                    <a:pt x="565" y="215"/>
                    <a:pt x="554" y="205"/>
                    <a:pt x="541" y="197"/>
                  </a:cubicBezTo>
                  <a:cubicBezTo>
                    <a:pt x="514" y="180"/>
                    <a:pt x="487" y="161"/>
                    <a:pt x="465" y="141"/>
                  </a:cubicBezTo>
                  <a:cubicBezTo>
                    <a:pt x="433" y="113"/>
                    <a:pt x="403" y="84"/>
                    <a:pt x="370" y="57"/>
                  </a:cubicBezTo>
                  <a:cubicBezTo>
                    <a:pt x="344" y="37"/>
                    <a:pt x="324" y="5"/>
                    <a:pt x="284"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37"/>
            <p:cNvSpPr/>
            <p:nvPr/>
          </p:nvSpPr>
          <p:spPr bwMode="auto">
            <a:xfrm>
              <a:off x="3746500" y="4779963"/>
              <a:ext cx="1566863" cy="98425"/>
            </a:xfrm>
            <a:custGeom>
              <a:avLst/>
              <a:gdLst>
                <a:gd name="T0" fmla="*/ 7 w 494"/>
                <a:gd name="T1" fmla="*/ 23 h 31"/>
                <a:gd name="T2" fmla="*/ 108 w 494"/>
                <a:gd name="T3" fmla="*/ 18 h 31"/>
                <a:gd name="T4" fmla="*/ 234 w 494"/>
                <a:gd name="T5" fmla="*/ 16 h 31"/>
                <a:gd name="T6" fmla="*/ 359 w 494"/>
                <a:gd name="T7" fmla="*/ 17 h 31"/>
                <a:gd name="T8" fmla="*/ 486 w 494"/>
                <a:gd name="T9" fmla="*/ 17 h 31"/>
                <a:gd name="T10" fmla="*/ 486 w 494"/>
                <a:gd name="T11" fmla="*/ 5 h 31"/>
                <a:gd name="T12" fmla="*/ 471 w 494"/>
                <a:gd name="T13" fmla="*/ 5 h 31"/>
                <a:gd name="T14" fmla="*/ 471 w 494"/>
                <a:gd name="T15" fmla="*/ 17 h 31"/>
                <a:gd name="T16" fmla="*/ 473 w 494"/>
                <a:gd name="T17" fmla="*/ 16 h 31"/>
                <a:gd name="T18" fmla="*/ 473 w 494"/>
                <a:gd name="T19" fmla="*/ 4 h 31"/>
                <a:gd name="T20" fmla="*/ 467 w 494"/>
                <a:gd name="T21" fmla="*/ 5 h 31"/>
                <a:gd name="T22" fmla="*/ 467 w 494"/>
                <a:gd name="T23" fmla="*/ 17 h 31"/>
                <a:gd name="T24" fmla="*/ 486 w 494"/>
                <a:gd name="T25" fmla="*/ 17 h 31"/>
                <a:gd name="T26" fmla="*/ 486 w 494"/>
                <a:gd name="T27" fmla="*/ 5 h 31"/>
                <a:gd name="T28" fmla="*/ 367 w 494"/>
                <a:gd name="T29" fmla="*/ 5 h 31"/>
                <a:gd name="T30" fmla="*/ 242 w 494"/>
                <a:gd name="T31" fmla="*/ 3 h 31"/>
                <a:gd name="T32" fmla="*/ 123 w 494"/>
                <a:gd name="T33" fmla="*/ 5 h 31"/>
                <a:gd name="T34" fmla="*/ 67 w 494"/>
                <a:gd name="T35" fmla="*/ 10 h 31"/>
                <a:gd name="T36" fmla="*/ 10 w 494"/>
                <a:gd name="T37" fmla="*/ 12 h 31"/>
                <a:gd name="T38" fmla="*/ 7 w 494"/>
                <a:gd name="T3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4" h="31">
                  <a:moveTo>
                    <a:pt x="7" y="23"/>
                  </a:moveTo>
                  <a:cubicBezTo>
                    <a:pt x="40" y="31"/>
                    <a:pt x="76" y="19"/>
                    <a:pt x="108" y="18"/>
                  </a:cubicBezTo>
                  <a:cubicBezTo>
                    <a:pt x="150" y="16"/>
                    <a:pt x="192" y="19"/>
                    <a:pt x="234" y="16"/>
                  </a:cubicBezTo>
                  <a:cubicBezTo>
                    <a:pt x="276" y="12"/>
                    <a:pt x="317" y="17"/>
                    <a:pt x="359" y="17"/>
                  </a:cubicBezTo>
                  <a:cubicBezTo>
                    <a:pt x="402" y="17"/>
                    <a:pt x="444" y="16"/>
                    <a:pt x="486" y="17"/>
                  </a:cubicBezTo>
                  <a:cubicBezTo>
                    <a:pt x="486" y="13"/>
                    <a:pt x="486" y="9"/>
                    <a:pt x="486" y="5"/>
                  </a:cubicBezTo>
                  <a:cubicBezTo>
                    <a:pt x="482" y="5"/>
                    <a:pt x="474" y="7"/>
                    <a:pt x="471" y="5"/>
                  </a:cubicBezTo>
                  <a:cubicBezTo>
                    <a:pt x="471" y="9"/>
                    <a:pt x="471" y="13"/>
                    <a:pt x="471" y="17"/>
                  </a:cubicBezTo>
                  <a:cubicBezTo>
                    <a:pt x="472" y="17"/>
                    <a:pt x="472" y="17"/>
                    <a:pt x="473" y="16"/>
                  </a:cubicBezTo>
                  <a:cubicBezTo>
                    <a:pt x="481" y="15"/>
                    <a:pt x="481" y="3"/>
                    <a:pt x="473" y="4"/>
                  </a:cubicBezTo>
                  <a:cubicBezTo>
                    <a:pt x="471" y="5"/>
                    <a:pt x="469" y="5"/>
                    <a:pt x="467" y="5"/>
                  </a:cubicBezTo>
                  <a:cubicBezTo>
                    <a:pt x="462" y="7"/>
                    <a:pt x="462" y="15"/>
                    <a:pt x="467" y="17"/>
                  </a:cubicBezTo>
                  <a:cubicBezTo>
                    <a:pt x="473" y="19"/>
                    <a:pt x="480" y="16"/>
                    <a:pt x="486" y="17"/>
                  </a:cubicBezTo>
                  <a:cubicBezTo>
                    <a:pt x="494" y="17"/>
                    <a:pt x="494" y="5"/>
                    <a:pt x="486" y="5"/>
                  </a:cubicBezTo>
                  <a:cubicBezTo>
                    <a:pt x="446" y="4"/>
                    <a:pt x="407" y="4"/>
                    <a:pt x="367" y="5"/>
                  </a:cubicBezTo>
                  <a:cubicBezTo>
                    <a:pt x="325" y="6"/>
                    <a:pt x="283" y="0"/>
                    <a:pt x="242" y="3"/>
                  </a:cubicBezTo>
                  <a:cubicBezTo>
                    <a:pt x="202" y="6"/>
                    <a:pt x="163" y="5"/>
                    <a:pt x="123" y="5"/>
                  </a:cubicBezTo>
                  <a:cubicBezTo>
                    <a:pt x="104" y="6"/>
                    <a:pt x="85" y="8"/>
                    <a:pt x="67" y="10"/>
                  </a:cubicBezTo>
                  <a:cubicBezTo>
                    <a:pt x="48" y="12"/>
                    <a:pt x="29" y="16"/>
                    <a:pt x="10" y="12"/>
                  </a:cubicBezTo>
                  <a:cubicBezTo>
                    <a:pt x="3" y="10"/>
                    <a:pt x="0" y="22"/>
                    <a:pt x="7" y="23"/>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38"/>
            <p:cNvSpPr/>
            <p:nvPr/>
          </p:nvSpPr>
          <p:spPr bwMode="auto">
            <a:xfrm>
              <a:off x="3892550" y="4659313"/>
              <a:ext cx="1271588" cy="76200"/>
            </a:xfrm>
            <a:custGeom>
              <a:avLst/>
              <a:gdLst>
                <a:gd name="T0" fmla="*/ 13 w 401"/>
                <a:gd name="T1" fmla="*/ 19 h 24"/>
                <a:gd name="T2" fmla="*/ 43 w 401"/>
                <a:gd name="T3" fmla="*/ 22 h 24"/>
                <a:gd name="T4" fmla="*/ 75 w 401"/>
                <a:gd name="T5" fmla="*/ 24 h 24"/>
                <a:gd name="T6" fmla="*/ 168 w 401"/>
                <a:gd name="T7" fmla="*/ 13 h 24"/>
                <a:gd name="T8" fmla="*/ 262 w 401"/>
                <a:gd name="T9" fmla="*/ 21 h 24"/>
                <a:gd name="T10" fmla="*/ 368 w 401"/>
                <a:gd name="T11" fmla="*/ 21 h 24"/>
                <a:gd name="T12" fmla="*/ 366 w 401"/>
                <a:gd name="T13" fmla="*/ 9 h 24"/>
                <a:gd name="T14" fmla="*/ 360 w 401"/>
                <a:gd name="T15" fmla="*/ 11 h 24"/>
                <a:gd name="T16" fmla="*/ 361 w 401"/>
                <a:gd name="T17" fmla="*/ 22 h 24"/>
                <a:gd name="T18" fmla="*/ 393 w 401"/>
                <a:gd name="T19" fmla="*/ 20 h 24"/>
                <a:gd name="T20" fmla="*/ 393 w 401"/>
                <a:gd name="T21" fmla="*/ 8 h 24"/>
                <a:gd name="T22" fmla="*/ 371 w 401"/>
                <a:gd name="T23" fmla="*/ 8 h 24"/>
                <a:gd name="T24" fmla="*/ 371 w 401"/>
                <a:gd name="T25" fmla="*/ 20 h 24"/>
                <a:gd name="T26" fmla="*/ 393 w 401"/>
                <a:gd name="T27" fmla="*/ 20 h 24"/>
                <a:gd name="T28" fmla="*/ 393 w 401"/>
                <a:gd name="T29" fmla="*/ 8 h 24"/>
                <a:gd name="T30" fmla="*/ 361 w 401"/>
                <a:gd name="T31" fmla="*/ 10 h 24"/>
                <a:gd name="T32" fmla="*/ 363 w 401"/>
                <a:gd name="T33" fmla="*/ 22 h 24"/>
                <a:gd name="T34" fmla="*/ 369 w 401"/>
                <a:gd name="T35" fmla="*/ 21 h 24"/>
                <a:gd name="T36" fmla="*/ 368 w 401"/>
                <a:gd name="T37" fmla="*/ 9 h 24"/>
                <a:gd name="T38" fmla="*/ 262 w 401"/>
                <a:gd name="T39" fmla="*/ 9 h 24"/>
                <a:gd name="T40" fmla="*/ 160 w 401"/>
                <a:gd name="T41" fmla="*/ 1 h 24"/>
                <a:gd name="T42" fmla="*/ 60 w 401"/>
                <a:gd name="T43" fmla="*/ 12 h 24"/>
                <a:gd name="T44" fmla="*/ 6 w 401"/>
                <a:gd name="T45" fmla="*/ 8 h 24"/>
                <a:gd name="T46" fmla="*/ 13 w 401"/>
                <a:gd name="T4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1" h="24">
                  <a:moveTo>
                    <a:pt x="13" y="19"/>
                  </a:moveTo>
                  <a:cubicBezTo>
                    <a:pt x="20" y="14"/>
                    <a:pt x="35" y="20"/>
                    <a:pt x="43" y="22"/>
                  </a:cubicBezTo>
                  <a:cubicBezTo>
                    <a:pt x="54" y="24"/>
                    <a:pt x="64" y="24"/>
                    <a:pt x="75" y="24"/>
                  </a:cubicBezTo>
                  <a:cubicBezTo>
                    <a:pt x="106" y="23"/>
                    <a:pt x="136" y="13"/>
                    <a:pt x="168" y="13"/>
                  </a:cubicBezTo>
                  <a:cubicBezTo>
                    <a:pt x="199" y="13"/>
                    <a:pt x="231" y="19"/>
                    <a:pt x="262" y="21"/>
                  </a:cubicBezTo>
                  <a:cubicBezTo>
                    <a:pt x="297" y="22"/>
                    <a:pt x="333" y="19"/>
                    <a:pt x="368" y="21"/>
                  </a:cubicBezTo>
                  <a:cubicBezTo>
                    <a:pt x="367" y="17"/>
                    <a:pt x="367" y="13"/>
                    <a:pt x="366" y="9"/>
                  </a:cubicBezTo>
                  <a:cubicBezTo>
                    <a:pt x="364" y="10"/>
                    <a:pt x="362" y="10"/>
                    <a:pt x="360" y="11"/>
                  </a:cubicBezTo>
                  <a:cubicBezTo>
                    <a:pt x="353" y="12"/>
                    <a:pt x="355" y="22"/>
                    <a:pt x="361" y="22"/>
                  </a:cubicBezTo>
                  <a:cubicBezTo>
                    <a:pt x="372" y="22"/>
                    <a:pt x="382" y="22"/>
                    <a:pt x="393" y="20"/>
                  </a:cubicBezTo>
                  <a:cubicBezTo>
                    <a:pt x="400" y="20"/>
                    <a:pt x="401" y="8"/>
                    <a:pt x="393" y="8"/>
                  </a:cubicBezTo>
                  <a:cubicBezTo>
                    <a:pt x="385" y="9"/>
                    <a:pt x="378" y="9"/>
                    <a:pt x="371" y="8"/>
                  </a:cubicBezTo>
                  <a:cubicBezTo>
                    <a:pt x="363" y="7"/>
                    <a:pt x="363" y="19"/>
                    <a:pt x="371" y="20"/>
                  </a:cubicBezTo>
                  <a:cubicBezTo>
                    <a:pt x="378" y="21"/>
                    <a:pt x="385" y="21"/>
                    <a:pt x="393" y="20"/>
                  </a:cubicBezTo>
                  <a:cubicBezTo>
                    <a:pt x="393" y="16"/>
                    <a:pt x="393" y="12"/>
                    <a:pt x="393" y="8"/>
                  </a:cubicBezTo>
                  <a:cubicBezTo>
                    <a:pt x="382" y="10"/>
                    <a:pt x="372" y="10"/>
                    <a:pt x="361" y="10"/>
                  </a:cubicBezTo>
                  <a:cubicBezTo>
                    <a:pt x="362" y="14"/>
                    <a:pt x="362" y="18"/>
                    <a:pt x="363" y="22"/>
                  </a:cubicBezTo>
                  <a:cubicBezTo>
                    <a:pt x="365" y="22"/>
                    <a:pt x="367" y="21"/>
                    <a:pt x="369" y="21"/>
                  </a:cubicBezTo>
                  <a:cubicBezTo>
                    <a:pt x="376" y="20"/>
                    <a:pt x="374" y="10"/>
                    <a:pt x="368" y="9"/>
                  </a:cubicBezTo>
                  <a:cubicBezTo>
                    <a:pt x="333" y="7"/>
                    <a:pt x="298" y="10"/>
                    <a:pt x="262" y="9"/>
                  </a:cubicBezTo>
                  <a:cubicBezTo>
                    <a:pt x="228" y="8"/>
                    <a:pt x="195" y="1"/>
                    <a:pt x="160" y="1"/>
                  </a:cubicBezTo>
                  <a:cubicBezTo>
                    <a:pt x="126" y="1"/>
                    <a:pt x="94" y="13"/>
                    <a:pt x="60" y="12"/>
                  </a:cubicBezTo>
                  <a:cubicBezTo>
                    <a:pt x="44" y="12"/>
                    <a:pt x="22" y="0"/>
                    <a:pt x="6" y="8"/>
                  </a:cubicBezTo>
                  <a:cubicBezTo>
                    <a:pt x="0" y="12"/>
                    <a:pt x="6" y="23"/>
                    <a:pt x="13" y="19"/>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9"/>
            <p:cNvSpPr/>
            <p:nvPr/>
          </p:nvSpPr>
          <p:spPr bwMode="auto">
            <a:xfrm>
              <a:off x="4044950" y="4532313"/>
              <a:ext cx="976313" cy="92075"/>
            </a:xfrm>
            <a:custGeom>
              <a:avLst/>
              <a:gdLst>
                <a:gd name="T0" fmla="*/ 7 w 308"/>
                <a:gd name="T1" fmla="*/ 15 h 29"/>
                <a:gd name="T2" fmla="*/ 60 w 308"/>
                <a:gd name="T3" fmla="*/ 22 h 29"/>
                <a:gd name="T4" fmla="*/ 142 w 308"/>
                <a:gd name="T5" fmla="*/ 22 h 29"/>
                <a:gd name="T6" fmla="*/ 301 w 308"/>
                <a:gd name="T7" fmla="*/ 19 h 29"/>
                <a:gd name="T8" fmla="*/ 300 w 308"/>
                <a:gd name="T9" fmla="*/ 7 h 29"/>
                <a:gd name="T10" fmla="*/ 276 w 308"/>
                <a:gd name="T11" fmla="*/ 9 h 29"/>
                <a:gd name="T12" fmla="*/ 276 w 308"/>
                <a:gd name="T13" fmla="*/ 21 h 29"/>
                <a:gd name="T14" fmla="*/ 300 w 308"/>
                <a:gd name="T15" fmla="*/ 19 h 29"/>
                <a:gd name="T16" fmla="*/ 298 w 308"/>
                <a:gd name="T17" fmla="*/ 8 h 29"/>
                <a:gd name="T18" fmla="*/ 156 w 308"/>
                <a:gd name="T19" fmla="*/ 10 h 29"/>
                <a:gd name="T20" fmla="*/ 77 w 308"/>
                <a:gd name="T21" fmla="*/ 10 h 29"/>
                <a:gd name="T22" fmla="*/ 13 w 308"/>
                <a:gd name="T23" fmla="*/ 4 h 29"/>
                <a:gd name="T24" fmla="*/ 7 w 308"/>
                <a:gd name="T25"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9">
                  <a:moveTo>
                    <a:pt x="7" y="15"/>
                  </a:moveTo>
                  <a:cubicBezTo>
                    <a:pt x="23" y="23"/>
                    <a:pt x="43" y="22"/>
                    <a:pt x="60" y="22"/>
                  </a:cubicBezTo>
                  <a:cubicBezTo>
                    <a:pt x="87" y="22"/>
                    <a:pt x="115" y="22"/>
                    <a:pt x="142" y="22"/>
                  </a:cubicBezTo>
                  <a:cubicBezTo>
                    <a:pt x="195" y="21"/>
                    <a:pt x="249" y="29"/>
                    <a:pt x="301" y="19"/>
                  </a:cubicBezTo>
                  <a:cubicBezTo>
                    <a:pt x="308" y="18"/>
                    <a:pt x="306" y="6"/>
                    <a:pt x="300" y="7"/>
                  </a:cubicBezTo>
                  <a:cubicBezTo>
                    <a:pt x="292" y="8"/>
                    <a:pt x="284" y="9"/>
                    <a:pt x="276" y="9"/>
                  </a:cubicBezTo>
                  <a:cubicBezTo>
                    <a:pt x="268" y="9"/>
                    <a:pt x="268" y="21"/>
                    <a:pt x="276" y="21"/>
                  </a:cubicBezTo>
                  <a:cubicBezTo>
                    <a:pt x="284" y="21"/>
                    <a:pt x="292" y="20"/>
                    <a:pt x="300" y="19"/>
                  </a:cubicBezTo>
                  <a:cubicBezTo>
                    <a:pt x="299" y="15"/>
                    <a:pt x="299" y="11"/>
                    <a:pt x="298" y="8"/>
                  </a:cubicBezTo>
                  <a:cubicBezTo>
                    <a:pt x="252" y="16"/>
                    <a:pt x="204" y="10"/>
                    <a:pt x="156" y="10"/>
                  </a:cubicBezTo>
                  <a:cubicBezTo>
                    <a:pt x="130" y="10"/>
                    <a:pt x="104" y="11"/>
                    <a:pt x="77" y="10"/>
                  </a:cubicBezTo>
                  <a:cubicBezTo>
                    <a:pt x="57" y="10"/>
                    <a:pt x="31" y="14"/>
                    <a:pt x="13" y="4"/>
                  </a:cubicBezTo>
                  <a:cubicBezTo>
                    <a:pt x="6" y="0"/>
                    <a:pt x="0" y="11"/>
                    <a:pt x="7" y="15"/>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40"/>
            <p:cNvSpPr/>
            <p:nvPr/>
          </p:nvSpPr>
          <p:spPr bwMode="auto">
            <a:xfrm>
              <a:off x="4184650" y="4402138"/>
              <a:ext cx="655638" cy="69850"/>
            </a:xfrm>
            <a:custGeom>
              <a:avLst/>
              <a:gdLst>
                <a:gd name="T0" fmla="*/ 8 w 207"/>
                <a:gd name="T1" fmla="*/ 14 h 22"/>
                <a:gd name="T2" fmla="*/ 86 w 207"/>
                <a:gd name="T3" fmla="*/ 15 h 22"/>
                <a:gd name="T4" fmla="*/ 193 w 207"/>
                <a:gd name="T5" fmla="*/ 16 h 22"/>
                <a:gd name="T6" fmla="*/ 190 w 207"/>
                <a:gd name="T7" fmla="*/ 5 h 22"/>
                <a:gd name="T8" fmla="*/ 187 w 207"/>
                <a:gd name="T9" fmla="*/ 6 h 22"/>
                <a:gd name="T10" fmla="*/ 187 w 207"/>
                <a:gd name="T11" fmla="*/ 18 h 22"/>
                <a:gd name="T12" fmla="*/ 200 w 207"/>
                <a:gd name="T13" fmla="*/ 17 h 22"/>
                <a:gd name="T14" fmla="*/ 200 w 207"/>
                <a:gd name="T15" fmla="*/ 5 h 22"/>
                <a:gd name="T16" fmla="*/ 187 w 207"/>
                <a:gd name="T17" fmla="*/ 6 h 22"/>
                <a:gd name="T18" fmla="*/ 187 w 207"/>
                <a:gd name="T19" fmla="*/ 18 h 22"/>
                <a:gd name="T20" fmla="*/ 196 w 207"/>
                <a:gd name="T21" fmla="*/ 16 h 22"/>
                <a:gd name="T22" fmla="*/ 193 w 207"/>
                <a:gd name="T23" fmla="*/ 4 h 22"/>
                <a:gd name="T24" fmla="*/ 97 w 207"/>
                <a:gd name="T25" fmla="*/ 3 h 22"/>
                <a:gd name="T26" fmla="*/ 11 w 207"/>
                <a:gd name="T27" fmla="*/ 3 h 22"/>
                <a:gd name="T28" fmla="*/ 8 w 207"/>
                <a:gd name="T29"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7" h="22">
                  <a:moveTo>
                    <a:pt x="8" y="14"/>
                  </a:moveTo>
                  <a:cubicBezTo>
                    <a:pt x="33" y="22"/>
                    <a:pt x="60" y="18"/>
                    <a:pt x="86" y="15"/>
                  </a:cubicBezTo>
                  <a:cubicBezTo>
                    <a:pt x="121" y="12"/>
                    <a:pt x="158" y="16"/>
                    <a:pt x="193" y="16"/>
                  </a:cubicBezTo>
                  <a:cubicBezTo>
                    <a:pt x="192" y="13"/>
                    <a:pt x="191" y="9"/>
                    <a:pt x="190" y="5"/>
                  </a:cubicBezTo>
                  <a:cubicBezTo>
                    <a:pt x="189" y="5"/>
                    <a:pt x="188" y="5"/>
                    <a:pt x="187" y="6"/>
                  </a:cubicBezTo>
                  <a:cubicBezTo>
                    <a:pt x="179" y="6"/>
                    <a:pt x="179" y="18"/>
                    <a:pt x="187" y="18"/>
                  </a:cubicBezTo>
                  <a:cubicBezTo>
                    <a:pt x="191" y="18"/>
                    <a:pt x="195" y="17"/>
                    <a:pt x="200" y="17"/>
                  </a:cubicBezTo>
                  <a:cubicBezTo>
                    <a:pt x="207" y="16"/>
                    <a:pt x="207" y="4"/>
                    <a:pt x="200" y="5"/>
                  </a:cubicBezTo>
                  <a:cubicBezTo>
                    <a:pt x="195" y="5"/>
                    <a:pt x="191" y="6"/>
                    <a:pt x="187" y="6"/>
                  </a:cubicBezTo>
                  <a:cubicBezTo>
                    <a:pt x="187" y="10"/>
                    <a:pt x="187" y="14"/>
                    <a:pt x="187" y="18"/>
                  </a:cubicBezTo>
                  <a:cubicBezTo>
                    <a:pt x="190" y="17"/>
                    <a:pt x="193" y="17"/>
                    <a:pt x="196" y="16"/>
                  </a:cubicBezTo>
                  <a:cubicBezTo>
                    <a:pt x="202" y="13"/>
                    <a:pt x="199" y="5"/>
                    <a:pt x="193" y="4"/>
                  </a:cubicBezTo>
                  <a:cubicBezTo>
                    <a:pt x="161" y="4"/>
                    <a:pt x="129" y="2"/>
                    <a:pt x="97" y="3"/>
                  </a:cubicBezTo>
                  <a:cubicBezTo>
                    <a:pt x="68" y="3"/>
                    <a:pt x="39" y="11"/>
                    <a:pt x="11" y="3"/>
                  </a:cubicBezTo>
                  <a:cubicBezTo>
                    <a:pt x="4" y="0"/>
                    <a:pt x="0" y="12"/>
                    <a:pt x="8" y="14"/>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41"/>
            <p:cNvSpPr/>
            <p:nvPr/>
          </p:nvSpPr>
          <p:spPr bwMode="auto">
            <a:xfrm>
              <a:off x="5294313" y="5380038"/>
              <a:ext cx="1393825" cy="320675"/>
            </a:xfrm>
            <a:custGeom>
              <a:avLst/>
              <a:gdLst>
                <a:gd name="T0" fmla="*/ 7 w 440"/>
                <a:gd name="T1" fmla="*/ 0 h 101"/>
                <a:gd name="T2" fmla="*/ 0 w 440"/>
                <a:gd name="T3" fmla="*/ 83 h 101"/>
                <a:gd name="T4" fmla="*/ 122 w 440"/>
                <a:gd name="T5" fmla="*/ 94 h 101"/>
                <a:gd name="T6" fmla="*/ 178 w 440"/>
                <a:gd name="T7" fmla="*/ 90 h 101"/>
                <a:gd name="T8" fmla="*/ 236 w 440"/>
                <a:gd name="T9" fmla="*/ 93 h 101"/>
                <a:gd name="T10" fmla="*/ 440 w 440"/>
                <a:gd name="T11" fmla="*/ 99 h 101"/>
                <a:gd name="T12" fmla="*/ 388 w 440"/>
                <a:gd name="T13" fmla="*/ 30 h 101"/>
                <a:gd name="T14" fmla="*/ 369 w 440"/>
                <a:gd name="T15" fmla="*/ 12 h 101"/>
                <a:gd name="T16" fmla="*/ 315 w 440"/>
                <a:gd name="T17" fmla="*/ 9 h 101"/>
                <a:gd name="T18" fmla="*/ 203 w 440"/>
                <a:gd name="T19" fmla="*/ 12 h 101"/>
                <a:gd name="T20" fmla="*/ 109 w 440"/>
                <a:gd name="T21" fmla="*/ 4 h 101"/>
                <a:gd name="T22" fmla="*/ 18 w 440"/>
                <a:gd name="T23" fmla="*/ 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0" h="101">
                  <a:moveTo>
                    <a:pt x="7" y="0"/>
                  </a:moveTo>
                  <a:cubicBezTo>
                    <a:pt x="9" y="27"/>
                    <a:pt x="0" y="56"/>
                    <a:pt x="0" y="83"/>
                  </a:cubicBezTo>
                  <a:cubicBezTo>
                    <a:pt x="38" y="90"/>
                    <a:pt x="83" y="94"/>
                    <a:pt x="122" y="94"/>
                  </a:cubicBezTo>
                  <a:cubicBezTo>
                    <a:pt x="141" y="93"/>
                    <a:pt x="159" y="90"/>
                    <a:pt x="178" y="90"/>
                  </a:cubicBezTo>
                  <a:cubicBezTo>
                    <a:pt x="197" y="90"/>
                    <a:pt x="217" y="93"/>
                    <a:pt x="236" y="93"/>
                  </a:cubicBezTo>
                  <a:cubicBezTo>
                    <a:pt x="305" y="94"/>
                    <a:pt x="373" y="101"/>
                    <a:pt x="440" y="99"/>
                  </a:cubicBezTo>
                  <a:cubicBezTo>
                    <a:pt x="425" y="76"/>
                    <a:pt x="407" y="51"/>
                    <a:pt x="388" y="30"/>
                  </a:cubicBezTo>
                  <a:cubicBezTo>
                    <a:pt x="382" y="24"/>
                    <a:pt x="378" y="15"/>
                    <a:pt x="369" y="12"/>
                  </a:cubicBezTo>
                  <a:cubicBezTo>
                    <a:pt x="356" y="9"/>
                    <a:pt x="330" y="10"/>
                    <a:pt x="315" y="9"/>
                  </a:cubicBezTo>
                  <a:cubicBezTo>
                    <a:pt x="279" y="7"/>
                    <a:pt x="240" y="11"/>
                    <a:pt x="203" y="12"/>
                  </a:cubicBezTo>
                  <a:cubicBezTo>
                    <a:pt x="171" y="12"/>
                    <a:pt x="141" y="7"/>
                    <a:pt x="109" y="4"/>
                  </a:cubicBezTo>
                  <a:cubicBezTo>
                    <a:pt x="85" y="3"/>
                    <a:pt x="39" y="12"/>
                    <a:pt x="18" y="2"/>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42"/>
            <p:cNvSpPr/>
            <p:nvPr/>
          </p:nvSpPr>
          <p:spPr bwMode="auto">
            <a:xfrm>
              <a:off x="2573338" y="5373688"/>
              <a:ext cx="1189038" cy="276225"/>
            </a:xfrm>
            <a:custGeom>
              <a:avLst/>
              <a:gdLst>
                <a:gd name="T0" fmla="*/ 50 w 375"/>
                <a:gd name="T1" fmla="*/ 7 h 87"/>
                <a:gd name="T2" fmla="*/ 0 w 375"/>
                <a:gd name="T3" fmla="*/ 81 h 87"/>
                <a:gd name="T4" fmla="*/ 135 w 375"/>
                <a:gd name="T5" fmla="*/ 85 h 87"/>
                <a:gd name="T6" fmla="*/ 258 w 375"/>
                <a:gd name="T7" fmla="*/ 82 h 87"/>
                <a:gd name="T8" fmla="*/ 310 w 375"/>
                <a:gd name="T9" fmla="*/ 80 h 87"/>
                <a:gd name="T10" fmla="*/ 375 w 375"/>
                <a:gd name="T11" fmla="*/ 82 h 87"/>
                <a:gd name="T12" fmla="*/ 368 w 375"/>
                <a:gd name="T13" fmla="*/ 38 h 87"/>
                <a:gd name="T14" fmla="*/ 366 w 375"/>
                <a:gd name="T15" fmla="*/ 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5" h="87">
                  <a:moveTo>
                    <a:pt x="50" y="7"/>
                  </a:moveTo>
                  <a:cubicBezTo>
                    <a:pt x="41" y="33"/>
                    <a:pt x="18" y="59"/>
                    <a:pt x="0" y="81"/>
                  </a:cubicBezTo>
                  <a:cubicBezTo>
                    <a:pt x="45" y="87"/>
                    <a:pt x="90" y="86"/>
                    <a:pt x="135" y="85"/>
                  </a:cubicBezTo>
                  <a:cubicBezTo>
                    <a:pt x="176" y="84"/>
                    <a:pt x="217" y="84"/>
                    <a:pt x="258" y="82"/>
                  </a:cubicBezTo>
                  <a:cubicBezTo>
                    <a:pt x="275" y="81"/>
                    <a:pt x="293" y="79"/>
                    <a:pt x="310" y="80"/>
                  </a:cubicBezTo>
                  <a:cubicBezTo>
                    <a:pt x="331" y="81"/>
                    <a:pt x="354" y="80"/>
                    <a:pt x="375" y="82"/>
                  </a:cubicBezTo>
                  <a:cubicBezTo>
                    <a:pt x="366" y="72"/>
                    <a:pt x="369" y="50"/>
                    <a:pt x="368" y="38"/>
                  </a:cubicBezTo>
                  <a:cubicBezTo>
                    <a:pt x="368" y="26"/>
                    <a:pt x="370" y="12"/>
                    <a:pt x="366"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43"/>
            <p:cNvSpPr/>
            <p:nvPr/>
          </p:nvSpPr>
          <p:spPr bwMode="auto">
            <a:xfrm>
              <a:off x="4321175" y="5795963"/>
              <a:ext cx="458788" cy="354012"/>
            </a:xfrm>
            <a:custGeom>
              <a:avLst/>
              <a:gdLst>
                <a:gd name="T0" fmla="*/ 16 w 145"/>
                <a:gd name="T1" fmla="*/ 104 h 112"/>
                <a:gd name="T2" fmla="*/ 15 w 145"/>
                <a:gd name="T3" fmla="*/ 71 h 112"/>
                <a:gd name="T4" fmla="*/ 10 w 145"/>
                <a:gd name="T5" fmla="*/ 4 h 112"/>
                <a:gd name="T6" fmla="*/ 4 w 145"/>
                <a:gd name="T7" fmla="*/ 9 h 112"/>
                <a:gd name="T8" fmla="*/ 140 w 145"/>
                <a:gd name="T9" fmla="*/ 15 h 112"/>
                <a:gd name="T10" fmla="*/ 136 w 145"/>
                <a:gd name="T11" fmla="*/ 9 h 112"/>
                <a:gd name="T12" fmla="*/ 111 w 145"/>
                <a:gd name="T13" fmla="*/ 104 h 112"/>
                <a:gd name="T14" fmla="*/ 115 w 145"/>
                <a:gd name="T15" fmla="*/ 110 h 112"/>
                <a:gd name="T16" fmla="*/ 117 w 145"/>
                <a:gd name="T17" fmla="*/ 109 h 112"/>
                <a:gd name="T18" fmla="*/ 121 w 145"/>
                <a:gd name="T19" fmla="*/ 106 h 112"/>
                <a:gd name="T20" fmla="*/ 122 w 145"/>
                <a:gd name="T21" fmla="*/ 105 h 112"/>
                <a:gd name="T22" fmla="*/ 114 w 145"/>
                <a:gd name="T23" fmla="*/ 100 h 112"/>
                <a:gd name="T24" fmla="*/ 112 w 145"/>
                <a:gd name="T25" fmla="*/ 103 h 112"/>
                <a:gd name="T26" fmla="*/ 120 w 145"/>
                <a:gd name="T27" fmla="*/ 106 h 112"/>
                <a:gd name="T28" fmla="*/ 120 w 145"/>
                <a:gd name="T29" fmla="*/ 104 h 112"/>
                <a:gd name="T30" fmla="*/ 111 w 145"/>
                <a:gd name="T31" fmla="*/ 104 h 112"/>
                <a:gd name="T32" fmla="*/ 111 w 145"/>
                <a:gd name="T33" fmla="*/ 106 h 112"/>
                <a:gd name="T34" fmla="*/ 119 w 145"/>
                <a:gd name="T35" fmla="*/ 109 h 112"/>
                <a:gd name="T36" fmla="*/ 121 w 145"/>
                <a:gd name="T37" fmla="*/ 107 h 112"/>
                <a:gd name="T38" fmla="*/ 113 w 145"/>
                <a:gd name="T39" fmla="*/ 102 h 112"/>
                <a:gd name="T40" fmla="*/ 115 w 145"/>
                <a:gd name="T41" fmla="*/ 101 h 112"/>
                <a:gd name="T42" fmla="*/ 120 w 145"/>
                <a:gd name="T43" fmla="*/ 106 h 112"/>
                <a:gd name="T44" fmla="*/ 144 w 145"/>
                <a:gd name="T45" fmla="*/ 11 h 112"/>
                <a:gd name="T46" fmla="*/ 140 w 145"/>
                <a:gd name="T47" fmla="*/ 6 h 112"/>
                <a:gd name="T48" fmla="*/ 7 w 145"/>
                <a:gd name="T49" fmla="*/ 1 h 112"/>
                <a:gd name="T50" fmla="*/ 1 w 145"/>
                <a:gd name="T51" fmla="*/ 6 h 112"/>
                <a:gd name="T52" fmla="*/ 5 w 145"/>
                <a:gd name="T53" fmla="*/ 61 h 112"/>
                <a:gd name="T54" fmla="*/ 7 w 145"/>
                <a:gd name="T55" fmla="*/ 102 h 112"/>
                <a:gd name="T56" fmla="*/ 16 w 145"/>
                <a:gd name="T57"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5" h="112">
                  <a:moveTo>
                    <a:pt x="16" y="104"/>
                  </a:moveTo>
                  <a:cubicBezTo>
                    <a:pt x="19" y="94"/>
                    <a:pt x="17" y="82"/>
                    <a:pt x="15" y="71"/>
                  </a:cubicBezTo>
                  <a:cubicBezTo>
                    <a:pt x="11" y="48"/>
                    <a:pt x="15" y="26"/>
                    <a:pt x="10" y="4"/>
                  </a:cubicBezTo>
                  <a:cubicBezTo>
                    <a:pt x="8" y="6"/>
                    <a:pt x="6" y="8"/>
                    <a:pt x="4" y="9"/>
                  </a:cubicBezTo>
                  <a:cubicBezTo>
                    <a:pt x="49" y="16"/>
                    <a:pt x="95" y="15"/>
                    <a:pt x="140" y="15"/>
                  </a:cubicBezTo>
                  <a:cubicBezTo>
                    <a:pt x="138" y="13"/>
                    <a:pt x="137" y="11"/>
                    <a:pt x="136" y="9"/>
                  </a:cubicBezTo>
                  <a:cubicBezTo>
                    <a:pt x="125" y="40"/>
                    <a:pt x="119" y="72"/>
                    <a:pt x="111" y="104"/>
                  </a:cubicBezTo>
                  <a:cubicBezTo>
                    <a:pt x="110" y="106"/>
                    <a:pt x="112" y="110"/>
                    <a:pt x="115" y="110"/>
                  </a:cubicBezTo>
                  <a:cubicBezTo>
                    <a:pt x="116" y="109"/>
                    <a:pt x="117" y="109"/>
                    <a:pt x="117" y="109"/>
                  </a:cubicBezTo>
                  <a:cubicBezTo>
                    <a:pt x="119" y="109"/>
                    <a:pt x="121" y="108"/>
                    <a:pt x="121" y="106"/>
                  </a:cubicBezTo>
                  <a:cubicBezTo>
                    <a:pt x="122" y="106"/>
                    <a:pt x="122" y="105"/>
                    <a:pt x="122" y="105"/>
                  </a:cubicBezTo>
                  <a:cubicBezTo>
                    <a:pt x="123" y="101"/>
                    <a:pt x="117" y="97"/>
                    <a:pt x="114" y="100"/>
                  </a:cubicBezTo>
                  <a:cubicBezTo>
                    <a:pt x="114" y="101"/>
                    <a:pt x="113" y="102"/>
                    <a:pt x="112" y="103"/>
                  </a:cubicBezTo>
                  <a:cubicBezTo>
                    <a:pt x="115" y="104"/>
                    <a:pt x="118" y="105"/>
                    <a:pt x="120" y="106"/>
                  </a:cubicBezTo>
                  <a:cubicBezTo>
                    <a:pt x="120" y="105"/>
                    <a:pt x="120" y="104"/>
                    <a:pt x="120" y="104"/>
                  </a:cubicBezTo>
                  <a:cubicBezTo>
                    <a:pt x="119" y="98"/>
                    <a:pt x="110" y="98"/>
                    <a:pt x="111" y="104"/>
                  </a:cubicBezTo>
                  <a:cubicBezTo>
                    <a:pt x="111" y="104"/>
                    <a:pt x="111" y="105"/>
                    <a:pt x="111" y="106"/>
                  </a:cubicBezTo>
                  <a:cubicBezTo>
                    <a:pt x="111" y="109"/>
                    <a:pt x="116" y="112"/>
                    <a:pt x="119" y="109"/>
                  </a:cubicBezTo>
                  <a:cubicBezTo>
                    <a:pt x="119" y="108"/>
                    <a:pt x="120" y="108"/>
                    <a:pt x="121" y="107"/>
                  </a:cubicBezTo>
                  <a:cubicBezTo>
                    <a:pt x="118" y="105"/>
                    <a:pt x="116" y="104"/>
                    <a:pt x="113" y="102"/>
                  </a:cubicBezTo>
                  <a:cubicBezTo>
                    <a:pt x="114" y="102"/>
                    <a:pt x="115" y="101"/>
                    <a:pt x="115" y="101"/>
                  </a:cubicBezTo>
                  <a:cubicBezTo>
                    <a:pt x="117" y="102"/>
                    <a:pt x="118" y="104"/>
                    <a:pt x="120" y="106"/>
                  </a:cubicBezTo>
                  <a:cubicBezTo>
                    <a:pt x="128" y="74"/>
                    <a:pt x="133" y="42"/>
                    <a:pt x="144" y="11"/>
                  </a:cubicBezTo>
                  <a:cubicBezTo>
                    <a:pt x="145" y="9"/>
                    <a:pt x="143" y="6"/>
                    <a:pt x="140" y="6"/>
                  </a:cubicBezTo>
                  <a:cubicBezTo>
                    <a:pt x="95" y="6"/>
                    <a:pt x="51" y="7"/>
                    <a:pt x="7" y="1"/>
                  </a:cubicBezTo>
                  <a:cubicBezTo>
                    <a:pt x="3" y="0"/>
                    <a:pt x="0" y="3"/>
                    <a:pt x="1" y="6"/>
                  </a:cubicBezTo>
                  <a:cubicBezTo>
                    <a:pt x="5" y="24"/>
                    <a:pt x="4" y="43"/>
                    <a:pt x="5" y="61"/>
                  </a:cubicBezTo>
                  <a:cubicBezTo>
                    <a:pt x="5" y="74"/>
                    <a:pt x="12" y="89"/>
                    <a:pt x="7" y="102"/>
                  </a:cubicBezTo>
                  <a:cubicBezTo>
                    <a:pt x="5" y="107"/>
                    <a:pt x="14" y="110"/>
                    <a:pt x="16" y="10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44"/>
            <p:cNvSpPr/>
            <p:nvPr/>
          </p:nvSpPr>
          <p:spPr bwMode="auto">
            <a:xfrm>
              <a:off x="3848100" y="4862513"/>
              <a:ext cx="76200" cy="44450"/>
            </a:xfrm>
            <a:custGeom>
              <a:avLst/>
              <a:gdLst>
                <a:gd name="T0" fmla="*/ 5 w 24"/>
                <a:gd name="T1" fmla="*/ 13 h 14"/>
                <a:gd name="T2" fmla="*/ 20 w 24"/>
                <a:gd name="T3" fmla="*/ 7 h 14"/>
                <a:gd name="T4" fmla="*/ 17 w 24"/>
                <a:gd name="T5" fmla="*/ 1 h 14"/>
                <a:gd name="T6" fmla="*/ 3 w 24"/>
                <a:gd name="T7" fmla="*/ 7 h 14"/>
                <a:gd name="T8" fmla="*/ 5 w 24"/>
                <a:gd name="T9" fmla="*/ 13 h 14"/>
              </a:gdLst>
              <a:ahLst/>
              <a:cxnLst>
                <a:cxn ang="0">
                  <a:pos x="T0" y="T1"/>
                </a:cxn>
                <a:cxn ang="0">
                  <a:pos x="T2" y="T3"/>
                </a:cxn>
                <a:cxn ang="0">
                  <a:pos x="T4" y="T5"/>
                </a:cxn>
                <a:cxn ang="0">
                  <a:pos x="T6" y="T7"/>
                </a:cxn>
                <a:cxn ang="0">
                  <a:pos x="T8" y="T9"/>
                </a:cxn>
              </a:cxnLst>
              <a:rect l="0" t="0" r="r" b="b"/>
              <a:pathLst>
                <a:path w="24" h="14">
                  <a:moveTo>
                    <a:pt x="5" y="13"/>
                  </a:moveTo>
                  <a:cubicBezTo>
                    <a:pt x="10" y="11"/>
                    <a:pt x="15" y="9"/>
                    <a:pt x="20" y="7"/>
                  </a:cubicBezTo>
                  <a:cubicBezTo>
                    <a:pt x="24" y="5"/>
                    <a:pt x="21" y="0"/>
                    <a:pt x="17" y="1"/>
                  </a:cubicBezTo>
                  <a:cubicBezTo>
                    <a:pt x="13" y="4"/>
                    <a:pt x="8" y="6"/>
                    <a:pt x="3" y="7"/>
                  </a:cubicBezTo>
                  <a:cubicBezTo>
                    <a:pt x="0" y="9"/>
                    <a:pt x="1" y="14"/>
                    <a:pt x="5" y="13"/>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45"/>
            <p:cNvSpPr/>
            <p:nvPr/>
          </p:nvSpPr>
          <p:spPr bwMode="auto">
            <a:xfrm>
              <a:off x="4073525" y="4859338"/>
              <a:ext cx="41275" cy="38100"/>
            </a:xfrm>
            <a:custGeom>
              <a:avLst/>
              <a:gdLst>
                <a:gd name="T0" fmla="*/ 1 w 13"/>
                <a:gd name="T1" fmla="*/ 5 h 12"/>
                <a:gd name="T2" fmla="*/ 7 w 13"/>
                <a:gd name="T3" fmla="*/ 11 h 12"/>
                <a:gd name="T4" fmla="*/ 12 w 13"/>
                <a:gd name="T5" fmla="*/ 11 h 12"/>
                <a:gd name="T6" fmla="*/ 12 w 13"/>
                <a:gd name="T7" fmla="*/ 7 h 12"/>
                <a:gd name="T8" fmla="*/ 6 w 13"/>
                <a:gd name="T9" fmla="*/ 1 h 12"/>
                <a:gd name="T10" fmla="*/ 1 w 13"/>
                <a:gd name="T11" fmla="*/ 1 h 12"/>
                <a:gd name="T12" fmla="*/ 1 w 13"/>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1" y="5"/>
                  </a:moveTo>
                  <a:cubicBezTo>
                    <a:pt x="4" y="7"/>
                    <a:pt x="5" y="9"/>
                    <a:pt x="7" y="11"/>
                  </a:cubicBezTo>
                  <a:cubicBezTo>
                    <a:pt x="9" y="12"/>
                    <a:pt x="10" y="12"/>
                    <a:pt x="12" y="11"/>
                  </a:cubicBezTo>
                  <a:cubicBezTo>
                    <a:pt x="13" y="10"/>
                    <a:pt x="13" y="8"/>
                    <a:pt x="12" y="7"/>
                  </a:cubicBezTo>
                  <a:cubicBezTo>
                    <a:pt x="10" y="5"/>
                    <a:pt x="8" y="3"/>
                    <a:pt x="6" y="1"/>
                  </a:cubicBezTo>
                  <a:cubicBezTo>
                    <a:pt x="4" y="0"/>
                    <a:pt x="3" y="0"/>
                    <a:pt x="1" y="1"/>
                  </a:cubicBezTo>
                  <a:cubicBezTo>
                    <a:pt x="0" y="2"/>
                    <a:pt x="0" y="4"/>
                    <a:pt x="1" y="5"/>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46"/>
            <p:cNvSpPr/>
            <p:nvPr/>
          </p:nvSpPr>
          <p:spPr bwMode="auto">
            <a:xfrm>
              <a:off x="3959225" y="4735513"/>
              <a:ext cx="41275" cy="38100"/>
            </a:xfrm>
            <a:custGeom>
              <a:avLst/>
              <a:gdLst>
                <a:gd name="T0" fmla="*/ 5 w 13"/>
                <a:gd name="T1" fmla="*/ 11 h 12"/>
                <a:gd name="T2" fmla="*/ 11 w 13"/>
                <a:gd name="T3" fmla="*/ 6 h 12"/>
                <a:gd name="T4" fmla="*/ 12 w 13"/>
                <a:gd name="T5" fmla="*/ 2 h 12"/>
                <a:gd name="T6" fmla="*/ 8 w 13"/>
                <a:gd name="T7" fmla="*/ 1 h 12"/>
                <a:gd name="T8" fmla="*/ 2 w 13"/>
                <a:gd name="T9" fmla="*/ 6 h 12"/>
                <a:gd name="T10" fmla="*/ 0 w 13"/>
                <a:gd name="T11" fmla="*/ 10 h 12"/>
                <a:gd name="T12" fmla="*/ 5 w 13"/>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5" y="11"/>
                  </a:moveTo>
                  <a:cubicBezTo>
                    <a:pt x="7" y="9"/>
                    <a:pt x="9" y="8"/>
                    <a:pt x="11" y="6"/>
                  </a:cubicBezTo>
                  <a:cubicBezTo>
                    <a:pt x="12" y="5"/>
                    <a:pt x="13" y="4"/>
                    <a:pt x="12" y="2"/>
                  </a:cubicBezTo>
                  <a:cubicBezTo>
                    <a:pt x="11" y="1"/>
                    <a:pt x="9" y="0"/>
                    <a:pt x="8" y="1"/>
                  </a:cubicBezTo>
                  <a:cubicBezTo>
                    <a:pt x="6" y="3"/>
                    <a:pt x="4" y="4"/>
                    <a:pt x="2" y="6"/>
                  </a:cubicBezTo>
                  <a:cubicBezTo>
                    <a:pt x="0" y="7"/>
                    <a:pt x="0" y="8"/>
                    <a:pt x="0" y="10"/>
                  </a:cubicBezTo>
                  <a:cubicBezTo>
                    <a:pt x="1" y="11"/>
                    <a:pt x="3" y="12"/>
                    <a:pt x="5" y="11"/>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47"/>
            <p:cNvSpPr/>
            <p:nvPr/>
          </p:nvSpPr>
          <p:spPr bwMode="auto">
            <a:xfrm>
              <a:off x="4171950" y="4624388"/>
              <a:ext cx="44450" cy="41275"/>
            </a:xfrm>
            <a:custGeom>
              <a:avLst/>
              <a:gdLst>
                <a:gd name="T0" fmla="*/ 5 w 14"/>
                <a:gd name="T1" fmla="*/ 12 h 13"/>
                <a:gd name="T2" fmla="*/ 12 w 14"/>
                <a:gd name="T3" fmla="*/ 7 h 13"/>
                <a:gd name="T4" fmla="*/ 13 w 14"/>
                <a:gd name="T5" fmla="*/ 2 h 13"/>
                <a:gd name="T6" fmla="*/ 9 w 14"/>
                <a:gd name="T7" fmla="*/ 1 h 13"/>
                <a:gd name="T8" fmla="*/ 2 w 14"/>
                <a:gd name="T9" fmla="*/ 7 h 13"/>
                <a:gd name="T10" fmla="*/ 1 w 14"/>
                <a:gd name="T11" fmla="*/ 11 h 13"/>
                <a:gd name="T12" fmla="*/ 5 w 14"/>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14" h="13">
                  <a:moveTo>
                    <a:pt x="5" y="12"/>
                  </a:moveTo>
                  <a:cubicBezTo>
                    <a:pt x="7" y="10"/>
                    <a:pt x="10" y="8"/>
                    <a:pt x="12" y="7"/>
                  </a:cubicBezTo>
                  <a:cubicBezTo>
                    <a:pt x="14" y="6"/>
                    <a:pt x="14" y="4"/>
                    <a:pt x="13" y="2"/>
                  </a:cubicBezTo>
                  <a:cubicBezTo>
                    <a:pt x="13" y="1"/>
                    <a:pt x="11" y="0"/>
                    <a:pt x="9" y="1"/>
                  </a:cubicBezTo>
                  <a:cubicBezTo>
                    <a:pt x="7" y="3"/>
                    <a:pt x="4" y="5"/>
                    <a:pt x="2" y="7"/>
                  </a:cubicBezTo>
                  <a:cubicBezTo>
                    <a:pt x="0" y="8"/>
                    <a:pt x="0" y="9"/>
                    <a:pt x="1" y="11"/>
                  </a:cubicBezTo>
                  <a:cubicBezTo>
                    <a:pt x="1" y="12"/>
                    <a:pt x="3" y="13"/>
                    <a:pt x="5" y="12"/>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48"/>
            <p:cNvSpPr/>
            <p:nvPr/>
          </p:nvSpPr>
          <p:spPr bwMode="auto">
            <a:xfrm>
              <a:off x="4365625" y="4865688"/>
              <a:ext cx="38100" cy="44450"/>
            </a:xfrm>
            <a:custGeom>
              <a:avLst/>
              <a:gdLst>
                <a:gd name="T0" fmla="*/ 0 w 12"/>
                <a:gd name="T1" fmla="*/ 4 h 14"/>
                <a:gd name="T2" fmla="*/ 7 w 12"/>
                <a:gd name="T3" fmla="*/ 13 h 14"/>
                <a:gd name="T4" fmla="*/ 11 w 12"/>
                <a:gd name="T5" fmla="*/ 13 h 14"/>
                <a:gd name="T6" fmla="*/ 11 w 12"/>
                <a:gd name="T7" fmla="*/ 8 h 14"/>
                <a:gd name="T8" fmla="*/ 5 w 12"/>
                <a:gd name="T9" fmla="*/ 1 h 14"/>
                <a:gd name="T10" fmla="*/ 1 w 12"/>
                <a:gd name="T11" fmla="*/ 0 h 14"/>
                <a:gd name="T12" fmla="*/ 0 w 12"/>
                <a:gd name="T13" fmla="*/ 4 h 14"/>
              </a:gdLst>
              <a:ahLst/>
              <a:cxnLst>
                <a:cxn ang="0">
                  <a:pos x="T0" y="T1"/>
                </a:cxn>
                <a:cxn ang="0">
                  <a:pos x="T2" y="T3"/>
                </a:cxn>
                <a:cxn ang="0">
                  <a:pos x="T4" y="T5"/>
                </a:cxn>
                <a:cxn ang="0">
                  <a:pos x="T6" y="T7"/>
                </a:cxn>
                <a:cxn ang="0">
                  <a:pos x="T8" y="T9"/>
                </a:cxn>
                <a:cxn ang="0">
                  <a:pos x="T10" y="T11"/>
                </a:cxn>
                <a:cxn ang="0">
                  <a:pos x="T12" y="T13"/>
                </a:cxn>
              </a:cxnLst>
              <a:rect l="0" t="0" r="r" b="b"/>
              <a:pathLst>
                <a:path w="12" h="14">
                  <a:moveTo>
                    <a:pt x="0" y="4"/>
                  </a:moveTo>
                  <a:cubicBezTo>
                    <a:pt x="2" y="8"/>
                    <a:pt x="4" y="10"/>
                    <a:pt x="7" y="13"/>
                  </a:cubicBezTo>
                  <a:cubicBezTo>
                    <a:pt x="8" y="14"/>
                    <a:pt x="10" y="14"/>
                    <a:pt x="11" y="13"/>
                  </a:cubicBezTo>
                  <a:cubicBezTo>
                    <a:pt x="12" y="11"/>
                    <a:pt x="12" y="9"/>
                    <a:pt x="11" y="8"/>
                  </a:cubicBezTo>
                  <a:cubicBezTo>
                    <a:pt x="9" y="6"/>
                    <a:pt x="7" y="4"/>
                    <a:pt x="5" y="1"/>
                  </a:cubicBezTo>
                  <a:cubicBezTo>
                    <a:pt x="5" y="0"/>
                    <a:pt x="3" y="0"/>
                    <a:pt x="1" y="0"/>
                  </a:cubicBezTo>
                  <a:cubicBezTo>
                    <a:pt x="0" y="1"/>
                    <a:pt x="0" y="3"/>
                    <a:pt x="0" y="4"/>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49"/>
            <p:cNvSpPr/>
            <p:nvPr/>
          </p:nvSpPr>
          <p:spPr bwMode="auto">
            <a:xfrm>
              <a:off x="4368800" y="4735513"/>
              <a:ext cx="38100" cy="34925"/>
            </a:xfrm>
            <a:custGeom>
              <a:avLst/>
              <a:gdLst>
                <a:gd name="T0" fmla="*/ 5 w 12"/>
                <a:gd name="T1" fmla="*/ 10 h 11"/>
                <a:gd name="T2" fmla="*/ 10 w 12"/>
                <a:gd name="T3" fmla="*/ 6 h 11"/>
                <a:gd name="T4" fmla="*/ 11 w 12"/>
                <a:gd name="T5" fmla="*/ 2 h 11"/>
                <a:gd name="T6" fmla="*/ 7 w 12"/>
                <a:gd name="T7" fmla="*/ 1 h 11"/>
                <a:gd name="T8" fmla="*/ 2 w 12"/>
                <a:gd name="T9" fmla="*/ 4 h 11"/>
                <a:gd name="T10" fmla="*/ 1 w 12"/>
                <a:gd name="T11" fmla="*/ 8 h 11"/>
                <a:gd name="T12" fmla="*/ 5 w 12"/>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12" h="11">
                  <a:moveTo>
                    <a:pt x="5" y="10"/>
                  </a:moveTo>
                  <a:cubicBezTo>
                    <a:pt x="7" y="8"/>
                    <a:pt x="9" y="7"/>
                    <a:pt x="10" y="6"/>
                  </a:cubicBezTo>
                  <a:cubicBezTo>
                    <a:pt x="12" y="5"/>
                    <a:pt x="12" y="3"/>
                    <a:pt x="11" y="2"/>
                  </a:cubicBezTo>
                  <a:cubicBezTo>
                    <a:pt x="11" y="1"/>
                    <a:pt x="9" y="0"/>
                    <a:pt x="7" y="1"/>
                  </a:cubicBezTo>
                  <a:cubicBezTo>
                    <a:pt x="6" y="2"/>
                    <a:pt x="4" y="3"/>
                    <a:pt x="2" y="4"/>
                  </a:cubicBezTo>
                  <a:cubicBezTo>
                    <a:pt x="1" y="5"/>
                    <a:pt x="0" y="7"/>
                    <a:pt x="1" y="8"/>
                  </a:cubicBezTo>
                  <a:cubicBezTo>
                    <a:pt x="2" y="10"/>
                    <a:pt x="4" y="11"/>
                    <a:pt x="5" y="10"/>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50"/>
            <p:cNvSpPr/>
            <p:nvPr/>
          </p:nvSpPr>
          <p:spPr bwMode="auto">
            <a:xfrm>
              <a:off x="2776538" y="5364163"/>
              <a:ext cx="139700" cy="285750"/>
            </a:xfrm>
            <a:custGeom>
              <a:avLst/>
              <a:gdLst>
                <a:gd name="T0" fmla="*/ 29 w 44"/>
                <a:gd name="T1" fmla="*/ 7 h 90"/>
                <a:gd name="T2" fmla="*/ 2 w 44"/>
                <a:gd name="T3" fmla="*/ 80 h 90"/>
                <a:gd name="T4" fmla="*/ 14 w 44"/>
                <a:gd name="T5" fmla="*/ 83 h 90"/>
                <a:gd name="T6" fmla="*/ 40 w 44"/>
                <a:gd name="T7" fmla="*/ 13 h 90"/>
                <a:gd name="T8" fmla="*/ 29 w 44"/>
                <a:gd name="T9" fmla="*/ 7 h 90"/>
              </a:gdLst>
              <a:ahLst/>
              <a:cxnLst>
                <a:cxn ang="0">
                  <a:pos x="T0" y="T1"/>
                </a:cxn>
                <a:cxn ang="0">
                  <a:pos x="T2" y="T3"/>
                </a:cxn>
                <a:cxn ang="0">
                  <a:pos x="T4" y="T5"/>
                </a:cxn>
                <a:cxn ang="0">
                  <a:pos x="T6" y="T7"/>
                </a:cxn>
                <a:cxn ang="0">
                  <a:pos x="T8" y="T9"/>
                </a:cxn>
              </a:cxnLst>
              <a:rect l="0" t="0" r="r" b="b"/>
              <a:pathLst>
                <a:path w="44" h="90">
                  <a:moveTo>
                    <a:pt x="29" y="7"/>
                  </a:moveTo>
                  <a:cubicBezTo>
                    <a:pt x="15" y="29"/>
                    <a:pt x="8" y="54"/>
                    <a:pt x="2" y="80"/>
                  </a:cubicBezTo>
                  <a:cubicBezTo>
                    <a:pt x="0" y="87"/>
                    <a:pt x="12" y="90"/>
                    <a:pt x="14" y="83"/>
                  </a:cubicBezTo>
                  <a:cubicBezTo>
                    <a:pt x="20" y="59"/>
                    <a:pt x="26" y="34"/>
                    <a:pt x="40" y="13"/>
                  </a:cubicBezTo>
                  <a:cubicBezTo>
                    <a:pt x="44" y="6"/>
                    <a:pt x="33" y="0"/>
                    <a:pt x="2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51"/>
            <p:cNvSpPr/>
            <p:nvPr/>
          </p:nvSpPr>
          <p:spPr bwMode="auto">
            <a:xfrm>
              <a:off x="3046413" y="5367338"/>
              <a:ext cx="69850" cy="288925"/>
            </a:xfrm>
            <a:custGeom>
              <a:avLst/>
              <a:gdLst>
                <a:gd name="T0" fmla="*/ 9 w 22"/>
                <a:gd name="T1" fmla="*/ 7 h 91"/>
                <a:gd name="T2" fmla="*/ 1 w 22"/>
                <a:gd name="T3" fmla="*/ 80 h 91"/>
                <a:gd name="T4" fmla="*/ 13 w 22"/>
                <a:gd name="T5" fmla="*/ 83 h 91"/>
                <a:gd name="T6" fmla="*/ 21 w 22"/>
                <a:gd name="T7" fmla="*/ 10 h 91"/>
                <a:gd name="T8" fmla="*/ 9 w 22"/>
                <a:gd name="T9" fmla="*/ 7 h 91"/>
              </a:gdLst>
              <a:ahLst/>
              <a:cxnLst>
                <a:cxn ang="0">
                  <a:pos x="T0" y="T1"/>
                </a:cxn>
                <a:cxn ang="0">
                  <a:pos x="T2" y="T3"/>
                </a:cxn>
                <a:cxn ang="0">
                  <a:pos x="T4" y="T5"/>
                </a:cxn>
                <a:cxn ang="0">
                  <a:pos x="T6" y="T7"/>
                </a:cxn>
                <a:cxn ang="0">
                  <a:pos x="T8" y="T9"/>
                </a:cxn>
              </a:cxnLst>
              <a:rect l="0" t="0" r="r" b="b"/>
              <a:pathLst>
                <a:path w="22" h="91">
                  <a:moveTo>
                    <a:pt x="9" y="7"/>
                  </a:moveTo>
                  <a:cubicBezTo>
                    <a:pt x="4" y="31"/>
                    <a:pt x="6" y="56"/>
                    <a:pt x="1" y="80"/>
                  </a:cubicBezTo>
                  <a:cubicBezTo>
                    <a:pt x="0" y="88"/>
                    <a:pt x="11" y="91"/>
                    <a:pt x="13" y="83"/>
                  </a:cubicBezTo>
                  <a:cubicBezTo>
                    <a:pt x="18" y="59"/>
                    <a:pt x="16" y="34"/>
                    <a:pt x="21" y="10"/>
                  </a:cubicBezTo>
                  <a:cubicBezTo>
                    <a:pt x="22" y="3"/>
                    <a:pt x="11" y="0"/>
                    <a:pt x="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52"/>
            <p:cNvSpPr/>
            <p:nvPr/>
          </p:nvSpPr>
          <p:spPr bwMode="auto">
            <a:xfrm>
              <a:off x="3300413" y="5373688"/>
              <a:ext cx="47625" cy="269875"/>
            </a:xfrm>
            <a:custGeom>
              <a:avLst/>
              <a:gdLst>
                <a:gd name="T0" fmla="*/ 3 w 15"/>
                <a:gd name="T1" fmla="*/ 8 h 85"/>
                <a:gd name="T2" fmla="*/ 0 w 15"/>
                <a:gd name="T3" fmla="*/ 77 h 85"/>
                <a:gd name="T4" fmla="*/ 12 w 15"/>
                <a:gd name="T5" fmla="*/ 77 h 85"/>
                <a:gd name="T6" fmla="*/ 15 w 15"/>
                <a:gd name="T7" fmla="*/ 8 h 85"/>
                <a:gd name="T8" fmla="*/ 3 w 15"/>
                <a:gd name="T9" fmla="*/ 8 h 85"/>
              </a:gdLst>
              <a:ahLst/>
              <a:cxnLst>
                <a:cxn ang="0">
                  <a:pos x="T0" y="T1"/>
                </a:cxn>
                <a:cxn ang="0">
                  <a:pos x="T2" y="T3"/>
                </a:cxn>
                <a:cxn ang="0">
                  <a:pos x="T4" y="T5"/>
                </a:cxn>
                <a:cxn ang="0">
                  <a:pos x="T6" y="T7"/>
                </a:cxn>
                <a:cxn ang="0">
                  <a:pos x="T8" y="T9"/>
                </a:cxn>
              </a:cxnLst>
              <a:rect l="0" t="0" r="r" b="b"/>
              <a:pathLst>
                <a:path w="15" h="85">
                  <a:moveTo>
                    <a:pt x="3" y="8"/>
                  </a:moveTo>
                  <a:cubicBezTo>
                    <a:pt x="1" y="31"/>
                    <a:pt x="0" y="54"/>
                    <a:pt x="0" y="77"/>
                  </a:cubicBezTo>
                  <a:cubicBezTo>
                    <a:pt x="0" y="85"/>
                    <a:pt x="12" y="85"/>
                    <a:pt x="12" y="77"/>
                  </a:cubicBezTo>
                  <a:cubicBezTo>
                    <a:pt x="12" y="54"/>
                    <a:pt x="13" y="31"/>
                    <a:pt x="15" y="8"/>
                  </a:cubicBezTo>
                  <a:cubicBezTo>
                    <a:pt x="15" y="0"/>
                    <a:pt x="3" y="1"/>
                    <a:pt x="3"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53"/>
            <p:cNvSpPr/>
            <p:nvPr/>
          </p:nvSpPr>
          <p:spPr bwMode="auto">
            <a:xfrm>
              <a:off x="3559175" y="5360988"/>
              <a:ext cx="53975" cy="263525"/>
            </a:xfrm>
            <a:custGeom>
              <a:avLst/>
              <a:gdLst>
                <a:gd name="T0" fmla="*/ 0 w 17"/>
                <a:gd name="T1" fmla="*/ 7 h 83"/>
                <a:gd name="T2" fmla="*/ 5 w 17"/>
                <a:gd name="T3" fmla="*/ 75 h 83"/>
                <a:gd name="T4" fmla="*/ 17 w 17"/>
                <a:gd name="T5" fmla="*/ 75 h 83"/>
                <a:gd name="T6" fmla="*/ 12 w 17"/>
                <a:gd name="T7" fmla="*/ 7 h 83"/>
                <a:gd name="T8" fmla="*/ 0 w 17"/>
                <a:gd name="T9" fmla="*/ 7 h 83"/>
              </a:gdLst>
              <a:ahLst/>
              <a:cxnLst>
                <a:cxn ang="0">
                  <a:pos x="T0" y="T1"/>
                </a:cxn>
                <a:cxn ang="0">
                  <a:pos x="T2" y="T3"/>
                </a:cxn>
                <a:cxn ang="0">
                  <a:pos x="T4" y="T5"/>
                </a:cxn>
                <a:cxn ang="0">
                  <a:pos x="T6" y="T7"/>
                </a:cxn>
                <a:cxn ang="0">
                  <a:pos x="T8" y="T9"/>
                </a:cxn>
              </a:cxnLst>
              <a:rect l="0" t="0" r="r" b="b"/>
              <a:pathLst>
                <a:path w="17" h="83">
                  <a:moveTo>
                    <a:pt x="0" y="7"/>
                  </a:moveTo>
                  <a:cubicBezTo>
                    <a:pt x="0" y="30"/>
                    <a:pt x="5" y="53"/>
                    <a:pt x="5" y="75"/>
                  </a:cubicBezTo>
                  <a:cubicBezTo>
                    <a:pt x="5" y="83"/>
                    <a:pt x="17" y="83"/>
                    <a:pt x="17" y="75"/>
                  </a:cubicBezTo>
                  <a:cubicBezTo>
                    <a:pt x="17" y="53"/>
                    <a:pt x="12" y="30"/>
                    <a:pt x="12" y="7"/>
                  </a:cubicBezTo>
                  <a:cubicBezTo>
                    <a:pt x="12" y="0"/>
                    <a:pt x="0" y="0"/>
                    <a:pt x="0"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54"/>
            <p:cNvSpPr/>
            <p:nvPr/>
          </p:nvSpPr>
          <p:spPr bwMode="auto">
            <a:xfrm>
              <a:off x="5449888" y="5386388"/>
              <a:ext cx="55563" cy="298450"/>
            </a:xfrm>
            <a:custGeom>
              <a:avLst/>
              <a:gdLst>
                <a:gd name="T0" fmla="*/ 5 w 18"/>
                <a:gd name="T1" fmla="*/ 7 h 94"/>
                <a:gd name="T2" fmla="*/ 0 w 18"/>
                <a:gd name="T3" fmla="*/ 87 h 94"/>
                <a:gd name="T4" fmla="*/ 12 w 18"/>
                <a:gd name="T5" fmla="*/ 87 h 94"/>
                <a:gd name="T6" fmla="*/ 17 w 18"/>
                <a:gd name="T7" fmla="*/ 7 h 94"/>
                <a:gd name="T8" fmla="*/ 5 w 18"/>
                <a:gd name="T9" fmla="*/ 7 h 94"/>
              </a:gdLst>
              <a:ahLst/>
              <a:cxnLst>
                <a:cxn ang="0">
                  <a:pos x="T0" y="T1"/>
                </a:cxn>
                <a:cxn ang="0">
                  <a:pos x="T2" y="T3"/>
                </a:cxn>
                <a:cxn ang="0">
                  <a:pos x="T4" y="T5"/>
                </a:cxn>
                <a:cxn ang="0">
                  <a:pos x="T6" y="T7"/>
                </a:cxn>
                <a:cxn ang="0">
                  <a:pos x="T8" y="T9"/>
                </a:cxn>
              </a:cxnLst>
              <a:rect l="0" t="0" r="r" b="b"/>
              <a:pathLst>
                <a:path w="18" h="94">
                  <a:moveTo>
                    <a:pt x="5" y="7"/>
                  </a:moveTo>
                  <a:cubicBezTo>
                    <a:pt x="3" y="34"/>
                    <a:pt x="1" y="60"/>
                    <a:pt x="0" y="87"/>
                  </a:cubicBezTo>
                  <a:cubicBezTo>
                    <a:pt x="0" y="94"/>
                    <a:pt x="12" y="94"/>
                    <a:pt x="12" y="87"/>
                  </a:cubicBezTo>
                  <a:cubicBezTo>
                    <a:pt x="13" y="60"/>
                    <a:pt x="15" y="34"/>
                    <a:pt x="17" y="7"/>
                  </a:cubicBezTo>
                  <a:cubicBezTo>
                    <a:pt x="18" y="0"/>
                    <a:pt x="6" y="0"/>
                    <a:pt x="5"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55"/>
            <p:cNvSpPr/>
            <p:nvPr/>
          </p:nvSpPr>
          <p:spPr bwMode="auto">
            <a:xfrm>
              <a:off x="5670550" y="5392738"/>
              <a:ext cx="79375" cy="288925"/>
            </a:xfrm>
            <a:custGeom>
              <a:avLst/>
              <a:gdLst>
                <a:gd name="T0" fmla="*/ 9 w 25"/>
                <a:gd name="T1" fmla="*/ 8 h 91"/>
                <a:gd name="T2" fmla="*/ 3 w 25"/>
                <a:gd name="T3" fmla="*/ 78 h 91"/>
                <a:gd name="T4" fmla="*/ 14 w 25"/>
                <a:gd name="T5" fmla="*/ 84 h 91"/>
                <a:gd name="T6" fmla="*/ 21 w 25"/>
                <a:gd name="T7" fmla="*/ 11 h 91"/>
                <a:gd name="T8" fmla="*/ 9 w 25"/>
                <a:gd name="T9" fmla="*/ 8 h 91"/>
              </a:gdLst>
              <a:ahLst/>
              <a:cxnLst>
                <a:cxn ang="0">
                  <a:pos x="T0" y="T1"/>
                </a:cxn>
                <a:cxn ang="0">
                  <a:pos x="T2" y="T3"/>
                </a:cxn>
                <a:cxn ang="0">
                  <a:pos x="T4" y="T5"/>
                </a:cxn>
                <a:cxn ang="0">
                  <a:pos x="T6" y="T7"/>
                </a:cxn>
                <a:cxn ang="0">
                  <a:pos x="T8" y="T9"/>
                </a:cxn>
              </a:cxnLst>
              <a:rect l="0" t="0" r="r" b="b"/>
              <a:pathLst>
                <a:path w="25" h="91">
                  <a:moveTo>
                    <a:pt x="9" y="8"/>
                  </a:moveTo>
                  <a:cubicBezTo>
                    <a:pt x="3" y="30"/>
                    <a:pt x="14" y="57"/>
                    <a:pt x="3" y="78"/>
                  </a:cubicBezTo>
                  <a:cubicBezTo>
                    <a:pt x="0" y="85"/>
                    <a:pt x="10" y="91"/>
                    <a:pt x="14" y="84"/>
                  </a:cubicBezTo>
                  <a:cubicBezTo>
                    <a:pt x="25" y="61"/>
                    <a:pt x="14" y="35"/>
                    <a:pt x="21" y="11"/>
                  </a:cubicBezTo>
                  <a:cubicBezTo>
                    <a:pt x="23" y="3"/>
                    <a:pt x="11" y="0"/>
                    <a:pt x="9"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56"/>
            <p:cNvSpPr/>
            <p:nvPr/>
          </p:nvSpPr>
          <p:spPr bwMode="auto">
            <a:xfrm>
              <a:off x="5921375" y="5421313"/>
              <a:ext cx="79375" cy="260350"/>
            </a:xfrm>
            <a:custGeom>
              <a:avLst/>
              <a:gdLst>
                <a:gd name="T0" fmla="*/ 0 w 25"/>
                <a:gd name="T1" fmla="*/ 8 h 82"/>
                <a:gd name="T2" fmla="*/ 11 w 25"/>
                <a:gd name="T3" fmla="*/ 75 h 82"/>
                <a:gd name="T4" fmla="*/ 23 w 25"/>
                <a:gd name="T5" fmla="*/ 72 h 82"/>
                <a:gd name="T6" fmla="*/ 12 w 25"/>
                <a:gd name="T7" fmla="*/ 8 h 82"/>
                <a:gd name="T8" fmla="*/ 0 w 25"/>
                <a:gd name="T9" fmla="*/ 8 h 82"/>
              </a:gdLst>
              <a:ahLst/>
              <a:cxnLst>
                <a:cxn ang="0">
                  <a:pos x="T0" y="T1"/>
                </a:cxn>
                <a:cxn ang="0">
                  <a:pos x="T2" y="T3"/>
                </a:cxn>
                <a:cxn ang="0">
                  <a:pos x="T4" y="T5"/>
                </a:cxn>
                <a:cxn ang="0">
                  <a:pos x="T6" y="T7"/>
                </a:cxn>
                <a:cxn ang="0">
                  <a:pos x="T8" y="T9"/>
                </a:cxn>
              </a:cxnLst>
              <a:rect l="0" t="0" r="r" b="b"/>
              <a:pathLst>
                <a:path w="25" h="82">
                  <a:moveTo>
                    <a:pt x="0" y="8"/>
                  </a:moveTo>
                  <a:cubicBezTo>
                    <a:pt x="2" y="31"/>
                    <a:pt x="5" y="53"/>
                    <a:pt x="11" y="75"/>
                  </a:cubicBezTo>
                  <a:cubicBezTo>
                    <a:pt x="13" y="82"/>
                    <a:pt x="25" y="79"/>
                    <a:pt x="23" y="72"/>
                  </a:cubicBezTo>
                  <a:cubicBezTo>
                    <a:pt x="17" y="51"/>
                    <a:pt x="14" y="30"/>
                    <a:pt x="12" y="8"/>
                  </a:cubicBezTo>
                  <a:cubicBezTo>
                    <a:pt x="12" y="0"/>
                    <a:pt x="0" y="0"/>
                    <a:pt x="0"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57"/>
            <p:cNvSpPr/>
            <p:nvPr/>
          </p:nvSpPr>
          <p:spPr bwMode="auto">
            <a:xfrm>
              <a:off x="6191250" y="5405438"/>
              <a:ext cx="79375" cy="266700"/>
            </a:xfrm>
            <a:custGeom>
              <a:avLst/>
              <a:gdLst>
                <a:gd name="T0" fmla="*/ 1 w 25"/>
                <a:gd name="T1" fmla="*/ 11 h 84"/>
                <a:gd name="T2" fmla="*/ 12 w 25"/>
                <a:gd name="T3" fmla="*/ 77 h 84"/>
                <a:gd name="T4" fmla="*/ 24 w 25"/>
                <a:gd name="T5" fmla="*/ 73 h 84"/>
                <a:gd name="T6" fmla="*/ 13 w 25"/>
                <a:gd name="T7" fmla="*/ 8 h 84"/>
                <a:gd name="T8" fmla="*/ 1 w 25"/>
                <a:gd name="T9" fmla="*/ 11 h 84"/>
              </a:gdLst>
              <a:ahLst/>
              <a:cxnLst>
                <a:cxn ang="0">
                  <a:pos x="T0" y="T1"/>
                </a:cxn>
                <a:cxn ang="0">
                  <a:pos x="T2" y="T3"/>
                </a:cxn>
                <a:cxn ang="0">
                  <a:pos x="T4" y="T5"/>
                </a:cxn>
                <a:cxn ang="0">
                  <a:pos x="T6" y="T7"/>
                </a:cxn>
                <a:cxn ang="0">
                  <a:pos x="T8" y="T9"/>
                </a:cxn>
              </a:cxnLst>
              <a:rect l="0" t="0" r="r" b="b"/>
              <a:pathLst>
                <a:path w="25" h="84">
                  <a:moveTo>
                    <a:pt x="1" y="11"/>
                  </a:moveTo>
                  <a:cubicBezTo>
                    <a:pt x="6" y="33"/>
                    <a:pt x="7" y="55"/>
                    <a:pt x="12" y="77"/>
                  </a:cubicBezTo>
                  <a:cubicBezTo>
                    <a:pt x="14" y="84"/>
                    <a:pt x="25" y="81"/>
                    <a:pt x="24" y="73"/>
                  </a:cubicBezTo>
                  <a:cubicBezTo>
                    <a:pt x="19" y="52"/>
                    <a:pt x="17" y="29"/>
                    <a:pt x="13" y="8"/>
                  </a:cubicBezTo>
                  <a:cubicBezTo>
                    <a:pt x="11" y="0"/>
                    <a:pt x="0" y="3"/>
                    <a:pt x="1" y="11"/>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58"/>
            <p:cNvSpPr/>
            <p:nvPr/>
          </p:nvSpPr>
          <p:spPr bwMode="auto">
            <a:xfrm>
              <a:off x="6426200" y="5414963"/>
              <a:ext cx="69850" cy="273050"/>
            </a:xfrm>
            <a:custGeom>
              <a:avLst/>
              <a:gdLst>
                <a:gd name="T0" fmla="*/ 1 w 22"/>
                <a:gd name="T1" fmla="*/ 8 h 86"/>
                <a:gd name="T2" fmla="*/ 10 w 22"/>
                <a:gd name="T3" fmla="*/ 78 h 86"/>
                <a:gd name="T4" fmla="*/ 22 w 22"/>
                <a:gd name="T5" fmla="*/ 78 h 86"/>
                <a:gd name="T6" fmla="*/ 13 w 22"/>
                <a:gd name="T7" fmla="*/ 8 h 86"/>
                <a:gd name="T8" fmla="*/ 1 w 22"/>
                <a:gd name="T9" fmla="*/ 8 h 86"/>
              </a:gdLst>
              <a:ahLst/>
              <a:cxnLst>
                <a:cxn ang="0">
                  <a:pos x="T0" y="T1"/>
                </a:cxn>
                <a:cxn ang="0">
                  <a:pos x="T2" y="T3"/>
                </a:cxn>
                <a:cxn ang="0">
                  <a:pos x="T4" y="T5"/>
                </a:cxn>
                <a:cxn ang="0">
                  <a:pos x="T6" y="T7"/>
                </a:cxn>
                <a:cxn ang="0">
                  <a:pos x="T8" y="T9"/>
                </a:cxn>
              </a:cxnLst>
              <a:rect l="0" t="0" r="r" b="b"/>
              <a:pathLst>
                <a:path w="22" h="86">
                  <a:moveTo>
                    <a:pt x="1" y="8"/>
                  </a:moveTo>
                  <a:cubicBezTo>
                    <a:pt x="0" y="32"/>
                    <a:pt x="8" y="55"/>
                    <a:pt x="10" y="78"/>
                  </a:cubicBezTo>
                  <a:cubicBezTo>
                    <a:pt x="10" y="86"/>
                    <a:pt x="22" y="86"/>
                    <a:pt x="22" y="78"/>
                  </a:cubicBezTo>
                  <a:cubicBezTo>
                    <a:pt x="20" y="55"/>
                    <a:pt x="12" y="32"/>
                    <a:pt x="13" y="8"/>
                  </a:cubicBezTo>
                  <a:cubicBezTo>
                    <a:pt x="13" y="0"/>
                    <a:pt x="1" y="0"/>
                    <a:pt x="1"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59"/>
            <p:cNvSpPr/>
            <p:nvPr/>
          </p:nvSpPr>
          <p:spPr bwMode="auto">
            <a:xfrm>
              <a:off x="3562350" y="4160838"/>
              <a:ext cx="1971675" cy="831850"/>
            </a:xfrm>
            <a:custGeom>
              <a:avLst/>
              <a:gdLst>
                <a:gd name="T0" fmla="*/ 349 w 622"/>
                <a:gd name="T1" fmla="*/ 39 h 262"/>
                <a:gd name="T2" fmla="*/ 281 w 622"/>
                <a:gd name="T3" fmla="*/ 4 h 262"/>
                <a:gd name="T4" fmla="*/ 254 w 622"/>
                <a:gd name="T5" fmla="*/ 25 h 262"/>
                <a:gd name="T6" fmla="*/ 209 w 622"/>
                <a:gd name="T7" fmla="*/ 73 h 262"/>
                <a:gd name="T8" fmla="*/ 4 w 622"/>
                <a:gd name="T9" fmla="*/ 247 h 262"/>
                <a:gd name="T10" fmla="*/ 5 w 622"/>
                <a:gd name="T11" fmla="*/ 255 h 262"/>
                <a:gd name="T12" fmla="*/ 57 w 622"/>
                <a:gd name="T13" fmla="*/ 258 h 262"/>
                <a:gd name="T14" fmla="*/ 135 w 622"/>
                <a:gd name="T15" fmla="*/ 249 h 262"/>
                <a:gd name="T16" fmla="*/ 295 w 622"/>
                <a:gd name="T17" fmla="*/ 251 h 262"/>
                <a:gd name="T18" fmla="*/ 457 w 622"/>
                <a:gd name="T19" fmla="*/ 252 h 262"/>
                <a:gd name="T20" fmla="*/ 539 w 622"/>
                <a:gd name="T21" fmla="*/ 255 h 262"/>
                <a:gd name="T22" fmla="*/ 615 w 622"/>
                <a:gd name="T23" fmla="*/ 258 h 262"/>
                <a:gd name="T24" fmla="*/ 618 w 622"/>
                <a:gd name="T25" fmla="*/ 250 h 262"/>
                <a:gd name="T26" fmla="*/ 467 w 622"/>
                <a:gd name="T27" fmla="*/ 136 h 262"/>
                <a:gd name="T28" fmla="*/ 349 w 622"/>
                <a:gd name="T29" fmla="*/ 39 h 262"/>
                <a:gd name="T30" fmla="*/ 344 w 622"/>
                <a:gd name="T31" fmla="*/ 47 h 262"/>
                <a:gd name="T32" fmla="*/ 472 w 622"/>
                <a:gd name="T33" fmla="*/ 151 h 262"/>
                <a:gd name="T34" fmla="*/ 614 w 622"/>
                <a:gd name="T35" fmla="*/ 258 h 262"/>
                <a:gd name="T36" fmla="*/ 617 w 622"/>
                <a:gd name="T37" fmla="*/ 250 h 262"/>
                <a:gd name="T38" fmla="*/ 559 w 622"/>
                <a:gd name="T39" fmla="*/ 247 h 262"/>
                <a:gd name="T40" fmla="*/ 479 w 622"/>
                <a:gd name="T41" fmla="*/ 242 h 262"/>
                <a:gd name="T42" fmla="*/ 311 w 622"/>
                <a:gd name="T43" fmla="*/ 242 h 262"/>
                <a:gd name="T44" fmla="*/ 156 w 622"/>
                <a:gd name="T45" fmla="*/ 239 h 262"/>
                <a:gd name="T46" fmla="*/ 77 w 622"/>
                <a:gd name="T47" fmla="*/ 246 h 262"/>
                <a:gd name="T48" fmla="*/ 7 w 622"/>
                <a:gd name="T49" fmla="*/ 247 h 262"/>
                <a:gd name="T50" fmla="*/ 8 w 622"/>
                <a:gd name="T51" fmla="*/ 255 h 262"/>
                <a:gd name="T52" fmla="*/ 183 w 622"/>
                <a:gd name="T53" fmla="*/ 109 h 262"/>
                <a:gd name="T54" fmla="*/ 255 w 622"/>
                <a:gd name="T55" fmla="*/ 39 h 262"/>
                <a:gd name="T56" fmla="*/ 308 w 622"/>
                <a:gd name="T57" fmla="*/ 19 h 262"/>
                <a:gd name="T58" fmla="*/ 344 w 622"/>
                <a:gd name="T59" fmla="*/ 47 h 262"/>
                <a:gd name="T60" fmla="*/ 349 w 622"/>
                <a:gd name="T61" fmla="*/ 3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22" h="262">
                  <a:moveTo>
                    <a:pt x="349" y="39"/>
                  </a:moveTo>
                  <a:cubicBezTo>
                    <a:pt x="327" y="25"/>
                    <a:pt x="310" y="0"/>
                    <a:pt x="281" y="4"/>
                  </a:cubicBezTo>
                  <a:cubicBezTo>
                    <a:pt x="270" y="6"/>
                    <a:pt x="260" y="17"/>
                    <a:pt x="254" y="25"/>
                  </a:cubicBezTo>
                  <a:cubicBezTo>
                    <a:pt x="240" y="44"/>
                    <a:pt x="226" y="58"/>
                    <a:pt x="209" y="73"/>
                  </a:cubicBezTo>
                  <a:cubicBezTo>
                    <a:pt x="143" y="133"/>
                    <a:pt x="79" y="199"/>
                    <a:pt x="4" y="247"/>
                  </a:cubicBezTo>
                  <a:cubicBezTo>
                    <a:pt x="0" y="250"/>
                    <a:pt x="1" y="254"/>
                    <a:pt x="5" y="255"/>
                  </a:cubicBezTo>
                  <a:cubicBezTo>
                    <a:pt x="22" y="262"/>
                    <a:pt x="40" y="260"/>
                    <a:pt x="57" y="258"/>
                  </a:cubicBezTo>
                  <a:cubicBezTo>
                    <a:pt x="83" y="254"/>
                    <a:pt x="109" y="251"/>
                    <a:pt x="135" y="249"/>
                  </a:cubicBezTo>
                  <a:cubicBezTo>
                    <a:pt x="189" y="246"/>
                    <a:pt x="242" y="249"/>
                    <a:pt x="295" y="251"/>
                  </a:cubicBezTo>
                  <a:cubicBezTo>
                    <a:pt x="349" y="252"/>
                    <a:pt x="403" y="253"/>
                    <a:pt x="457" y="252"/>
                  </a:cubicBezTo>
                  <a:cubicBezTo>
                    <a:pt x="484" y="251"/>
                    <a:pt x="511" y="253"/>
                    <a:pt x="539" y="255"/>
                  </a:cubicBezTo>
                  <a:cubicBezTo>
                    <a:pt x="564" y="257"/>
                    <a:pt x="590" y="253"/>
                    <a:pt x="615" y="258"/>
                  </a:cubicBezTo>
                  <a:cubicBezTo>
                    <a:pt x="620" y="260"/>
                    <a:pt x="622" y="253"/>
                    <a:pt x="618" y="250"/>
                  </a:cubicBezTo>
                  <a:cubicBezTo>
                    <a:pt x="568" y="213"/>
                    <a:pt x="516" y="176"/>
                    <a:pt x="467" y="136"/>
                  </a:cubicBezTo>
                  <a:cubicBezTo>
                    <a:pt x="428" y="103"/>
                    <a:pt x="393" y="66"/>
                    <a:pt x="349" y="39"/>
                  </a:cubicBezTo>
                  <a:cubicBezTo>
                    <a:pt x="344" y="36"/>
                    <a:pt x="339" y="44"/>
                    <a:pt x="344" y="47"/>
                  </a:cubicBezTo>
                  <a:cubicBezTo>
                    <a:pt x="391" y="76"/>
                    <a:pt x="429" y="116"/>
                    <a:pt x="472" y="151"/>
                  </a:cubicBezTo>
                  <a:cubicBezTo>
                    <a:pt x="518" y="188"/>
                    <a:pt x="566" y="223"/>
                    <a:pt x="614" y="258"/>
                  </a:cubicBezTo>
                  <a:cubicBezTo>
                    <a:pt x="615" y="255"/>
                    <a:pt x="616" y="252"/>
                    <a:pt x="617" y="250"/>
                  </a:cubicBezTo>
                  <a:cubicBezTo>
                    <a:pt x="598" y="245"/>
                    <a:pt x="578" y="247"/>
                    <a:pt x="559" y="247"/>
                  </a:cubicBezTo>
                  <a:cubicBezTo>
                    <a:pt x="532" y="247"/>
                    <a:pt x="506" y="242"/>
                    <a:pt x="479" y="242"/>
                  </a:cubicBezTo>
                  <a:cubicBezTo>
                    <a:pt x="423" y="241"/>
                    <a:pt x="367" y="244"/>
                    <a:pt x="311" y="242"/>
                  </a:cubicBezTo>
                  <a:cubicBezTo>
                    <a:pt x="259" y="240"/>
                    <a:pt x="208" y="237"/>
                    <a:pt x="156" y="239"/>
                  </a:cubicBezTo>
                  <a:cubicBezTo>
                    <a:pt x="130" y="240"/>
                    <a:pt x="103" y="243"/>
                    <a:pt x="77" y="246"/>
                  </a:cubicBezTo>
                  <a:cubicBezTo>
                    <a:pt x="55" y="249"/>
                    <a:pt x="29" y="256"/>
                    <a:pt x="7" y="247"/>
                  </a:cubicBezTo>
                  <a:cubicBezTo>
                    <a:pt x="8" y="250"/>
                    <a:pt x="8" y="252"/>
                    <a:pt x="8" y="255"/>
                  </a:cubicBezTo>
                  <a:cubicBezTo>
                    <a:pt x="72" y="215"/>
                    <a:pt x="129" y="161"/>
                    <a:pt x="183" y="109"/>
                  </a:cubicBezTo>
                  <a:cubicBezTo>
                    <a:pt x="207" y="86"/>
                    <a:pt x="236" y="66"/>
                    <a:pt x="255" y="39"/>
                  </a:cubicBezTo>
                  <a:cubicBezTo>
                    <a:pt x="269" y="20"/>
                    <a:pt x="284" y="5"/>
                    <a:pt x="308" y="19"/>
                  </a:cubicBezTo>
                  <a:cubicBezTo>
                    <a:pt x="321" y="26"/>
                    <a:pt x="331" y="38"/>
                    <a:pt x="344" y="47"/>
                  </a:cubicBezTo>
                  <a:cubicBezTo>
                    <a:pt x="349" y="50"/>
                    <a:pt x="354" y="42"/>
                    <a:pt x="349" y="3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60"/>
            <p:cNvSpPr/>
            <p:nvPr/>
          </p:nvSpPr>
          <p:spPr bwMode="auto">
            <a:xfrm>
              <a:off x="3711575" y="4948238"/>
              <a:ext cx="73025" cy="1185862"/>
            </a:xfrm>
            <a:custGeom>
              <a:avLst/>
              <a:gdLst>
                <a:gd name="T0" fmla="*/ 2 w 23"/>
                <a:gd name="T1" fmla="*/ 6 h 374"/>
                <a:gd name="T2" fmla="*/ 14 w 23"/>
                <a:gd name="T3" fmla="*/ 369 h 374"/>
                <a:gd name="T4" fmla="*/ 23 w 23"/>
                <a:gd name="T5" fmla="*/ 369 h 374"/>
                <a:gd name="T6" fmla="*/ 11 w 23"/>
                <a:gd name="T7" fmla="*/ 6 h 374"/>
                <a:gd name="T8" fmla="*/ 2 w 23"/>
                <a:gd name="T9" fmla="*/ 6 h 374"/>
              </a:gdLst>
              <a:ahLst/>
              <a:cxnLst>
                <a:cxn ang="0">
                  <a:pos x="T0" y="T1"/>
                </a:cxn>
                <a:cxn ang="0">
                  <a:pos x="T2" y="T3"/>
                </a:cxn>
                <a:cxn ang="0">
                  <a:pos x="T4" y="T5"/>
                </a:cxn>
                <a:cxn ang="0">
                  <a:pos x="T6" y="T7"/>
                </a:cxn>
                <a:cxn ang="0">
                  <a:pos x="T8" y="T9"/>
                </a:cxn>
              </a:cxnLst>
              <a:rect l="0" t="0" r="r" b="b"/>
              <a:pathLst>
                <a:path w="23" h="374">
                  <a:moveTo>
                    <a:pt x="2" y="6"/>
                  </a:moveTo>
                  <a:cubicBezTo>
                    <a:pt x="0" y="127"/>
                    <a:pt x="11" y="248"/>
                    <a:pt x="14" y="369"/>
                  </a:cubicBezTo>
                  <a:cubicBezTo>
                    <a:pt x="14" y="374"/>
                    <a:pt x="23" y="374"/>
                    <a:pt x="23" y="369"/>
                  </a:cubicBezTo>
                  <a:cubicBezTo>
                    <a:pt x="20" y="248"/>
                    <a:pt x="9" y="127"/>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61"/>
            <p:cNvSpPr/>
            <p:nvPr/>
          </p:nvSpPr>
          <p:spPr bwMode="auto">
            <a:xfrm>
              <a:off x="5237163" y="4948238"/>
              <a:ext cx="168275" cy="1169987"/>
            </a:xfrm>
            <a:custGeom>
              <a:avLst/>
              <a:gdLst>
                <a:gd name="T0" fmla="*/ 37 w 53"/>
                <a:gd name="T1" fmla="*/ 9 h 369"/>
                <a:gd name="T2" fmla="*/ 27 w 53"/>
                <a:gd name="T3" fmla="*/ 74 h 369"/>
                <a:gd name="T4" fmla="*/ 17 w 53"/>
                <a:gd name="T5" fmla="*/ 168 h 369"/>
                <a:gd name="T6" fmla="*/ 0 w 53"/>
                <a:gd name="T7" fmla="*/ 363 h 369"/>
                <a:gd name="T8" fmla="*/ 9 w 53"/>
                <a:gd name="T9" fmla="*/ 363 h 369"/>
                <a:gd name="T10" fmla="*/ 26 w 53"/>
                <a:gd name="T11" fmla="*/ 160 h 369"/>
                <a:gd name="T12" fmla="*/ 40 w 53"/>
                <a:gd name="T13" fmla="*/ 57 h 369"/>
                <a:gd name="T14" fmla="*/ 45 w 53"/>
                <a:gd name="T15" fmla="*/ 5 h 369"/>
                <a:gd name="T16" fmla="*/ 37 w 53"/>
                <a:gd name="T17" fmla="*/ 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369">
                  <a:moveTo>
                    <a:pt x="37" y="9"/>
                  </a:moveTo>
                  <a:cubicBezTo>
                    <a:pt x="46" y="26"/>
                    <a:pt x="30" y="56"/>
                    <a:pt x="27" y="74"/>
                  </a:cubicBezTo>
                  <a:cubicBezTo>
                    <a:pt x="22" y="105"/>
                    <a:pt x="19" y="136"/>
                    <a:pt x="17" y="168"/>
                  </a:cubicBezTo>
                  <a:cubicBezTo>
                    <a:pt x="12" y="233"/>
                    <a:pt x="1" y="298"/>
                    <a:pt x="0" y="363"/>
                  </a:cubicBezTo>
                  <a:cubicBezTo>
                    <a:pt x="0" y="369"/>
                    <a:pt x="9" y="369"/>
                    <a:pt x="9" y="363"/>
                  </a:cubicBezTo>
                  <a:cubicBezTo>
                    <a:pt x="10" y="295"/>
                    <a:pt x="21" y="228"/>
                    <a:pt x="26" y="160"/>
                  </a:cubicBezTo>
                  <a:cubicBezTo>
                    <a:pt x="29" y="126"/>
                    <a:pt x="31" y="90"/>
                    <a:pt x="40" y="57"/>
                  </a:cubicBezTo>
                  <a:cubicBezTo>
                    <a:pt x="44" y="41"/>
                    <a:pt x="53" y="20"/>
                    <a:pt x="45" y="5"/>
                  </a:cubicBezTo>
                  <a:cubicBezTo>
                    <a:pt x="42" y="0"/>
                    <a:pt x="34" y="4"/>
                    <a:pt x="37" y="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62"/>
            <p:cNvSpPr/>
            <p:nvPr/>
          </p:nvSpPr>
          <p:spPr bwMode="auto">
            <a:xfrm>
              <a:off x="2719388" y="5345113"/>
              <a:ext cx="1033463" cy="57150"/>
            </a:xfrm>
            <a:custGeom>
              <a:avLst/>
              <a:gdLst>
                <a:gd name="T0" fmla="*/ 5 w 326"/>
                <a:gd name="T1" fmla="*/ 17 h 18"/>
                <a:gd name="T2" fmla="*/ 100 w 326"/>
                <a:gd name="T3" fmla="*/ 15 h 18"/>
                <a:gd name="T4" fmla="*/ 191 w 326"/>
                <a:gd name="T5" fmla="*/ 17 h 18"/>
                <a:gd name="T6" fmla="*/ 270 w 326"/>
                <a:gd name="T7" fmla="*/ 11 h 18"/>
                <a:gd name="T8" fmla="*/ 321 w 326"/>
                <a:gd name="T9" fmla="*/ 11 h 18"/>
                <a:gd name="T10" fmla="*/ 318 w 326"/>
                <a:gd name="T11" fmla="*/ 2 h 18"/>
                <a:gd name="T12" fmla="*/ 265 w 326"/>
                <a:gd name="T13" fmla="*/ 2 h 18"/>
                <a:gd name="T14" fmla="*/ 184 w 326"/>
                <a:gd name="T15" fmla="*/ 8 h 18"/>
                <a:gd name="T16" fmla="*/ 100 w 326"/>
                <a:gd name="T17" fmla="*/ 6 h 18"/>
                <a:gd name="T18" fmla="*/ 5 w 326"/>
                <a:gd name="T19" fmla="*/ 8 h 18"/>
                <a:gd name="T20" fmla="*/ 5 w 326"/>
                <a:gd name="T21"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6" h="18">
                  <a:moveTo>
                    <a:pt x="5" y="17"/>
                  </a:moveTo>
                  <a:cubicBezTo>
                    <a:pt x="37" y="18"/>
                    <a:pt x="68" y="16"/>
                    <a:pt x="100" y="15"/>
                  </a:cubicBezTo>
                  <a:cubicBezTo>
                    <a:pt x="130" y="14"/>
                    <a:pt x="161" y="18"/>
                    <a:pt x="191" y="17"/>
                  </a:cubicBezTo>
                  <a:cubicBezTo>
                    <a:pt x="217" y="16"/>
                    <a:pt x="244" y="11"/>
                    <a:pt x="270" y="11"/>
                  </a:cubicBezTo>
                  <a:cubicBezTo>
                    <a:pt x="286" y="11"/>
                    <a:pt x="305" y="17"/>
                    <a:pt x="321" y="11"/>
                  </a:cubicBezTo>
                  <a:cubicBezTo>
                    <a:pt x="326" y="9"/>
                    <a:pt x="324" y="0"/>
                    <a:pt x="318" y="2"/>
                  </a:cubicBezTo>
                  <a:cubicBezTo>
                    <a:pt x="303" y="8"/>
                    <a:pt x="282" y="2"/>
                    <a:pt x="265" y="2"/>
                  </a:cubicBezTo>
                  <a:cubicBezTo>
                    <a:pt x="238" y="2"/>
                    <a:pt x="211" y="7"/>
                    <a:pt x="184" y="8"/>
                  </a:cubicBezTo>
                  <a:cubicBezTo>
                    <a:pt x="156" y="9"/>
                    <a:pt x="128" y="6"/>
                    <a:pt x="100" y="6"/>
                  </a:cubicBezTo>
                  <a:cubicBezTo>
                    <a:pt x="68" y="7"/>
                    <a:pt x="37" y="9"/>
                    <a:pt x="5" y="8"/>
                  </a:cubicBezTo>
                  <a:cubicBezTo>
                    <a:pt x="0" y="8"/>
                    <a:pt x="0" y="17"/>
                    <a:pt x="5" y="17"/>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63"/>
            <p:cNvSpPr/>
            <p:nvPr/>
          </p:nvSpPr>
          <p:spPr bwMode="auto">
            <a:xfrm>
              <a:off x="2541588" y="5373688"/>
              <a:ext cx="1223963" cy="292100"/>
            </a:xfrm>
            <a:custGeom>
              <a:avLst/>
              <a:gdLst>
                <a:gd name="T0" fmla="*/ 52 w 386"/>
                <a:gd name="T1" fmla="*/ 5 h 92"/>
                <a:gd name="T2" fmla="*/ 29 w 386"/>
                <a:gd name="T3" fmla="*/ 44 h 92"/>
                <a:gd name="T4" fmla="*/ 2 w 386"/>
                <a:gd name="T5" fmla="*/ 77 h 92"/>
                <a:gd name="T6" fmla="*/ 6 w 386"/>
                <a:gd name="T7" fmla="*/ 83 h 92"/>
                <a:gd name="T8" fmla="*/ 205 w 386"/>
                <a:gd name="T9" fmla="*/ 86 h 92"/>
                <a:gd name="T10" fmla="*/ 302 w 386"/>
                <a:gd name="T11" fmla="*/ 83 h 92"/>
                <a:gd name="T12" fmla="*/ 355 w 386"/>
                <a:gd name="T13" fmla="*/ 84 h 92"/>
                <a:gd name="T14" fmla="*/ 381 w 386"/>
                <a:gd name="T15" fmla="*/ 81 h 92"/>
                <a:gd name="T16" fmla="*/ 376 w 386"/>
                <a:gd name="T17" fmla="*/ 73 h 92"/>
                <a:gd name="T18" fmla="*/ 331 w 386"/>
                <a:gd name="T19" fmla="*/ 73 h 92"/>
                <a:gd name="T20" fmla="*/ 287 w 386"/>
                <a:gd name="T21" fmla="*/ 75 h 92"/>
                <a:gd name="T22" fmla="*/ 191 w 386"/>
                <a:gd name="T23" fmla="*/ 77 h 92"/>
                <a:gd name="T24" fmla="*/ 6 w 386"/>
                <a:gd name="T25" fmla="*/ 74 h 92"/>
                <a:gd name="T26" fmla="*/ 10 w 386"/>
                <a:gd name="T27" fmla="*/ 81 h 92"/>
                <a:gd name="T28" fmla="*/ 45 w 386"/>
                <a:gd name="T29" fmla="*/ 40 h 92"/>
                <a:gd name="T30" fmla="*/ 61 w 386"/>
                <a:gd name="T31" fmla="*/ 5 h 92"/>
                <a:gd name="T32" fmla="*/ 52 w 386"/>
                <a:gd name="T33"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6" h="92">
                  <a:moveTo>
                    <a:pt x="52" y="5"/>
                  </a:moveTo>
                  <a:cubicBezTo>
                    <a:pt x="54" y="19"/>
                    <a:pt x="38" y="35"/>
                    <a:pt x="29" y="44"/>
                  </a:cubicBezTo>
                  <a:cubicBezTo>
                    <a:pt x="20" y="55"/>
                    <a:pt x="10" y="65"/>
                    <a:pt x="2" y="77"/>
                  </a:cubicBezTo>
                  <a:cubicBezTo>
                    <a:pt x="0" y="80"/>
                    <a:pt x="3" y="83"/>
                    <a:pt x="6" y="83"/>
                  </a:cubicBezTo>
                  <a:cubicBezTo>
                    <a:pt x="72" y="92"/>
                    <a:pt x="139" y="87"/>
                    <a:pt x="205" y="86"/>
                  </a:cubicBezTo>
                  <a:cubicBezTo>
                    <a:pt x="238" y="85"/>
                    <a:pt x="270" y="84"/>
                    <a:pt x="302" y="83"/>
                  </a:cubicBezTo>
                  <a:cubicBezTo>
                    <a:pt x="320" y="82"/>
                    <a:pt x="337" y="82"/>
                    <a:pt x="355" y="84"/>
                  </a:cubicBezTo>
                  <a:cubicBezTo>
                    <a:pt x="364" y="86"/>
                    <a:pt x="372" y="85"/>
                    <a:pt x="381" y="81"/>
                  </a:cubicBezTo>
                  <a:cubicBezTo>
                    <a:pt x="386" y="79"/>
                    <a:pt x="382" y="71"/>
                    <a:pt x="376" y="73"/>
                  </a:cubicBezTo>
                  <a:cubicBezTo>
                    <a:pt x="362" y="79"/>
                    <a:pt x="346" y="73"/>
                    <a:pt x="331" y="73"/>
                  </a:cubicBezTo>
                  <a:cubicBezTo>
                    <a:pt x="317" y="74"/>
                    <a:pt x="302" y="74"/>
                    <a:pt x="287" y="75"/>
                  </a:cubicBezTo>
                  <a:cubicBezTo>
                    <a:pt x="255" y="76"/>
                    <a:pt x="223" y="76"/>
                    <a:pt x="191" y="77"/>
                  </a:cubicBezTo>
                  <a:cubicBezTo>
                    <a:pt x="129" y="79"/>
                    <a:pt x="67" y="82"/>
                    <a:pt x="6" y="74"/>
                  </a:cubicBezTo>
                  <a:cubicBezTo>
                    <a:pt x="7" y="77"/>
                    <a:pt x="9" y="79"/>
                    <a:pt x="10" y="81"/>
                  </a:cubicBezTo>
                  <a:cubicBezTo>
                    <a:pt x="20" y="67"/>
                    <a:pt x="34" y="54"/>
                    <a:pt x="45" y="40"/>
                  </a:cubicBezTo>
                  <a:cubicBezTo>
                    <a:pt x="53" y="31"/>
                    <a:pt x="63" y="18"/>
                    <a:pt x="61" y="5"/>
                  </a:cubicBezTo>
                  <a:cubicBezTo>
                    <a:pt x="61" y="0"/>
                    <a:pt x="52" y="0"/>
                    <a:pt x="52"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64"/>
            <p:cNvSpPr/>
            <p:nvPr/>
          </p:nvSpPr>
          <p:spPr bwMode="auto">
            <a:xfrm>
              <a:off x="5300663" y="5364163"/>
              <a:ext cx="1182688" cy="79375"/>
            </a:xfrm>
            <a:custGeom>
              <a:avLst/>
              <a:gdLst>
                <a:gd name="T0" fmla="*/ 6 w 373"/>
                <a:gd name="T1" fmla="*/ 10 h 25"/>
                <a:gd name="T2" fmla="*/ 68 w 373"/>
                <a:gd name="T3" fmla="*/ 12 h 25"/>
                <a:gd name="T4" fmla="*/ 173 w 373"/>
                <a:gd name="T5" fmla="*/ 20 h 25"/>
                <a:gd name="T6" fmla="*/ 365 w 373"/>
                <a:gd name="T7" fmla="*/ 22 h 25"/>
                <a:gd name="T8" fmla="*/ 367 w 373"/>
                <a:gd name="T9" fmla="*/ 13 h 25"/>
                <a:gd name="T10" fmla="*/ 187 w 373"/>
                <a:gd name="T11" fmla="*/ 12 h 25"/>
                <a:gd name="T12" fmla="*/ 88 w 373"/>
                <a:gd name="T13" fmla="*/ 3 h 25"/>
                <a:gd name="T14" fmla="*/ 8 w 373"/>
                <a:gd name="T15" fmla="*/ 2 h 25"/>
                <a:gd name="T16" fmla="*/ 6 w 373"/>
                <a:gd name="T17"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 h="25">
                  <a:moveTo>
                    <a:pt x="6" y="10"/>
                  </a:moveTo>
                  <a:cubicBezTo>
                    <a:pt x="26" y="16"/>
                    <a:pt x="48" y="12"/>
                    <a:pt x="68" y="12"/>
                  </a:cubicBezTo>
                  <a:cubicBezTo>
                    <a:pt x="103" y="11"/>
                    <a:pt x="138" y="17"/>
                    <a:pt x="173" y="20"/>
                  </a:cubicBezTo>
                  <a:cubicBezTo>
                    <a:pt x="237" y="25"/>
                    <a:pt x="301" y="9"/>
                    <a:pt x="365" y="22"/>
                  </a:cubicBezTo>
                  <a:cubicBezTo>
                    <a:pt x="371" y="23"/>
                    <a:pt x="373" y="14"/>
                    <a:pt x="367" y="13"/>
                  </a:cubicBezTo>
                  <a:cubicBezTo>
                    <a:pt x="308" y="1"/>
                    <a:pt x="247" y="13"/>
                    <a:pt x="187" y="12"/>
                  </a:cubicBezTo>
                  <a:cubicBezTo>
                    <a:pt x="154" y="11"/>
                    <a:pt x="121" y="5"/>
                    <a:pt x="88" y="3"/>
                  </a:cubicBezTo>
                  <a:cubicBezTo>
                    <a:pt x="62" y="2"/>
                    <a:pt x="34" y="9"/>
                    <a:pt x="8" y="2"/>
                  </a:cubicBezTo>
                  <a:cubicBezTo>
                    <a:pt x="3" y="0"/>
                    <a:pt x="0" y="9"/>
                    <a:pt x="6"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65"/>
            <p:cNvSpPr/>
            <p:nvPr/>
          </p:nvSpPr>
          <p:spPr bwMode="auto">
            <a:xfrm>
              <a:off x="6451600" y="5392738"/>
              <a:ext cx="258763" cy="304800"/>
            </a:xfrm>
            <a:custGeom>
              <a:avLst/>
              <a:gdLst>
                <a:gd name="T0" fmla="*/ 4 w 82"/>
                <a:gd name="T1" fmla="*/ 10 h 96"/>
                <a:gd name="T2" fmla="*/ 71 w 82"/>
                <a:gd name="T3" fmla="*/ 92 h 96"/>
                <a:gd name="T4" fmla="*/ 77 w 82"/>
                <a:gd name="T5" fmla="*/ 86 h 96"/>
                <a:gd name="T6" fmla="*/ 11 w 82"/>
                <a:gd name="T7" fmla="*/ 4 h 96"/>
                <a:gd name="T8" fmla="*/ 4 w 82"/>
                <a:gd name="T9" fmla="*/ 10 h 96"/>
              </a:gdLst>
              <a:ahLst/>
              <a:cxnLst>
                <a:cxn ang="0">
                  <a:pos x="T0" y="T1"/>
                </a:cxn>
                <a:cxn ang="0">
                  <a:pos x="T2" y="T3"/>
                </a:cxn>
                <a:cxn ang="0">
                  <a:pos x="T4" y="T5"/>
                </a:cxn>
                <a:cxn ang="0">
                  <a:pos x="T6" y="T7"/>
                </a:cxn>
                <a:cxn ang="0">
                  <a:pos x="T8" y="T9"/>
                </a:cxn>
              </a:cxnLst>
              <a:rect l="0" t="0" r="r" b="b"/>
              <a:pathLst>
                <a:path w="82" h="96">
                  <a:moveTo>
                    <a:pt x="4" y="10"/>
                  </a:moveTo>
                  <a:cubicBezTo>
                    <a:pt x="30" y="35"/>
                    <a:pt x="43" y="70"/>
                    <a:pt x="71" y="92"/>
                  </a:cubicBezTo>
                  <a:cubicBezTo>
                    <a:pt x="75" y="96"/>
                    <a:pt x="82" y="90"/>
                    <a:pt x="77" y="86"/>
                  </a:cubicBezTo>
                  <a:cubicBezTo>
                    <a:pt x="49" y="63"/>
                    <a:pt x="36" y="28"/>
                    <a:pt x="11" y="4"/>
                  </a:cubicBezTo>
                  <a:cubicBezTo>
                    <a:pt x="7" y="0"/>
                    <a:pt x="0" y="6"/>
                    <a:pt x="4"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66"/>
            <p:cNvSpPr/>
            <p:nvPr/>
          </p:nvSpPr>
          <p:spPr bwMode="auto">
            <a:xfrm>
              <a:off x="5262563" y="5637213"/>
              <a:ext cx="1444625" cy="76200"/>
            </a:xfrm>
            <a:custGeom>
              <a:avLst/>
              <a:gdLst>
                <a:gd name="T0" fmla="*/ 448 w 456"/>
                <a:gd name="T1" fmla="*/ 10 h 24"/>
                <a:gd name="T2" fmla="*/ 338 w 456"/>
                <a:gd name="T3" fmla="*/ 10 h 24"/>
                <a:gd name="T4" fmla="*/ 229 w 456"/>
                <a:gd name="T5" fmla="*/ 4 h 24"/>
                <a:gd name="T6" fmla="*/ 118 w 456"/>
                <a:gd name="T7" fmla="*/ 6 h 24"/>
                <a:gd name="T8" fmla="*/ 6 w 456"/>
                <a:gd name="T9" fmla="*/ 2 h 24"/>
                <a:gd name="T10" fmla="*/ 6 w 456"/>
                <a:gd name="T11" fmla="*/ 11 h 24"/>
                <a:gd name="T12" fmla="*/ 111 w 456"/>
                <a:gd name="T13" fmla="*/ 16 h 24"/>
                <a:gd name="T14" fmla="*/ 229 w 456"/>
                <a:gd name="T15" fmla="*/ 13 h 24"/>
                <a:gd name="T16" fmla="*/ 345 w 456"/>
                <a:gd name="T17" fmla="*/ 19 h 24"/>
                <a:gd name="T18" fmla="*/ 450 w 456"/>
                <a:gd name="T19" fmla="*/ 18 h 24"/>
                <a:gd name="T20" fmla="*/ 448 w 456"/>
                <a:gd name="T21"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6" h="24">
                  <a:moveTo>
                    <a:pt x="448" y="10"/>
                  </a:moveTo>
                  <a:cubicBezTo>
                    <a:pt x="411" y="15"/>
                    <a:pt x="374" y="12"/>
                    <a:pt x="338" y="10"/>
                  </a:cubicBezTo>
                  <a:cubicBezTo>
                    <a:pt x="302" y="8"/>
                    <a:pt x="265" y="7"/>
                    <a:pt x="229" y="4"/>
                  </a:cubicBezTo>
                  <a:cubicBezTo>
                    <a:pt x="192" y="2"/>
                    <a:pt x="155" y="4"/>
                    <a:pt x="118" y="6"/>
                  </a:cubicBezTo>
                  <a:cubicBezTo>
                    <a:pt x="81" y="8"/>
                    <a:pt x="44" y="0"/>
                    <a:pt x="6" y="2"/>
                  </a:cubicBezTo>
                  <a:cubicBezTo>
                    <a:pt x="0" y="2"/>
                    <a:pt x="0" y="11"/>
                    <a:pt x="6" y="11"/>
                  </a:cubicBezTo>
                  <a:cubicBezTo>
                    <a:pt x="41" y="9"/>
                    <a:pt x="76" y="16"/>
                    <a:pt x="111" y="16"/>
                  </a:cubicBezTo>
                  <a:cubicBezTo>
                    <a:pt x="151" y="15"/>
                    <a:pt x="189" y="11"/>
                    <a:pt x="229" y="13"/>
                  </a:cubicBezTo>
                  <a:cubicBezTo>
                    <a:pt x="268" y="16"/>
                    <a:pt x="306" y="17"/>
                    <a:pt x="345" y="19"/>
                  </a:cubicBezTo>
                  <a:cubicBezTo>
                    <a:pt x="380" y="21"/>
                    <a:pt x="415" y="24"/>
                    <a:pt x="450" y="18"/>
                  </a:cubicBezTo>
                  <a:cubicBezTo>
                    <a:pt x="456" y="17"/>
                    <a:pt x="453" y="9"/>
                    <a:pt x="448"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67"/>
            <p:cNvSpPr/>
            <p:nvPr/>
          </p:nvSpPr>
          <p:spPr bwMode="auto">
            <a:xfrm>
              <a:off x="2738438" y="5618163"/>
              <a:ext cx="120650" cy="566737"/>
            </a:xfrm>
            <a:custGeom>
              <a:avLst/>
              <a:gdLst>
                <a:gd name="T0" fmla="*/ 0 w 38"/>
                <a:gd name="T1" fmla="*/ 6 h 179"/>
                <a:gd name="T2" fmla="*/ 14 w 38"/>
                <a:gd name="T3" fmla="*/ 89 h 179"/>
                <a:gd name="T4" fmla="*/ 27 w 38"/>
                <a:gd name="T5" fmla="*/ 174 h 179"/>
                <a:gd name="T6" fmla="*/ 36 w 38"/>
                <a:gd name="T7" fmla="*/ 171 h 179"/>
                <a:gd name="T8" fmla="*/ 24 w 38"/>
                <a:gd name="T9" fmla="*/ 93 h 179"/>
                <a:gd name="T10" fmla="*/ 9 w 38"/>
                <a:gd name="T11" fmla="*/ 6 h 179"/>
                <a:gd name="T12" fmla="*/ 0 w 38"/>
                <a:gd name="T13" fmla="*/ 6 h 179"/>
              </a:gdLst>
              <a:ahLst/>
              <a:cxnLst>
                <a:cxn ang="0">
                  <a:pos x="T0" y="T1"/>
                </a:cxn>
                <a:cxn ang="0">
                  <a:pos x="T2" y="T3"/>
                </a:cxn>
                <a:cxn ang="0">
                  <a:pos x="T4" y="T5"/>
                </a:cxn>
                <a:cxn ang="0">
                  <a:pos x="T6" y="T7"/>
                </a:cxn>
                <a:cxn ang="0">
                  <a:pos x="T8" y="T9"/>
                </a:cxn>
                <a:cxn ang="0">
                  <a:pos x="T10" y="T11"/>
                </a:cxn>
                <a:cxn ang="0">
                  <a:pos x="T12" y="T13"/>
                </a:cxn>
              </a:cxnLst>
              <a:rect l="0" t="0" r="r" b="b"/>
              <a:pathLst>
                <a:path w="38" h="179">
                  <a:moveTo>
                    <a:pt x="0" y="6"/>
                  </a:moveTo>
                  <a:cubicBezTo>
                    <a:pt x="3" y="34"/>
                    <a:pt x="8" y="61"/>
                    <a:pt x="14" y="89"/>
                  </a:cubicBezTo>
                  <a:cubicBezTo>
                    <a:pt x="21" y="117"/>
                    <a:pt x="17" y="146"/>
                    <a:pt x="27" y="174"/>
                  </a:cubicBezTo>
                  <a:cubicBezTo>
                    <a:pt x="29" y="179"/>
                    <a:pt x="38" y="177"/>
                    <a:pt x="36" y="171"/>
                  </a:cubicBezTo>
                  <a:cubicBezTo>
                    <a:pt x="27" y="146"/>
                    <a:pt x="28" y="119"/>
                    <a:pt x="24" y="93"/>
                  </a:cubicBezTo>
                  <a:cubicBezTo>
                    <a:pt x="20" y="64"/>
                    <a:pt x="12" y="36"/>
                    <a:pt x="9" y="6"/>
                  </a:cubicBezTo>
                  <a:cubicBezTo>
                    <a:pt x="9" y="1"/>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68"/>
            <p:cNvSpPr/>
            <p:nvPr/>
          </p:nvSpPr>
          <p:spPr bwMode="auto">
            <a:xfrm>
              <a:off x="6432550" y="5688013"/>
              <a:ext cx="76200" cy="423862"/>
            </a:xfrm>
            <a:custGeom>
              <a:avLst/>
              <a:gdLst>
                <a:gd name="T0" fmla="*/ 14 w 24"/>
                <a:gd name="T1" fmla="*/ 5 h 134"/>
                <a:gd name="T2" fmla="*/ 1 w 24"/>
                <a:gd name="T3" fmla="*/ 129 h 134"/>
                <a:gd name="T4" fmla="*/ 10 w 24"/>
                <a:gd name="T5" fmla="*/ 129 h 134"/>
                <a:gd name="T6" fmla="*/ 23 w 24"/>
                <a:gd name="T7" fmla="*/ 5 h 134"/>
                <a:gd name="T8" fmla="*/ 14 w 24"/>
                <a:gd name="T9" fmla="*/ 5 h 134"/>
              </a:gdLst>
              <a:ahLst/>
              <a:cxnLst>
                <a:cxn ang="0">
                  <a:pos x="T0" y="T1"/>
                </a:cxn>
                <a:cxn ang="0">
                  <a:pos x="T2" y="T3"/>
                </a:cxn>
                <a:cxn ang="0">
                  <a:pos x="T4" y="T5"/>
                </a:cxn>
                <a:cxn ang="0">
                  <a:pos x="T6" y="T7"/>
                </a:cxn>
                <a:cxn ang="0">
                  <a:pos x="T8" y="T9"/>
                </a:cxn>
              </a:cxnLst>
              <a:rect l="0" t="0" r="r" b="b"/>
              <a:pathLst>
                <a:path w="24" h="134">
                  <a:moveTo>
                    <a:pt x="14" y="5"/>
                  </a:moveTo>
                  <a:cubicBezTo>
                    <a:pt x="9" y="46"/>
                    <a:pt x="6" y="88"/>
                    <a:pt x="1" y="129"/>
                  </a:cubicBezTo>
                  <a:cubicBezTo>
                    <a:pt x="0" y="134"/>
                    <a:pt x="9" y="134"/>
                    <a:pt x="10" y="129"/>
                  </a:cubicBezTo>
                  <a:cubicBezTo>
                    <a:pt x="15" y="88"/>
                    <a:pt x="18" y="46"/>
                    <a:pt x="23" y="5"/>
                  </a:cubicBezTo>
                  <a:cubicBezTo>
                    <a:pt x="24" y="0"/>
                    <a:pt x="15" y="0"/>
                    <a:pt x="14"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69"/>
            <p:cNvSpPr/>
            <p:nvPr/>
          </p:nvSpPr>
          <p:spPr bwMode="auto">
            <a:xfrm>
              <a:off x="3886200" y="5087938"/>
              <a:ext cx="120650" cy="44450"/>
            </a:xfrm>
            <a:custGeom>
              <a:avLst/>
              <a:gdLst>
                <a:gd name="T0" fmla="*/ 6 w 38"/>
                <a:gd name="T1" fmla="*/ 11 h 14"/>
                <a:gd name="T2" fmla="*/ 32 w 38"/>
                <a:gd name="T3" fmla="*/ 13 h 14"/>
                <a:gd name="T4" fmla="*/ 32 w 38"/>
                <a:gd name="T5" fmla="*/ 4 h 14"/>
                <a:gd name="T6" fmla="*/ 5 w 38"/>
                <a:gd name="T7" fmla="*/ 5 h 14"/>
                <a:gd name="T8" fmla="*/ 5 w 38"/>
                <a:gd name="T9" fmla="*/ 14 h 14"/>
                <a:gd name="T10" fmla="*/ 32 w 38"/>
                <a:gd name="T11" fmla="*/ 13 h 14"/>
                <a:gd name="T12" fmla="*/ 32 w 38"/>
                <a:gd name="T13" fmla="*/ 4 h 14"/>
                <a:gd name="T14" fmla="*/ 8 w 38"/>
                <a:gd name="T15" fmla="*/ 2 h 14"/>
                <a:gd name="T16" fmla="*/ 6 w 38"/>
                <a:gd name="T1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4">
                  <a:moveTo>
                    <a:pt x="6" y="11"/>
                  </a:moveTo>
                  <a:cubicBezTo>
                    <a:pt x="14" y="14"/>
                    <a:pt x="23" y="14"/>
                    <a:pt x="32" y="13"/>
                  </a:cubicBezTo>
                  <a:cubicBezTo>
                    <a:pt x="37" y="12"/>
                    <a:pt x="38" y="4"/>
                    <a:pt x="32" y="4"/>
                  </a:cubicBezTo>
                  <a:cubicBezTo>
                    <a:pt x="23" y="3"/>
                    <a:pt x="14" y="3"/>
                    <a:pt x="5" y="5"/>
                  </a:cubicBezTo>
                  <a:cubicBezTo>
                    <a:pt x="0" y="5"/>
                    <a:pt x="0" y="14"/>
                    <a:pt x="5" y="14"/>
                  </a:cubicBezTo>
                  <a:cubicBezTo>
                    <a:pt x="14" y="12"/>
                    <a:pt x="23" y="12"/>
                    <a:pt x="32" y="13"/>
                  </a:cubicBezTo>
                  <a:cubicBezTo>
                    <a:pt x="32" y="10"/>
                    <a:pt x="32" y="7"/>
                    <a:pt x="32" y="4"/>
                  </a:cubicBezTo>
                  <a:cubicBezTo>
                    <a:pt x="24" y="5"/>
                    <a:pt x="16" y="5"/>
                    <a:pt x="8" y="2"/>
                  </a:cubicBezTo>
                  <a:cubicBezTo>
                    <a:pt x="3" y="0"/>
                    <a:pt x="1" y="9"/>
                    <a:pt x="6"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70"/>
            <p:cNvSpPr/>
            <p:nvPr/>
          </p:nvSpPr>
          <p:spPr bwMode="auto">
            <a:xfrm>
              <a:off x="3990975" y="5434013"/>
              <a:ext cx="133350" cy="44450"/>
            </a:xfrm>
            <a:custGeom>
              <a:avLst/>
              <a:gdLst>
                <a:gd name="T0" fmla="*/ 17 w 42"/>
                <a:gd name="T1" fmla="*/ 5 h 14"/>
                <a:gd name="T2" fmla="*/ 13 w 42"/>
                <a:gd name="T3" fmla="*/ 3 h 14"/>
                <a:gd name="T4" fmla="*/ 11 w 42"/>
                <a:gd name="T5" fmla="*/ 12 h 14"/>
                <a:gd name="T6" fmla="*/ 27 w 42"/>
                <a:gd name="T7" fmla="*/ 14 h 14"/>
                <a:gd name="T8" fmla="*/ 28 w 42"/>
                <a:gd name="T9" fmla="*/ 5 h 14"/>
                <a:gd name="T10" fmla="*/ 6 w 42"/>
                <a:gd name="T11" fmla="*/ 3 h 14"/>
                <a:gd name="T12" fmla="*/ 6 w 42"/>
                <a:gd name="T13" fmla="*/ 12 h 14"/>
                <a:gd name="T14" fmla="*/ 36 w 42"/>
                <a:gd name="T15" fmla="*/ 10 h 14"/>
                <a:gd name="T16" fmla="*/ 36 w 42"/>
                <a:gd name="T17" fmla="*/ 1 h 14"/>
                <a:gd name="T18" fmla="*/ 6 w 42"/>
                <a:gd name="T19" fmla="*/ 3 h 14"/>
                <a:gd name="T20" fmla="*/ 6 w 42"/>
                <a:gd name="T21" fmla="*/ 12 h 14"/>
                <a:gd name="T22" fmla="*/ 26 w 42"/>
                <a:gd name="T23" fmla="*/ 14 h 14"/>
                <a:gd name="T24" fmla="*/ 27 w 42"/>
                <a:gd name="T25" fmla="*/ 5 h 14"/>
                <a:gd name="T26" fmla="*/ 13 w 42"/>
                <a:gd name="T27" fmla="*/ 3 h 14"/>
                <a:gd name="T28" fmla="*/ 11 w 42"/>
                <a:gd name="T29" fmla="*/ 12 h 14"/>
                <a:gd name="T30" fmla="*/ 17 w 42"/>
                <a:gd name="T31" fmla="*/ 14 h 14"/>
                <a:gd name="T32" fmla="*/ 17 w 42"/>
                <a:gd name="T33"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14">
                  <a:moveTo>
                    <a:pt x="17" y="5"/>
                  </a:moveTo>
                  <a:cubicBezTo>
                    <a:pt x="16" y="4"/>
                    <a:pt x="14" y="4"/>
                    <a:pt x="13" y="3"/>
                  </a:cubicBezTo>
                  <a:cubicBezTo>
                    <a:pt x="12" y="6"/>
                    <a:pt x="11" y="9"/>
                    <a:pt x="11" y="12"/>
                  </a:cubicBezTo>
                  <a:cubicBezTo>
                    <a:pt x="16" y="13"/>
                    <a:pt x="21" y="14"/>
                    <a:pt x="27" y="14"/>
                  </a:cubicBezTo>
                  <a:cubicBezTo>
                    <a:pt x="32" y="14"/>
                    <a:pt x="32" y="7"/>
                    <a:pt x="28" y="5"/>
                  </a:cubicBezTo>
                  <a:cubicBezTo>
                    <a:pt x="21" y="2"/>
                    <a:pt x="14" y="2"/>
                    <a:pt x="6" y="3"/>
                  </a:cubicBezTo>
                  <a:cubicBezTo>
                    <a:pt x="1" y="4"/>
                    <a:pt x="0" y="12"/>
                    <a:pt x="6" y="12"/>
                  </a:cubicBezTo>
                  <a:cubicBezTo>
                    <a:pt x="16" y="12"/>
                    <a:pt x="26" y="11"/>
                    <a:pt x="36" y="10"/>
                  </a:cubicBezTo>
                  <a:cubicBezTo>
                    <a:pt x="42" y="9"/>
                    <a:pt x="42" y="0"/>
                    <a:pt x="36" y="1"/>
                  </a:cubicBezTo>
                  <a:cubicBezTo>
                    <a:pt x="26" y="2"/>
                    <a:pt x="16" y="3"/>
                    <a:pt x="6" y="3"/>
                  </a:cubicBezTo>
                  <a:cubicBezTo>
                    <a:pt x="6" y="6"/>
                    <a:pt x="6" y="9"/>
                    <a:pt x="6" y="12"/>
                  </a:cubicBezTo>
                  <a:cubicBezTo>
                    <a:pt x="13" y="11"/>
                    <a:pt x="19" y="11"/>
                    <a:pt x="26" y="14"/>
                  </a:cubicBezTo>
                  <a:cubicBezTo>
                    <a:pt x="26" y="11"/>
                    <a:pt x="26" y="8"/>
                    <a:pt x="27" y="5"/>
                  </a:cubicBezTo>
                  <a:cubicBezTo>
                    <a:pt x="22" y="5"/>
                    <a:pt x="18" y="4"/>
                    <a:pt x="13" y="3"/>
                  </a:cubicBezTo>
                  <a:cubicBezTo>
                    <a:pt x="7" y="2"/>
                    <a:pt x="5" y="10"/>
                    <a:pt x="11" y="12"/>
                  </a:cubicBezTo>
                  <a:cubicBezTo>
                    <a:pt x="13" y="13"/>
                    <a:pt x="15" y="13"/>
                    <a:pt x="17" y="14"/>
                  </a:cubicBezTo>
                  <a:cubicBezTo>
                    <a:pt x="23" y="14"/>
                    <a:pt x="23" y="5"/>
                    <a:pt x="17" y="5"/>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71"/>
            <p:cNvSpPr/>
            <p:nvPr/>
          </p:nvSpPr>
          <p:spPr bwMode="auto">
            <a:xfrm>
              <a:off x="4260850" y="5602288"/>
              <a:ext cx="133350" cy="41275"/>
            </a:xfrm>
            <a:custGeom>
              <a:avLst/>
              <a:gdLst>
                <a:gd name="T0" fmla="*/ 20 w 42"/>
                <a:gd name="T1" fmla="*/ 10 h 13"/>
                <a:gd name="T2" fmla="*/ 37 w 42"/>
                <a:gd name="T3" fmla="*/ 12 h 13"/>
                <a:gd name="T4" fmla="*/ 37 w 42"/>
                <a:gd name="T5" fmla="*/ 3 h 13"/>
                <a:gd name="T6" fmla="*/ 5 w 42"/>
                <a:gd name="T7" fmla="*/ 4 h 13"/>
                <a:gd name="T8" fmla="*/ 7 w 42"/>
                <a:gd name="T9" fmla="*/ 13 h 13"/>
                <a:gd name="T10" fmla="*/ 35 w 42"/>
                <a:gd name="T11" fmla="*/ 10 h 13"/>
                <a:gd name="T12" fmla="*/ 35 w 42"/>
                <a:gd name="T13" fmla="*/ 1 h 13"/>
                <a:gd name="T14" fmla="*/ 7 w 42"/>
                <a:gd name="T15" fmla="*/ 4 h 13"/>
                <a:gd name="T16" fmla="*/ 8 w 42"/>
                <a:gd name="T17" fmla="*/ 12 h 13"/>
                <a:gd name="T18" fmla="*/ 37 w 42"/>
                <a:gd name="T19" fmla="*/ 12 h 13"/>
                <a:gd name="T20" fmla="*/ 37 w 42"/>
                <a:gd name="T21" fmla="*/ 3 h 13"/>
                <a:gd name="T22" fmla="*/ 20 w 42"/>
                <a:gd name="T23" fmla="*/ 1 h 13"/>
                <a:gd name="T24" fmla="*/ 20 w 42"/>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3">
                  <a:moveTo>
                    <a:pt x="20" y="10"/>
                  </a:moveTo>
                  <a:cubicBezTo>
                    <a:pt x="25" y="10"/>
                    <a:pt x="31" y="11"/>
                    <a:pt x="37" y="12"/>
                  </a:cubicBezTo>
                  <a:cubicBezTo>
                    <a:pt x="37" y="9"/>
                    <a:pt x="37" y="6"/>
                    <a:pt x="37" y="3"/>
                  </a:cubicBezTo>
                  <a:cubicBezTo>
                    <a:pt x="26" y="2"/>
                    <a:pt x="16" y="1"/>
                    <a:pt x="5" y="4"/>
                  </a:cubicBezTo>
                  <a:cubicBezTo>
                    <a:pt x="0" y="5"/>
                    <a:pt x="1" y="13"/>
                    <a:pt x="7" y="13"/>
                  </a:cubicBezTo>
                  <a:cubicBezTo>
                    <a:pt x="16" y="13"/>
                    <a:pt x="25" y="11"/>
                    <a:pt x="35" y="10"/>
                  </a:cubicBezTo>
                  <a:cubicBezTo>
                    <a:pt x="40" y="10"/>
                    <a:pt x="40" y="0"/>
                    <a:pt x="35" y="1"/>
                  </a:cubicBezTo>
                  <a:cubicBezTo>
                    <a:pt x="25" y="2"/>
                    <a:pt x="16" y="4"/>
                    <a:pt x="7" y="4"/>
                  </a:cubicBezTo>
                  <a:cubicBezTo>
                    <a:pt x="7" y="7"/>
                    <a:pt x="7" y="9"/>
                    <a:pt x="8" y="12"/>
                  </a:cubicBezTo>
                  <a:cubicBezTo>
                    <a:pt x="17" y="10"/>
                    <a:pt x="27" y="11"/>
                    <a:pt x="37" y="12"/>
                  </a:cubicBezTo>
                  <a:cubicBezTo>
                    <a:pt x="42" y="12"/>
                    <a:pt x="42" y="3"/>
                    <a:pt x="37" y="3"/>
                  </a:cubicBezTo>
                  <a:cubicBezTo>
                    <a:pt x="31" y="2"/>
                    <a:pt x="25" y="1"/>
                    <a:pt x="20" y="1"/>
                  </a:cubicBezTo>
                  <a:cubicBezTo>
                    <a:pt x="14" y="1"/>
                    <a:pt x="14" y="10"/>
                    <a:pt x="20"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72"/>
            <p:cNvSpPr/>
            <p:nvPr/>
          </p:nvSpPr>
          <p:spPr bwMode="auto">
            <a:xfrm>
              <a:off x="4916488" y="5421313"/>
              <a:ext cx="130175" cy="50800"/>
            </a:xfrm>
            <a:custGeom>
              <a:avLst/>
              <a:gdLst>
                <a:gd name="T0" fmla="*/ 15 w 41"/>
                <a:gd name="T1" fmla="*/ 10 h 16"/>
                <a:gd name="T2" fmla="*/ 35 w 41"/>
                <a:gd name="T3" fmla="*/ 12 h 16"/>
                <a:gd name="T4" fmla="*/ 35 w 41"/>
                <a:gd name="T5" fmla="*/ 3 h 16"/>
                <a:gd name="T6" fmla="*/ 7 w 41"/>
                <a:gd name="T7" fmla="*/ 5 h 16"/>
                <a:gd name="T8" fmla="*/ 6 w 41"/>
                <a:gd name="T9" fmla="*/ 14 h 16"/>
                <a:gd name="T10" fmla="*/ 33 w 41"/>
                <a:gd name="T11" fmla="*/ 15 h 16"/>
                <a:gd name="T12" fmla="*/ 33 w 41"/>
                <a:gd name="T13" fmla="*/ 6 h 16"/>
                <a:gd name="T14" fmla="*/ 8 w 41"/>
                <a:gd name="T15" fmla="*/ 5 h 16"/>
                <a:gd name="T16" fmla="*/ 7 w 41"/>
                <a:gd name="T17" fmla="*/ 14 h 16"/>
                <a:gd name="T18" fmla="*/ 35 w 41"/>
                <a:gd name="T19" fmla="*/ 12 h 16"/>
                <a:gd name="T20" fmla="*/ 35 w 41"/>
                <a:gd name="T21" fmla="*/ 3 h 16"/>
                <a:gd name="T22" fmla="*/ 15 w 41"/>
                <a:gd name="T23" fmla="*/ 1 h 16"/>
                <a:gd name="T24" fmla="*/ 15 w 41"/>
                <a:gd name="T2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6">
                  <a:moveTo>
                    <a:pt x="15" y="10"/>
                  </a:moveTo>
                  <a:cubicBezTo>
                    <a:pt x="21" y="11"/>
                    <a:pt x="28" y="12"/>
                    <a:pt x="35" y="12"/>
                  </a:cubicBezTo>
                  <a:cubicBezTo>
                    <a:pt x="35" y="9"/>
                    <a:pt x="35" y="6"/>
                    <a:pt x="35" y="3"/>
                  </a:cubicBezTo>
                  <a:cubicBezTo>
                    <a:pt x="26" y="4"/>
                    <a:pt x="16" y="4"/>
                    <a:pt x="7" y="5"/>
                  </a:cubicBezTo>
                  <a:cubicBezTo>
                    <a:pt x="2" y="6"/>
                    <a:pt x="0" y="13"/>
                    <a:pt x="6" y="14"/>
                  </a:cubicBezTo>
                  <a:cubicBezTo>
                    <a:pt x="15" y="16"/>
                    <a:pt x="24" y="16"/>
                    <a:pt x="33" y="15"/>
                  </a:cubicBezTo>
                  <a:cubicBezTo>
                    <a:pt x="39" y="14"/>
                    <a:pt x="39" y="5"/>
                    <a:pt x="33" y="6"/>
                  </a:cubicBezTo>
                  <a:cubicBezTo>
                    <a:pt x="25" y="7"/>
                    <a:pt x="16" y="7"/>
                    <a:pt x="8" y="5"/>
                  </a:cubicBezTo>
                  <a:cubicBezTo>
                    <a:pt x="8" y="8"/>
                    <a:pt x="7" y="11"/>
                    <a:pt x="7" y="14"/>
                  </a:cubicBezTo>
                  <a:cubicBezTo>
                    <a:pt x="16" y="13"/>
                    <a:pt x="26" y="13"/>
                    <a:pt x="35" y="12"/>
                  </a:cubicBezTo>
                  <a:cubicBezTo>
                    <a:pt x="41" y="11"/>
                    <a:pt x="41" y="3"/>
                    <a:pt x="35" y="3"/>
                  </a:cubicBezTo>
                  <a:cubicBezTo>
                    <a:pt x="28" y="3"/>
                    <a:pt x="21" y="2"/>
                    <a:pt x="15" y="1"/>
                  </a:cubicBezTo>
                  <a:cubicBezTo>
                    <a:pt x="9" y="0"/>
                    <a:pt x="9" y="9"/>
                    <a:pt x="15"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73"/>
            <p:cNvSpPr/>
            <p:nvPr/>
          </p:nvSpPr>
          <p:spPr bwMode="auto">
            <a:xfrm>
              <a:off x="5062538" y="5160963"/>
              <a:ext cx="120650" cy="41275"/>
            </a:xfrm>
            <a:custGeom>
              <a:avLst/>
              <a:gdLst>
                <a:gd name="T0" fmla="*/ 15 w 38"/>
                <a:gd name="T1" fmla="*/ 2 h 13"/>
                <a:gd name="T2" fmla="*/ 15 w 38"/>
                <a:gd name="T3" fmla="*/ 2 h 13"/>
                <a:gd name="T4" fmla="*/ 15 w 38"/>
                <a:gd name="T5" fmla="*/ 11 h 13"/>
                <a:gd name="T6" fmla="*/ 32 w 38"/>
                <a:gd name="T7" fmla="*/ 12 h 13"/>
                <a:gd name="T8" fmla="*/ 32 w 38"/>
                <a:gd name="T9" fmla="*/ 3 h 13"/>
                <a:gd name="T10" fmla="*/ 4 w 38"/>
                <a:gd name="T11" fmla="*/ 2 h 13"/>
                <a:gd name="T12" fmla="*/ 4 w 38"/>
                <a:gd name="T13" fmla="*/ 11 h 13"/>
                <a:gd name="T14" fmla="*/ 28 w 38"/>
                <a:gd name="T15" fmla="*/ 13 h 13"/>
                <a:gd name="T16" fmla="*/ 28 w 38"/>
                <a:gd name="T17" fmla="*/ 4 h 13"/>
                <a:gd name="T18" fmla="*/ 7 w 38"/>
                <a:gd name="T19" fmla="*/ 2 h 13"/>
                <a:gd name="T20" fmla="*/ 7 w 38"/>
                <a:gd name="T21" fmla="*/ 11 h 13"/>
                <a:gd name="T22" fmla="*/ 32 w 38"/>
                <a:gd name="T23" fmla="*/ 12 h 13"/>
                <a:gd name="T24" fmla="*/ 32 w 38"/>
                <a:gd name="T25" fmla="*/ 3 h 13"/>
                <a:gd name="T26" fmla="*/ 15 w 38"/>
                <a:gd name="T27" fmla="*/ 2 h 13"/>
                <a:gd name="T28" fmla="*/ 15 w 38"/>
                <a:gd name="T29" fmla="*/ 11 h 13"/>
                <a:gd name="T30" fmla="*/ 15 w 38"/>
                <a:gd name="T31" fmla="*/ 11 h 13"/>
                <a:gd name="T32" fmla="*/ 15 w 38"/>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13">
                  <a:moveTo>
                    <a:pt x="15" y="2"/>
                  </a:moveTo>
                  <a:cubicBezTo>
                    <a:pt x="15" y="2"/>
                    <a:pt x="15" y="2"/>
                    <a:pt x="15" y="2"/>
                  </a:cubicBezTo>
                  <a:cubicBezTo>
                    <a:pt x="9" y="2"/>
                    <a:pt x="9" y="11"/>
                    <a:pt x="15" y="11"/>
                  </a:cubicBezTo>
                  <a:cubicBezTo>
                    <a:pt x="21" y="12"/>
                    <a:pt x="26" y="12"/>
                    <a:pt x="32" y="12"/>
                  </a:cubicBezTo>
                  <a:cubicBezTo>
                    <a:pt x="38" y="12"/>
                    <a:pt x="38" y="3"/>
                    <a:pt x="32" y="3"/>
                  </a:cubicBezTo>
                  <a:cubicBezTo>
                    <a:pt x="23" y="2"/>
                    <a:pt x="14" y="0"/>
                    <a:pt x="4" y="2"/>
                  </a:cubicBezTo>
                  <a:cubicBezTo>
                    <a:pt x="0" y="4"/>
                    <a:pt x="0" y="10"/>
                    <a:pt x="4" y="11"/>
                  </a:cubicBezTo>
                  <a:cubicBezTo>
                    <a:pt x="12" y="13"/>
                    <a:pt x="20" y="13"/>
                    <a:pt x="28" y="13"/>
                  </a:cubicBezTo>
                  <a:cubicBezTo>
                    <a:pt x="34" y="13"/>
                    <a:pt x="34" y="4"/>
                    <a:pt x="28" y="4"/>
                  </a:cubicBezTo>
                  <a:cubicBezTo>
                    <a:pt x="21" y="4"/>
                    <a:pt x="14" y="4"/>
                    <a:pt x="7" y="2"/>
                  </a:cubicBezTo>
                  <a:cubicBezTo>
                    <a:pt x="7" y="5"/>
                    <a:pt x="7" y="8"/>
                    <a:pt x="7" y="11"/>
                  </a:cubicBezTo>
                  <a:cubicBezTo>
                    <a:pt x="15" y="9"/>
                    <a:pt x="24" y="11"/>
                    <a:pt x="32" y="12"/>
                  </a:cubicBezTo>
                  <a:cubicBezTo>
                    <a:pt x="32" y="9"/>
                    <a:pt x="32" y="6"/>
                    <a:pt x="32" y="3"/>
                  </a:cubicBezTo>
                  <a:cubicBezTo>
                    <a:pt x="26" y="3"/>
                    <a:pt x="21" y="3"/>
                    <a:pt x="15" y="2"/>
                  </a:cubicBezTo>
                  <a:cubicBezTo>
                    <a:pt x="15" y="5"/>
                    <a:pt x="15" y="8"/>
                    <a:pt x="15" y="11"/>
                  </a:cubicBezTo>
                  <a:cubicBezTo>
                    <a:pt x="15" y="11"/>
                    <a:pt x="15" y="11"/>
                    <a:pt x="15" y="11"/>
                  </a:cubicBezTo>
                  <a:cubicBezTo>
                    <a:pt x="21" y="11"/>
                    <a:pt x="21" y="2"/>
                    <a:pt x="15"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74"/>
            <p:cNvSpPr/>
            <p:nvPr/>
          </p:nvSpPr>
          <p:spPr bwMode="auto">
            <a:xfrm>
              <a:off x="3946525" y="5867400"/>
              <a:ext cx="98425" cy="38100"/>
            </a:xfrm>
            <a:custGeom>
              <a:avLst/>
              <a:gdLst>
                <a:gd name="T0" fmla="*/ 13 w 31"/>
                <a:gd name="T1" fmla="*/ 2 h 12"/>
                <a:gd name="T2" fmla="*/ 8 w 31"/>
                <a:gd name="T3" fmla="*/ 1 h 12"/>
                <a:gd name="T4" fmla="*/ 6 w 31"/>
                <a:gd name="T5" fmla="*/ 10 h 12"/>
                <a:gd name="T6" fmla="*/ 25 w 31"/>
                <a:gd name="T7" fmla="*/ 10 h 12"/>
                <a:gd name="T8" fmla="*/ 25 w 31"/>
                <a:gd name="T9" fmla="*/ 1 h 12"/>
                <a:gd name="T10" fmla="*/ 6 w 31"/>
                <a:gd name="T11" fmla="*/ 1 h 12"/>
                <a:gd name="T12" fmla="*/ 4 w 31"/>
                <a:gd name="T13" fmla="*/ 9 h 12"/>
                <a:gd name="T14" fmla="*/ 12 w 31"/>
                <a:gd name="T15" fmla="*/ 10 h 12"/>
                <a:gd name="T16" fmla="*/ 12 w 31"/>
                <a:gd name="T17" fmla="*/ 1 h 12"/>
                <a:gd name="T18" fmla="*/ 9 w 31"/>
                <a:gd name="T19" fmla="*/ 1 h 12"/>
                <a:gd name="T20" fmla="*/ 6 w 31"/>
                <a:gd name="T21" fmla="*/ 10 h 12"/>
                <a:gd name="T22" fmla="*/ 25 w 31"/>
                <a:gd name="T23" fmla="*/ 10 h 12"/>
                <a:gd name="T24" fmla="*/ 25 w 31"/>
                <a:gd name="T25" fmla="*/ 1 h 12"/>
                <a:gd name="T26" fmla="*/ 6 w 31"/>
                <a:gd name="T27" fmla="*/ 1 h 12"/>
                <a:gd name="T28" fmla="*/ 5 w 31"/>
                <a:gd name="T29" fmla="*/ 10 h 12"/>
                <a:gd name="T30" fmla="*/ 11 w 31"/>
                <a:gd name="T31" fmla="*/ 11 h 12"/>
                <a:gd name="T32" fmla="*/ 13 w 31"/>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12">
                  <a:moveTo>
                    <a:pt x="13" y="2"/>
                  </a:moveTo>
                  <a:cubicBezTo>
                    <a:pt x="11" y="2"/>
                    <a:pt x="10" y="1"/>
                    <a:pt x="8" y="1"/>
                  </a:cubicBezTo>
                  <a:cubicBezTo>
                    <a:pt x="7" y="4"/>
                    <a:pt x="7" y="7"/>
                    <a:pt x="6" y="10"/>
                  </a:cubicBezTo>
                  <a:cubicBezTo>
                    <a:pt x="13" y="10"/>
                    <a:pt x="19" y="10"/>
                    <a:pt x="25" y="10"/>
                  </a:cubicBezTo>
                  <a:cubicBezTo>
                    <a:pt x="31" y="10"/>
                    <a:pt x="31" y="1"/>
                    <a:pt x="25" y="1"/>
                  </a:cubicBezTo>
                  <a:cubicBezTo>
                    <a:pt x="19" y="1"/>
                    <a:pt x="13" y="1"/>
                    <a:pt x="6" y="1"/>
                  </a:cubicBezTo>
                  <a:cubicBezTo>
                    <a:pt x="2" y="1"/>
                    <a:pt x="0" y="7"/>
                    <a:pt x="4" y="9"/>
                  </a:cubicBezTo>
                  <a:cubicBezTo>
                    <a:pt x="7" y="11"/>
                    <a:pt x="9" y="10"/>
                    <a:pt x="12" y="10"/>
                  </a:cubicBezTo>
                  <a:cubicBezTo>
                    <a:pt x="18" y="9"/>
                    <a:pt x="18" y="0"/>
                    <a:pt x="12" y="1"/>
                  </a:cubicBezTo>
                  <a:cubicBezTo>
                    <a:pt x="11" y="1"/>
                    <a:pt x="9" y="1"/>
                    <a:pt x="9" y="1"/>
                  </a:cubicBezTo>
                  <a:cubicBezTo>
                    <a:pt x="8" y="4"/>
                    <a:pt x="7" y="7"/>
                    <a:pt x="6" y="10"/>
                  </a:cubicBezTo>
                  <a:cubicBezTo>
                    <a:pt x="13" y="10"/>
                    <a:pt x="19" y="10"/>
                    <a:pt x="25" y="10"/>
                  </a:cubicBezTo>
                  <a:cubicBezTo>
                    <a:pt x="25" y="7"/>
                    <a:pt x="25" y="4"/>
                    <a:pt x="25" y="1"/>
                  </a:cubicBezTo>
                  <a:cubicBezTo>
                    <a:pt x="19" y="1"/>
                    <a:pt x="13" y="1"/>
                    <a:pt x="6" y="1"/>
                  </a:cubicBezTo>
                  <a:cubicBezTo>
                    <a:pt x="1" y="1"/>
                    <a:pt x="0" y="9"/>
                    <a:pt x="5" y="10"/>
                  </a:cubicBezTo>
                  <a:cubicBezTo>
                    <a:pt x="7" y="10"/>
                    <a:pt x="9" y="11"/>
                    <a:pt x="11" y="11"/>
                  </a:cubicBezTo>
                  <a:cubicBezTo>
                    <a:pt x="17" y="12"/>
                    <a:pt x="19" y="3"/>
                    <a:pt x="13"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75"/>
            <p:cNvSpPr/>
            <p:nvPr/>
          </p:nvSpPr>
          <p:spPr bwMode="auto">
            <a:xfrm>
              <a:off x="4887913" y="5826125"/>
              <a:ext cx="133350" cy="50800"/>
            </a:xfrm>
            <a:custGeom>
              <a:avLst/>
              <a:gdLst>
                <a:gd name="T0" fmla="*/ 10 w 42"/>
                <a:gd name="T1" fmla="*/ 11 h 16"/>
                <a:gd name="T2" fmla="*/ 27 w 42"/>
                <a:gd name="T3" fmla="*/ 16 h 16"/>
                <a:gd name="T4" fmla="*/ 29 w 42"/>
                <a:gd name="T5" fmla="*/ 7 h 16"/>
                <a:gd name="T6" fmla="*/ 6 w 42"/>
                <a:gd name="T7" fmla="*/ 4 h 16"/>
                <a:gd name="T8" fmla="*/ 5 w 42"/>
                <a:gd name="T9" fmla="*/ 12 h 16"/>
                <a:gd name="T10" fmla="*/ 36 w 42"/>
                <a:gd name="T11" fmla="*/ 13 h 16"/>
                <a:gd name="T12" fmla="*/ 36 w 42"/>
                <a:gd name="T13" fmla="*/ 4 h 16"/>
                <a:gd name="T14" fmla="*/ 7 w 42"/>
                <a:gd name="T15" fmla="*/ 4 h 16"/>
                <a:gd name="T16" fmla="*/ 6 w 42"/>
                <a:gd name="T17" fmla="*/ 13 h 16"/>
                <a:gd name="T18" fmla="*/ 25 w 42"/>
                <a:gd name="T19" fmla="*/ 15 h 16"/>
                <a:gd name="T20" fmla="*/ 27 w 42"/>
                <a:gd name="T21" fmla="*/ 7 h 16"/>
                <a:gd name="T22" fmla="*/ 14 w 42"/>
                <a:gd name="T23" fmla="*/ 3 h 16"/>
                <a:gd name="T24" fmla="*/ 10 w 42"/>
                <a:gd name="T2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6">
                  <a:moveTo>
                    <a:pt x="10" y="11"/>
                  </a:moveTo>
                  <a:cubicBezTo>
                    <a:pt x="15" y="14"/>
                    <a:pt x="21" y="15"/>
                    <a:pt x="27" y="16"/>
                  </a:cubicBezTo>
                  <a:cubicBezTo>
                    <a:pt x="31" y="16"/>
                    <a:pt x="33" y="9"/>
                    <a:pt x="29" y="7"/>
                  </a:cubicBezTo>
                  <a:cubicBezTo>
                    <a:pt x="22" y="4"/>
                    <a:pt x="14" y="4"/>
                    <a:pt x="6" y="4"/>
                  </a:cubicBezTo>
                  <a:cubicBezTo>
                    <a:pt x="1" y="3"/>
                    <a:pt x="0" y="11"/>
                    <a:pt x="5" y="12"/>
                  </a:cubicBezTo>
                  <a:cubicBezTo>
                    <a:pt x="15" y="15"/>
                    <a:pt x="26" y="13"/>
                    <a:pt x="36" y="13"/>
                  </a:cubicBezTo>
                  <a:cubicBezTo>
                    <a:pt x="42" y="13"/>
                    <a:pt x="42" y="4"/>
                    <a:pt x="36" y="4"/>
                  </a:cubicBezTo>
                  <a:cubicBezTo>
                    <a:pt x="27" y="4"/>
                    <a:pt x="17" y="6"/>
                    <a:pt x="7" y="4"/>
                  </a:cubicBezTo>
                  <a:cubicBezTo>
                    <a:pt x="7" y="7"/>
                    <a:pt x="7" y="10"/>
                    <a:pt x="6" y="13"/>
                  </a:cubicBezTo>
                  <a:cubicBezTo>
                    <a:pt x="12" y="13"/>
                    <a:pt x="19" y="13"/>
                    <a:pt x="25" y="15"/>
                  </a:cubicBezTo>
                  <a:cubicBezTo>
                    <a:pt x="25" y="12"/>
                    <a:pt x="26" y="10"/>
                    <a:pt x="27" y="7"/>
                  </a:cubicBezTo>
                  <a:cubicBezTo>
                    <a:pt x="22" y="7"/>
                    <a:pt x="18" y="6"/>
                    <a:pt x="14" y="3"/>
                  </a:cubicBezTo>
                  <a:cubicBezTo>
                    <a:pt x="9" y="0"/>
                    <a:pt x="5" y="7"/>
                    <a:pt x="10"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76"/>
            <p:cNvSpPr/>
            <p:nvPr/>
          </p:nvSpPr>
          <p:spPr bwMode="auto">
            <a:xfrm>
              <a:off x="2887663" y="5902325"/>
              <a:ext cx="107950" cy="38100"/>
            </a:xfrm>
            <a:custGeom>
              <a:avLst/>
              <a:gdLst>
                <a:gd name="T0" fmla="*/ 9 w 34"/>
                <a:gd name="T1" fmla="*/ 10 h 12"/>
                <a:gd name="T2" fmla="*/ 29 w 34"/>
                <a:gd name="T3" fmla="*/ 11 h 12"/>
                <a:gd name="T4" fmla="*/ 29 w 34"/>
                <a:gd name="T5" fmla="*/ 2 h 12"/>
                <a:gd name="T6" fmla="*/ 6 w 34"/>
                <a:gd name="T7" fmla="*/ 2 h 12"/>
                <a:gd name="T8" fmla="*/ 6 w 34"/>
                <a:gd name="T9" fmla="*/ 11 h 12"/>
                <a:gd name="T10" fmla="*/ 29 w 34"/>
                <a:gd name="T11" fmla="*/ 11 h 12"/>
                <a:gd name="T12" fmla="*/ 29 w 34"/>
                <a:gd name="T13" fmla="*/ 2 h 12"/>
                <a:gd name="T14" fmla="*/ 11 w 34"/>
                <a:gd name="T15" fmla="*/ 1 h 12"/>
                <a:gd name="T16" fmla="*/ 9 w 34"/>
                <a:gd name="T17"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2">
                  <a:moveTo>
                    <a:pt x="9" y="10"/>
                  </a:moveTo>
                  <a:cubicBezTo>
                    <a:pt x="15" y="11"/>
                    <a:pt x="22" y="11"/>
                    <a:pt x="29" y="11"/>
                  </a:cubicBezTo>
                  <a:cubicBezTo>
                    <a:pt x="29" y="8"/>
                    <a:pt x="29" y="5"/>
                    <a:pt x="29" y="2"/>
                  </a:cubicBezTo>
                  <a:cubicBezTo>
                    <a:pt x="21" y="2"/>
                    <a:pt x="14" y="2"/>
                    <a:pt x="6" y="2"/>
                  </a:cubicBezTo>
                  <a:cubicBezTo>
                    <a:pt x="0" y="2"/>
                    <a:pt x="0" y="11"/>
                    <a:pt x="6" y="11"/>
                  </a:cubicBezTo>
                  <a:cubicBezTo>
                    <a:pt x="14" y="11"/>
                    <a:pt x="21" y="11"/>
                    <a:pt x="29" y="11"/>
                  </a:cubicBezTo>
                  <a:cubicBezTo>
                    <a:pt x="34" y="12"/>
                    <a:pt x="34" y="3"/>
                    <a:pt x="29" y="2"/>
                  </a:cubicBezTo>
                  <a:cubicBezTo>
                    <a:pt x="23" y="2"/>
                    <a:pt x="16" y="2"/>
                    <a:pt x="11" y="1"/>
                  </a:cubicBezTo>
                  <a:cubicBezTo>
                    <a:pt x="5" y="0"/>
                    <a:pt x="3" y="9"/>
                    <a:pt x="9"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78"/>
            <p:cNvSpPr/>
            <p:nvPr/>
          </p:nvSpPr>
          <p:spPr bwMode="auto">
            <a:xfrm>
              <a:off x="3476625" y="5822950"/>
              <a:ext cx="92075" cy="41275"/>
            </a:xfrm>
            <a:custGeom>
              <a:avLst/>
              <a:gdLst>
                <a:gd name="T0" fmla="*/ 10 w 29"/>
                <a:gd name="T1" fmla="*/ 11 h 13"/>
                <a:gd name="T2" fmla="*/ 23 w 29"/>
                <a:gd name="T3" fmla="*/ 13 h 13"/>
                <a:gd name="T4" fmla="*/ 23 w 29"/>
                <a:gd name="T5" fmla="*/ 4 h 13"/>
                <a:gd name="T6" fmla="*/ 6 w 29"/>
                <a:gd name="T7" fmla="*/ 4 h 13"/>
                <a:gd name="T8" fmla="*/ 9 w 29"/>
                <a:gd name="T9" fmla="*/ 12 h 13"/>
                <a:gd name="T10" fmla="*/ 11 w 29"/>
                <a:gd name="T11" fmla="*/ 12 h 13"/>
                <a:gd name="T12" fmla="*/ 14 w 29"/>
                <a:gd name="T13" fmla="*/ 11 h 13"/>
                <a:gd name="T14" fmla="*/ 10 w 29"/>
                <a:gd name="T15" fmla="*/ 3 h 13"/>
                <a:gd name="T16" fmla="*/ 7 w 29"/>
                <a:gd name="T17" fmla="*/ 3 h 13"/>
                <a:gd name="T18" fmla="*/ 4 w 29"/>
                <a:gd name="T19" fmla="*/ 4 h 13"/>
                <a:gd name="T20" fmla="*/ 6 w 29"/>
                <a:gd name="T21" fmla="*/ 13 h 13"/>
                <a:gd name="T22" fmla="*/ 23 w 29"/>
                <a:gd name="T23" fmla="*/ 13 h 13"/>
                <a:gd name="T24" fmla="*/ 23 w 29"/>
                <a:gd name="T25" fmla="*/ 4 h 13"/>
                <a:gd name="T26" fmla="*/ 10 w 29"/>
                <a:gd name="T27" fmla="*/ 2 h 13"/>
                <a:gd name="T28" fmla="*/ 10 w 29"/>
                <a:gd name="T2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13">
                  <a:moveTo>
                    <a:pt x="10" y="11"/>
                  </a:moveTo>
                  <a:cubicBezTo>
                    <a:pt x="15" y="12"/>
                    <a:pt x="19" y="13"/>
                    <a:pt x="23" y="13"/>
                  </a:cubicBezTo>
                  <a:cubicBezTo>
                    <a:pt x="23" y="10"/>
                    <a:pt x="23" y="7"/>
                    <a:pt x="23" y="4"/>
                  </a:cubicBezTo>
                  <a:cubicBezTo>
                    <a:pt x="18" y="4"/>
                    <a:pt x="12" y="4"/>
                    <a:pt x="6" y="4"/>
                  </a:cubicBezTo>
                  <a:cubicBezTo>
                    <a:pt x="7" y="6"/>
                    <a:pt x="8" y="9"/>
                    <a:pt x="9" y="12"/>
                  </a:cubicBezTo>
                  <a:cubicBezTo>
                    <a:pt x="9" y="12"/>
                    <a:pt x="11" y="12"/>
                    <a:pt x="11" y="12"/>
                  </a:cubicBezTo>
                  <a:cubicBezTo>
                    <a:pt x="12" y="12"/>
                    <a:pt x="13" y="11"/>
                    <a:pt x="14" y="11"/>
                  </a:cubicBezTo>
                  <a:cubicBezTo>
                    <a:pt x="19" y="8"/>
                    <a:pt x="15" y="0"/>
                    <a:pt x="10" y="3"/>
                  </a:cubicBezTo>
                  <a:cubicBezTo>
                    <a:pt x="9" y="3"/>
                    <a:pt x="8" y="3"/>
                    <a:pt x="7" y="3"/>
                  </a:cubicBezTo>
                  <a:cubicBezTo>
                    <a:pt x="6" y="3"/>
                    <a:pt x="5" y="4"/>
                    <a:pt x="4" y="4"/>
                  </a:cubicBezTo>
                  <a:cubicBezTo>
                    <a:pt x="0" y="6"/>
                    <a:pt x="2" y="13"/>
                    <a:pt x="6" y="13"/>
                  </a:cubicBezTo>
                  <a:cubicBezTo>
                    <a:pt x="12" y="13"/>
                    <a:pt x="18" y="13"/>
                    <a:pt x="23" y="13"/>
                  </a:cubicBezTo>
                  <a:cubicBezTo>
                    <a:pt x="29" y="13"/>
                    <a:pt x="29" y="4"/>
                    <a:pt x="23" y="4"/>
                  </a:cubicBezTo>
                  <a:cubicBezTo>
                    <a:pt x="19" y="4"/>
                    <a:pt x="15" y="3"/>
                    <a:pt x="10" y="2"/>
                  </a:cubicBezTo>
                  <a:cubicBezTo>
                    <a:pt x="4" y="2"/>
                    <a:pt x="4" y="11"/>
                    <a:pt x="10"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79"/>
            <p:cNvSpPr/>
            <p:nvPr/>
          </p:nvSpPr>
          <p:spPr bwMode="auto">
            <a:xfrm>
              <a:off x="3389313" y="5956300"/>
              <a:ext cx="100013" cy="53975"/>
            </a:xfrm>
            <a:custGeom>
              <a:avLst/>
              <a:gdLst>
                <a:gd name="T0" fmla="*/ 3 w 32"/>
                <a:gd name="T1" fmla="*/ 8 h 17"/>
                <a:gd name="T2" fmla="*/ 26 w 32"/>
                <a:gd name="T3" fmla="*/ 14 h 17"/>
                <a:gd name="T4" fmla="*/ 26 w 32"/>
                <a:gd name="T5" fmla="*/ 5 h 17"/>
                <a:gd name="T6" fmla="*/ 5 w 32"/>
                <a:gd name="T7" fmla="*/ 5 h 17"/>
                <a:gd name="T8" fmla="*/ 5 w 32"/>
                <a:gd name="T9" fmla="*/ 14 h 17"/>
                <a:gd name="T10" fmla="*/ 23 w 32"/>
                <a:gd name="T11" fmla="*/ 15 h 17"/>
                <a:gd name="T12" fmla="*/ 25 w 32"/>
                <a:gd name="T13" fmla="*/ 7 h 17"/>
                <a:gd name="T14" fmla="*/ 5 w 32"/>
                <a:gd name="T15" fmla="*/ 5 h 17"/>
                <a:gd name="T16" fmla="*/ 5 w 32"/>
                <a:gd name="T17" fmla="*/ 14 h 17"/>
                <a:gd name="T18" fmla="*/ 26 w 32"/>
                <a:gd name="T19" fmla="*/ 14 h 17"/>
                <a:gd name="T20" fmla="*/ 26 w 32"/>
                <a:gd name="T21" fmla="*/ 5 h 17"/>
                <a:gd name="T22" fmla="*/ 17 w 32"/>
                <a:gd name="T23" fmla="*/ 5 h 17"/>
                <a:gd name="T24" fmla="*/ 13 w 32"/>
                <a:gd name="T25" fmla="*/ 5 h 17"/>
                <a:gd name="T26" fmla="*/ 11 w 32"/>
                <a:gd name="T27" fmla="*/ 4 h 17"/>
                <a:gd name="T28" fmla="*/ 12 w 32"/>
                <a:gd name="T29" fmla="*/ 5 h 17"/>
                <a:gd name="T30" fmla="*/ 3 w 32"/>
                <a:gd name="T31"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17">
                  <a:moveTo>
                    <a:pt x="3" y="8"/>
                  </a:moveTo>
                  <a:cubicBezTo>
                    <a:pt x="4" y="16"/>
                    <a:pt x="20" y="15"/>
                    <a:pt x="26" y="14"/>
                  </a:cubicBezTo>
                  <a:cubicBezTo>
                    <a:pt x="32" y="13"/>
                    <a:pt x="32" y="5"/>
                    <a:pt x="26" y="5"/>
                  </a:cubicBezTo>
                  <a:cubicBezTo>
                    <a:pt x="19" y="5"/>
                    <a:pt x="12" y="5"/>
                    <a:pt x="5" y="5"/>
                  </a:cubicBezTo>
                  <a:cubicBezTo>
                    <a:pt x="0" y="5"/>
                    <a:pt x="0" y="14"/>
                    <a:pt x="5" y="14"/>
                  </a:cubicBezTo>
                  <a:cubicBezTo>
                    <a:pt x="11" y="14"/>
                    <a:pt x="17" y="14"/>
                    <a:pt x="23" y="15"/>
                  </a:cubicBezTo>
                  <a:cubicBezTo>
                    <a:pt x="29" y="17"/>
                    <a:pt x="31" y="8"/>
                    <a:pt x="25" y="7"/>
                  </a:cubicBezTo>
                  <a:cubicBezTo>
                    <a:pt x="19" y="5"/>
                    <a:pt x="12" y="5"/>
                    <a:pt x="5" y="5"/>
                  </a:cubicBezTo>
                  <a:cubicBezTo>
                    <a:pt x="5" y="8"/>
                    <a:pt x="5" y="11"/>
                    <a:pt x="5" y="14"/>
                  </a:cubicBezTo>
                  <a:cubicBezTo>
                    <a:pt x="12" y="14"/>
                    <a:pt x="19" y="14"/>
                    <a:pt x="26" y="14"/>
                  </a:cubicBezTo>
                  <a:cubicBezTo>
                    <a:pt x="26" y="11"/>
                    <a:pt x="26" y="8"/>
                    <a:pt x="26" y="5"/>
                  </a:cubicBezTo>
                  <a:cubicBezTo>
                    <a:pt x="23" y="5"/>
                    <a:pt x="20" y="6"/>
                    <a:pt x="17" y="5"/>
                  </a:cubicBezTo>
                  <a:cubicBezTo>
                    <a:pt x="16" y="5"/>
                    <a:pt x="14" y="5"/>
                    <a:pt x="13" y="5"/>
                  </a:cubicBezTo>
                  <a:cubicBezTo>
                    <a:pt x="13" y="5"/>
                    <a:pt x="12" y="5"/>
                    <a:pt x="11" y="4"/>
                  </a:cubicBezTo>
                  <a:cubicBezTo>
                    <a:pt x="11" y="4"/>
                    <a:pt x="11" y="4"/>
                    <a:pt x="12" y="5"/>
                  </a:cubicBezTo>
                  <a:cubicBezTo>
                    <a:pt x="11" y="0"/>
                    <a:pt x="2" y="2"/>
                    <a:pt x="3" y="8"/>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80"/>
            <p:cNvSpPr/>
            <p:nvPr/>
          </p:nvSpPr>
          <p:spPr bwMode="auto">
            <a:xfrm>
              <a:off x="5389563" y="5819775"/>
              <a:ext cx="107950" cy="31750"/>
            </a:xfrm>
            <a:custGeom>
              <a:avLst/>
              <a:gdLst>
                <a:gd name="T0" fmla="*/ 12 w 34"/>
                <a:gd name="T1" fmla="*/ 9 h 10"/>
                <a:gd name="T2" fmla="*/ 29 w 34"/>
                <a:gd name="T3" fmla="*/ 9 h 10"/>
                <a:gd name="T4" fmla="*/ 29 w 34"/>
                <a:gd name="T5" fmla="*/ 0 h 10"/>
                <a:gd name="T6" fmla="*/ 6 w 34"/>
                <a:gd name="T7" fmla="*/ 1 h 10"/>
                <a:gd name="T8" fmla="*/ 6 w 34"/>
                <a:gd name="T9" fmla="*/ 10 h 10"/>
                <a:gd name="T10" fmla="*/ 29 w 34"/>
                <a:gd name="T11" fmla="*/ 9 h 10"/>
                <a:gd name="T12" fmla="*/ 29 w 34"/>
                <a:gd name="T13" fmla="*/ 0 h 10"/>
                <a:gd name="T14" fmla="*/ 12 w 34"/>
                <a:gd name="T15" fmla="*/ 0 h 10"/>
                <a:gd name="T16" fmla="*/ 12 w 34"/>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0">
                  <a:moveTo>
                    <a:pt x="12" y="9"/>
                  </a:moveTo>
                  <a:cubicBezTo>
                    <a:pt x="17" y="9"/>
                    <a:pt x="23" y="9"/>
                    <a:pt x="29" y="9"/>
                  </a:cubicBezTo>
                  <a:cubicBezTo>
                    <a:pt x="29" y="6"/>
                    <a:pt x="29" y="3"/>
                    <a:pt x="29" y="0"/>
                  </a:cubicBezTo>
                  <a:cubicBezTo>
                    <a:pt x="21" y="0"/>
                    <a:pt x="14" y="1"/>
                    <a:pt x="6" y="1"/>
                  </a:cubicBezTo>
                  <a:cubicBezTo>
                    <a:pt x="0" y="1"/>
                    <a:pt x="0" y="10"/>
                    <a:pt x="6" y="10"/>
                  </a:cubicBezTo>
                  <a:cubicBezTo>
                    <a:pt x="14" y="10"/>
                    <a:pt x="21" y="9"/>
                    <a:pt x="29" y="9"/>
                  </a:cubicBezTo>
                  <a:cubicBezTo>
                    <a:pt x="34" y="9"/>
                    <a:pt x="34" y="0"/>
                    <a:pt x="29" y="0"/>
                  </a:cubicBezTo>
                  <a:cubicBezTo>
                    <a:pt x="23" y="0"/>
                    <a:pt x="17" y="0"/>
                    <a:pt x="12" y="0"/>
                  </a:cubicBezTo>
                  <a:cubicBezTo>
                    <a:pt x="6" y="0"/>
                    <a:pt x="6" y="9"/>
                    <a:pt x="12" y="9"/>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81"/>
            <p:cNvSpPr/>
            <p:nvPr/>
          </p:nvSpPr>
          <p:spPr bwMode="auto">
            <a:xfrm>
              <a:off x="5683250" y="5943600"/>
              <a:ext cx="92075" cy="41275"/>
            </a:xfrm>
            <a:custGeom>
              <a:avLst/>
              <a:gdLst>
                <a:gd name="T0" fmla="*/ 14 w 29"/>
                <a:gd name="T1" fmla="*/ 11 h 13"/>
                <a:gd name="T2" fmla="*/ 23 w 29"/>
                <a:gd name="T3" fmla="*/ 13 h 13"/>
                <a:gd name="T4" fmla="*/ 24 w 29"/>
                <a:gd name="T5" fmla="*/ 4 h 13"/>
                <a:gd name="T6" fmla="*/ 14 w 29"/>
                <a:gd name="T7" fmla="*/ 3 h 13"/>
                <a:gd name="T8" fmla="*/ 9 w 29"/>
                <a:gd name="T9" fmla="*/ 3 h 13"/>
                <a:gd name="T10" fmla="*/ 7 w 29"/>
                <a:gd name="T11" fmla="*/ 3 h 13"/>
                <a:gd name="T12" fmla="*/ 9 w 29"/>
                <a:gd name="T13" fmla="*/ 4 h 13"/>
                <a:gd name="T14" fmla="*/ 10 w 29"/>
                <a:gd name="T15" fmla="*/ 8 h 13"/>
                <a:gd name="T16" fmla="*/ 7 w 29"/>
                <a:gd name="T17" fmla="*/ 11 h 13"/>
                <a:gd name="T18" fmla="*/ 5 w 29"/>
                <a:gd name="T19" fmla="*/ 2 h 13"/>
                <a:gd name="T20" fmla="*/ 2 w 29"/>
                <a:gd name="T21" fmla="*/ 9 h 13"/>
                <a:gd name="T22" fmla="*/ 7 w 29"/>
                <a:gd name="T23" fmla="*/ 12 h 13"/>
                <a:gd name="T24" fmla="*/ 22 w 29"/>
                <a:gd name="T25" fmla="*/ 13 h 13"/>
                <a:gd name="T26" fmla="*/ 23 w 29"/>
                <a:gd name="T27" fmla="*/ 4 h 13"/>
                <a:gd name="T28" fmla="*/ 14 w 29"/>
                <a:gd name="T29" fmla="*/ 2 h 13"/>
                <a:gd name="T30" fmla="*/ 14 w 29"/>
                <a:gd name="T3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3">
                  <a:moveTo>
                    <a:pt x="14" y="11"/>
                  </a:moveTo>
                  <a:cubicBezTo>
                    <a:pt x="17" y="11"/>
                    <a:pt x="20" y="12"/>
                    <a:pt x="23" y="13"/>
                  </a:cubicBezTo>
                  <a:cubicBezTo>
                    <a:pt x="28" y="13"/>
                    <a:pt x="29" y="5"/>
                    <a:pt x="24" y="4"/>
                  </a:cubicBezTo>
                  <a:cubicBezTo>
                    <a:pt x="21" y="3"/>
                    <a:pt x="17" y="3"/>
                    <a:pt x="14" y="3"/>
                  </a:cubicBezTo>
                  <a:cubicBezTo>
                    <a:pt x="12" y="3"/>
                    <a:pt x="11" y="3"/>
                    <a:pt x="9" y="3"/>
                  </a:cubicBezTo>
                  <a:cubicBezTo>
                    <a:pt x="9" y="3"/>
                    <a:pt x="8" y="3"/>
                    <a:pt x="7" y="3"/>
                  </a:cubicBezTo>
                  <a:cubicBezTo>
                    <a:pt x="6" y="3"/>
                    <a:pt x="8" y="3"/>
                    <a:pt x="9" y="4"/>
                  </a:cubicBezTo>
                  <a:cubicBezTo>
                    <a:pt x="9" y="5"/>
                    <a:pt x="10" y="7"/>
                    <a:pt x="10" y="8"/>
                  </a:cubicBezTo>
                  <a:cubicBezTo>
                    <a:pt x="9" y="9"/>
                    <a:pt x="8" y="10"/>
                    <a:pt x="7" y="11"/>
                  </a:cubicBezTo>
                  <a:cubicBezTo>
                    <a:pt x="13" y="9"/>
                    <a:pt x="10" y="0"/>
                    <a:pt x="5" y="2"/>
                  </a:cubicBezTo>
                  <a:cubicBezTo>
                    <a:pt x="2" y="3"/>
                    <a:pt x="0" y="6"/>
                    <a:pt x="2" y="9"/>
                  </a:cubicBezTo>
                  <a:cubicBezTo>
                    <a:pt x="3" y="11"/>
                    <a:pt x="5" y="12"/>
                    <a:pt x="7" y="12"/>
                  </a:cubicBezTo>
                  <a:cubicBezTo>
                    <a:pt x="12" y="12"/>
                    <a:pt x="17" y="11"/>
                    <a:pt x="22" y="13"/>
                  </a:cubicBezTo>
                  <a:cubicBezTo>
                    <a:pt x="22" y="10"/>
                    <a:pt x="23" y="7"/>
                    <a:pt x="23" y="4"/>
                  </a:cubicBezTo>
                  <a:cubicBezTo>
                    <a:pt x="20" y="3"/>
                    <a:pt x="17" y="2"/>
                    <a:pt x="14" y="2"/>
                  </a:cubicBezTo>
                  <a:cubicBezTo>
                    <a:pt x="8" y="2"/>
                    <a:pt x="8" y="11"/>
                    <a:pt x="14"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82"/>
            <p:cNvSpPr/>
            <p:nvPr/>
          </p:nvSpPr>
          <p:spPr bwMode="auto">
            <a:xfrm>
              <a:off x="6111875" y="5876925"/>
              <a:ext cx="98425" cy="38100"/>
            </a:xfrm>
            <a:custGeom>
              <a:avLst/>
              <a:gdLst>
                <a:gd name="T0" fmla="*/ 12 w 31"/>
                <a:gd name="T1" fmla="*/ 12 h 12"/>
                <a:gd name="T2" fmla="*/ 25 w 31"/>
                <a:gd name="T3" fmla="*/ 12 h 12"/>
                <a:gd name="T4" fmla="*/ 25 w 31"/>
                <a:gd name="T5" fmla="*/ 3 h 12"/>
                <a:gd name="T6" fmla="*/ 7 w 31"/>
                <a:gd name="T7" fmla="*/ 1 h 12"/>
                <a:gd name="T8" fmla="*/ 8 w 31"/>
                <a:gd name="T9" fmla="*/ 10 h 12"/>
                <a:gd name="T10" fmla="*/ 26 w 31"/>
                <a:gd name="T11" fmla="*/ 9 h 12"/>
                <a:gd name="T12" fmla="*/ 26 w 31"/>
                <a:gd name="T13" fmla="*/ 0 h 12"/>
                <a:gd name="T14" fmla="*/ 6 w 31"/>
                <a:gd name="T15" fmla="*/ 2 h 12"/>
                <a:gd name="T16" fmla="*/ 7 w 31"/>
                <a:gd name="T17" fmla="*/ 10 h 12"/>
                <a:gd name="T18" fmla="*/ 25 w 31"/>
                <a:gd name="T19" fmla="*/ 12 h 12"/>
                <a:gd name="T20" fmla="*/ 25 w 31"/>
                <a:gd name="T21" fmla="*/ 3 h 12"/>
                <a:gd name="T22" fmla="*/ 12 w 31"/>
                <a:gd name="T23" fmla="*/ 3 h 12"/>
                <a:gd name="T24" fmla="*/ 12 w 31"/>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12">
                  <a:moveTo>
                    <a:pt x="12" y="12"/>
                  </a:moveTo>
                  <a:cubicBezTo>
                    <a:pt x="17" y="12"/>
                    <a:pt x="21" y="12"/>
                    <a:pt x="25" y="12"/>
                  </a:cubicBezTo>
                  <a:cubicBezTo>
                    <a:pt x="31" y="12"/>
                    <a:pt x="31" y="3"/>
                    <a:pt x="25" y="3"/>
                  </a:cubicBezTo>
                  <a:cubicBezTo>
                    <a:pt x="19" y="3"/>
                    <a:pt x="13" y="2"/>
                    <a:pt x="7" y="1"/>
                  </a:cubicBezTo>
                  <a:cubicBezTo>
                    <a:pt x="7" y="4"/>
                    <a:pt x="8" y="7"/>
                    <a:pt x="8" y="10"/>
                  </a:cubicBezTo>
                  <a:cubicBezTo>
                    <a:pt x="14" y="9"/>
                    <a:pt x="20" y="9"/>
                    <a:pt x="26" y="9"/>
                  </a:cubicBezTo>
                  <a:cubicBezTo>
                    <a:pt x="31" y="10"/>
                    <a:pt x="31" y="1"/>
                    <a:pt x="26" y="0"/>
                  </a:cubicBezTo>
                  <a:cubicBezTo>
                    <a:pt x="19" y="0"/>
                    <a:pt x="12" y="0"/>
                    <a:pt x="6" y="2"/>
                  </a:cubicBezTo>
                  <a:cubicBezTo>
                    <a:pt x="0" y="3"/>
                    <a:pt x="2" y="10"/>
                    <a:pt x="7" y="10"/>
                  </a:cubicBezTo>
                  <a:cubicBezTo>
                    <a:pt x="13" y="11"/>
                    <a:pt x="19" y="12"/>
                    <a:pt x="25" y="12"/>
                  </a:cubicBezTo>
                  <a:cubicBezTo>
                    <a:pt x="25" y="9"/>
                    <a:pt x="25" y="6"/>
                    <a:pt x="25" y="3"/>
                  </a:cubicBezTo>
                  <a:cubicBezTo>
                    <a:pt x="21" y="3"/>
                    <a:pt x="17" y="3"/>
                    <a:pt x="12" y="3"/>
                  </a:cubicBezTo>
                  <a:cubicBezTo>
                    <a:pt x="7" y="3"/>
                    <a:pt x="7" y="12"/>
                    <a:pt x="12" y="1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83"/>
            <p:cNvSpPr/>
            <p:nvPr/>
          </p:nvSpPr>
          <p:spPr bwMode="auto">
            <a:xfrm>
              <a:off x="4035425" y="5681663"/>
              <a:ext cx="101600" cy="28575"/>
            </a:xfrm>
            <a:custGeom>
              <a:avLst/>
              <a:gdLst>
                <a:gd name="T0" fmla="*/ 13 w 32"/>
                <a:gd name="T1" fmla="*/ 9 h 9"/>
                <a:gd name="T2" fmla="*/ 26 w 32"/>
                <a:gd name="T3" fmla="*/ 9 h 9"/>
                <a:gd name="T4" fmla="*/ 26 w 32"/>
                <a:gd name="T5" fmla="*/ 0 h 9"/>
                <a:gd name="T6" fmla="*/ 6 w 32"/>
                <a:gd name="T7" fmla="*/ 0 h 9"/>
                <a:gd name="T8" fmla="*/ 6 w 32"/>
                <a:gd name="T9" fmla="*/ 9 h 9"/>
                <a:gd name="T10" fmla="*/ 26 w 32"/>
                <a:gd name="T11" fmla="*/ 9 h 9"/>
                <a:gd name="T12" fmla="*/ 26 w 32"/>
                <a:gd name="T13" fmla="*/ 0 h 9"/>
                <a:gd name="T14" fmla="*/ 13 w 32"/>
                <a:gd name="T15" fmla="*/ 0 h 9"/>
                <a:gd name="T16" fmla="*/ 13 w 3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9">
                  <a:moveTo>
                    <a:pt x="13" y="9"/>
                  </a:moveTo>
                  <a:cubicBezTo>
                    <a:pt x="18" y="9"/>
                    <a:pt x="22" y="9"/>
                    <a:pt x="26" y="9"/>
                  </a:cubicBezTo>
                  <a:cubicBezTo>
                    <a:pt x="32" y="9"/>
                    <a:pt x="32" y="0"/>
                    <a:pt x="26" y="0"/>
                  </a:cubicBezTo>
                  <a:cubicBezTo>
                    <a:pt x="20" y="0"/>
                    <a:pt x="13" y="0"/>
                    <a:pt x="6" y="0"/>
                  </a:cubicBezTo>
                  <a:cubicBezTo>
                    <a:pt x="0" y="0"/>
                    <a:pt x="0" y="9"/>
                    <a:pt x="6" y="9"/>
                  </a:cubicBezTo>
                  <a:cubicBezTo>
                    <a:pt x="13" y="9"/>
                    <a:pt x="20" y="9"/>
                    <a:pt x="26" y="9"/>
                  </a:cubicBezTo>
                  <a:cubicBezTo>
                    <a:pt x="26" y="6"/>
                    <a:pt x="26" y="3"/>
                    <a:pt x="26" y="0"/>
                  </a:cubicBezTo>
                  <a:cubicBezTo>
                    <a:pt x="22" y="0"/>
                    <a:pt x="18" y="0"/>
                    <a:pt x="13" y="0"/>
                  </a:cubicBezTo>
                  <a:cubicBezTo>
                    <a:pt x="8" y="0"/>
                    <a:pt x="8" y="9"/>
                    <a:pt x="13" y="9"/>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84"/>
            <p:cNvSpPr/>
            <p:nvPr/>
          </p:nvSpPr>
          <p:spPr bwMode="auto">
            <a:xfrm>
              <a:off x="4805363" y="5557838"/>
              <a:ext cx="123825" cy="41275"/>
            </a:xfrm>
            <a:custGeom>
              <a:avLst/>
              <a:gdLst>
                <a:gd name="T0" fmla="*/ 19 w 39"/>
                <a:gd name="T1" fmla="*/ 10 h 13"/>
                <a:gd name="T2" fmla="*/ 35 w 39"/>
                <a:gd name="T3" fmla="*/ 12 h 13"/>
                <a:gd name="T4" fmla="*/ 35 w 39"/>
                <a:gd name="T5" fmla="*/ 3 h 13"/>
                <a:gd name="T6" fmla="*/ 6 w 39"/>
                <a:gd name="T7" fmla="*/ 1 h 13"/>
                <a:gd name="T8" fmla="*/ 6 w 39"/>
                <a:gd name="T9" fmla="*/ 10 h 13"/>
                <a:gd name="T10" fmla="*/ 33 w 39"/>
                <a:gd name="T11" fmla="*/ 12 h 13"/>
                <a:gd name="T12" fmla="*/ 33 w 39"/>
                <a:gd name="T13" fmla="*/ 3 h 13"/>
                <a:gd name="T14" fmla="*/ 19 w 39"/>
                <a:gd name="T15" fmla="*/ 1 h 13"/>
                <a:gd name="T16" fmla="*/ 19 w 39"/>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
                  <a:moveTo>
                    <a:pt x="19" y="10"/>
                  </a:moveTo>
                  <a:cubicBezTo>
                    <a:pt x="24" y="11"/>
                    <a:pt x="29" y="13"/>
                    <a:pt x="35" y="12"/>
                  </a:cubicBezTo>
                  <a:cubicBezTo>
                    <a:pt x="39" y="11"/>
                    <a:pt x="39" y="4"/>
                    <a:pt x="35" y="3"/>
                  </a:cubicBezTo>
                  <a:cubicBezTo>
                    <a:pt x="25" y="1"/>
                    <a:pt x="15" y="1"/>
                    <a:pt x="6" y="1"/>
                  </a:cubicBezTo>
                  <a:cubicBezTo>
                    <a:pt x="0" y="1"/>
                    <a:pt x="0" y="10"/>
                    <a:pt x="6" y="10"/>
                  </a:cubicBezTo>
                  <a:cubicBezTo>
                    <a:pt x="15" y="10"/>
                    <a:pt x="24" y="10"/>
                    <a:pt x="33" y="12"/>
                  </a:cubicBezTo>
                  <a:cubicBezTo>
                    <a:pt x="33" y="9"/>
                    <a:pt x="33" y="6"/>
                    <a:pt x="33" y="3"/>
                  </a:cubicBezTo>
                  <a:cubicBezTo>
                    <a:pt x="28" y="4"/>
                    <a:pt x="23" y="2"/>
                    <a:pt x="19" y="1"/>
                  </a:cubicBezTo>
                  <a:cubicBezTo>
                    <a:pt x="13" y="0"/>
                    <a:pt x="13" y="9"/>
                    <a:pt x="19" y="1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85"/>
            <p:cNvSpPr/>
            <p:nvPr/>
          </p:nvSpPr>
          <p:spPr bwMode="auto">
            <a:xfrm>
              <a:off x="5842000" y="5783263"/>
              <a:ext cx="120650" cy="52387"/>
            </a:xfrm>
            <a:custGeom>
              <a:avLst/>
              <a:gdLst>
                <a:gd name="T0" fmla="*/ 21 w 38"/>
                <a:gd name="T1" fmla="*/ 7 h 17"/>
                <a:gd name="T2" fmla="*/ 21 w 38"/>
                <a:gd name="T3" fmla="*/ 12 h 17"/>
                <a:gd name="T4" fmla="*/ 25 w 38"/>
                <a:gd name="T5" fmla="*/ 12 h 17"/>
                <a:gd name="T6" fmla="*/ 32 w 38"/>
                <a:gd name="T7" fmla="*/ 13 h 17"/>
                <a:gd name="T8" fmla="*/ 32 w 38"/>
                <a:gd name="T9" fmla="*/ 4 h 17"/>
                <a:gd name="T10" fmla="*/ 6 w 38"/>
                <a:gd name="T11" fmla="*/ 3 h 17"/>
                <a:gd name="T12" fmla="*/ 6 w 38"/>
                <a:gd name="T13" fmla="*/ 12 h 17"/>
                <a:gd name="T14" fmla="*/ 32 w 38"/>
                <a:gd name="T15" fmla="*/ 13 h 17"/>
                <a:gd name="T16" fmla="*/ 32 w 38"/>
                <a:gd name="T17" fmla="*/ 4 h 17"/>
                <a:gd name="T18" fmla="*/ 13 w 38"/>
                <a:gd name="T19" fmla="*/ 12 h 17"/>
                <a:gd name="T20" fmla="*/ 21 w 38"/>
                <a:gd name="T21"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7">
                  <a:moveTo>
                    <a:pt x="21" y="7"/>
                  </a:moveTo>
                  <a:cubicBezTo>
                    <a:pt x="18" y="10"/>
                    <a:pt x="18" y="12"/>
                    <a:pt x="21" y="12"/>
                  </a:cubicBezTo>
                  <a:cubicBezTo>
                    <a:pt x="22" y="12"/>
                    <a:pt x="23" y="12"/>
                    <a:pt x="25" y="12"/>
                  </a:cubicBezTo>
                  <a:cubicBezTo>
                    <a:pt x="27" y="12"/>
                    <a:pt x="30" y="13"/>
                    <a:pt x="32" y="13"/>
                  </a:cubicBezTo>
                  <a:cubicBezTo>
                    <a:pt x="32" y="10"/>
                    <a:pt x="32" y="7"/>
                    <a:pt x="32" y="4"/>
                  </a:cubicBezTo>
                  <a:cubicBezTo>
                    <a:pt x="23" y="4"/>
                    <a:pt x="15" y="3"/>
                    <a:pt x="6" y="3"/>
                  </a:cubicBezTo>
                  <a:cubicBezTo>
                    <a:pt x="0" y="3"/>
                    <a:pt x="0" y="12"/>
                    <a:pt x="6" y="12"/>
                  </a:cubicBezTo>
                  <a:cubicBezTo>
                    <a:pt x="15" y="12"/>
                    <a:pt x="23" y="13"/>
                    <a:pt x="32" y="13"/>
                  </a:cubicBezTo>
                  <a:cubicBezTo>
                    <a:pt x="38" y="13"/>
                    <a:pt x="38" y="4"/>
                    <a:pt x="32" y="4"/>
                  </a:cubicBezTo>
                  <a:cubicBezTo>
                    <a:pt x="27" y="4"/>
                    <a:pt x="7" y="0"/>
                    <a:pt x="13" y="12"/>
                  </a:cubicBezTo>
                  <a:cubicBezTo>
                    <a:pt x="16" y="17"/>
                    <a:pt x="24" y="12"/>
                    <a:pt x="21" y="7"/>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87"/>
            <p:cNvSpPr/>
            <p:nvPr/>
          </p:nvSpPr>
          <p:spPr bwMode="auto">
            <a:xfrm>
              <a:off x="4979988" y="5046663"/>
              <a:ext cx="133350" cy="41275"/>
            </a:xfrm>
            <a:custGeom>
              <a:avLst/>
              <a:gdLst>
                <a:gd name="T0" fmla="*/ 25 w 42"/>
                <a:gd name="T1" fmla="*/ 0 h 13"/>
                <a:gd name="T2" fmla="*/ 23 w 42"/>
                <a:gd name="T3" fmla="*/ 0 h 13"/>
                <a:gd name="T4" fmla="*/ 22 w 42"/>
                <a:gd name="T5" fmla="*/ 9 h 13"/>
                <a:gd name="T6" fmla="*/ 36 w 42"/>
                <a:gd name="T7" fmla="*/ 11 h 13"/>
                <a:gd name="T8" fmla="*/ 36 w 42"/>
                <a:gd name="T9" fmla="*/ 2 h 13"/>
                <a:gd name="T10" fmla="*/ 6 w 42"/>
                <a:gd name="T11" fmla="*/ 4 h 13"/>
                <a:gd name="T12" fmla="*/ 6 w 42"/>
                <a:gd name="T13" fmla="*/ 13 h 13"/>
                <a:gd name="T14" fmla="*/ 36 w 42"/>
                <a:gd name="T15" fmla="*/ 11 h 13"/>
                <a:gd name="T16" fmla="*/ 36 w 42"/>
                <a:gd name="T17" fmla="*/ 2 h 13"/>
                <a:gd name="T18" fmla="*/ 31 w 42"/>
                <a:gd name="T19" fmla="*/ 1 h 13"/>
                <a:gd name="T20" fmla="*/ 26 w 42"/>
                <a:gd name="T21" fmla="*/ 1 h 13"/>
                <a:gd name="T22" fmla="*/ 25 w 42"/>
                <a:gd name="T23" fmla="*/ 9 h 13"/>
                <a:gd name="T24" fmla="*/ 25 w 42"/>
                <a:gd name="T25" fmla="*/ 9 h 13"/>
                <a:gd name="T26" fmla="*/ 25 w 42"/>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13">
                  <a:moveTo>
                    <a:pt x="25" y="0"/>
                  </a:moveTo>
                  <a:cubicBezTo>
                    <a:pt x="24" y="0"/>
                    <a:pt x="24" y="0"/>
                    <a:pt x="23" y="0"/>
                  </a:cubicBezTo>
                  <a:cubicBezTo>
                    <a:pt x="19" y="1"/>
                    <a:pt x="19" y="7"/>
                    <a:pt x="22" y="9"/>
                  </a:cubicBezTo>
                  <a:cubicBezTo>
                    <a:pt x="25" y="11"/>
                    <a:pt x="32" y="11"/>
                    <a:pt x="36" y="11"/>
                  </a:cubicBezTo>
                  <a:cubicBezTo>
                    <a:pt x="36" y="8"/>
                    <a:pt x="36" y="5"/>
                    <a:pt x="36" y="2"/>
                  </a:cubicBezTo>
                  <a:cubicBezTo>
                    <a:pt x="26" y="3"/>
                    <a:pt x="16" y="4"/>
                    <a:pt x="6" y="4"/>
                  </a:cubicBezTo>
                  <a:cubicBezTo>
                    <a:pt x="0" y="4"/>
                    <a:pt x="0" y="13"/>
                    <a:pt x="6" y="13"/>
                  </a:cubicBezTo>
                  <a:cubicBezTo>
                    <a:pt x="16" y="13"/>
                    <a:pt x="26" y="12"/>
                    <a:pt x="36" y="11"/>
                  </a:cubicBezTo>
                  <a:cubicBezTo>
                    <a:pt x="42" y="10"/>
                    <a:pt x="42" y="2"/>
                    <a:pt x="36" y="2"/>
                  </a:cubicBezTo>
                  <a:cubicBezTo>
                    <a:pt x="34" y="2"/>
                    <a:pt x="32" y="1"/>
                    <a:pt x="31" y="1"/>
                  </a:cubicBezTo>
                  <a:cubicBezTo>
                    <a:pt x="30" y="1"/>
                    <a:pt x="26" y="0"/>
                    <a:pt x="26" y="1"/>
                  </a:cubicBezTo>
                  <a:cubicBezTo>
                    <a:pt x="26" y="4"/>
                    <a:pt x="26" y="6"/>
                    <a:pt x="25" y="9"/>
                  </a:cubicBezTo>
                  <a:cubicBezTo>
                    <a:pt x="25" y="9"/>
                    <a:pt x="25" y="9"/>
                    <a:pt x="25" y="9"/>
                  </a:cubicBezTo>
                  <a:cubicBezTo>
                    <a:pt x="31" y="9"/>
                    <a:pt x="31" y="0"/>
                    <a:pt x="25" y="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88"/>
            <p:cNvSpPr/>
            <p:nvPr/>
          </p:nvSpPr>
          <p:spPr bwMode="auto">
            <a:xfrm>
              <a:off x="2989263" y="5773738"/>
              <a:ext cx="98425" cy="93662"/>
            </a:xfrm>
            <a:custGeom>
              <a:avLst/>
              <a:gdLst>
                <a:gd name="T0" fmla="*/ 12 w 31"/>
                <a:gd name="T1" fmla="*/ 21 h 30"/>
                <a:gd name="T2" fmla="*/ 21 w 31"/>
                <a:gd name="T3" fmla="*/ 9 h 30"/>
                <a:gd name="T4" fmla="*/ 17 w 31"/>
                <a:gd name="T5" fmla="*/ 7 h 30"/>
                <a:gd name="T6" fmla="*/ 22 w 31"/>
                <a:gd name="T7" fmla="*/ 23 h 30"/>
                <a:gd name="T8" fmla="*/ 25 w 31"/>
                <a:gd name="T9" fmla="*/ 19 h 30"/>
                <a:gd name="T10" fmla="*/ 9 w 31"/>
                <a:gd name="T11" fmla="*/ 20 h 30"/>
                <a:gd name="T12" fmla="*/ 7 w 31"/>
                <a:gd name="T13" fmla="*/ 29 h 30"/>
                <a:gd name="T14" fmla="*/ 27 w 31"/>
                <a:gd name="T15" fmla="*/ 28 h 30"/>
                <a:gd name="T16" fmla="*/ 31 w 31"/>
                <a:gd name="T17" fmla="*/ 23 h 30"/>
                <a:gd name="T18" fmla="*/ 25 w 31"/>
                <a:gd name="T19" fmla="*/ 2 h 30"/>
                <a:gd name="T20" fmla="*/ 21 w 31"/>
                <a:gd name="T21" fmla="*/ 0 h 30"/>
                <a:gd name="T22" fmla="*/ 4 w 31"/>
                <a:gd name="T23" fmla="*/ 9 h 30"/>
                <a:gd name="T24" fmla="*/ 4 w 31"/>
                <a:gd name="T25" fmla="*/ 25 h 30"/>
                <a:gd name="T26" fmla="*/ 12 w 31"/>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0">
                  <a:moveTo>
                    <a:pt x="12" y="21"/>
                  </a:moveTo>
                  <a:cubicBezTo>
                    <a:pt x="8" y="14"/>
                    <a:pt x="15" y="10"/>
                    <a:pt x="21" y="9"/>
                  </a:cubicBezTo>
                  <a:cubicBezTo>
                    <a:pt x="20" y="8"/>
                    <a:pt x="18" y="7"/>
                    <a:pt x="17" y="7"/>
                  </a:cubicBezTo>
                  <a:cubicBezTo>
                    <a:pt x="20" y="12"/>
                    <a:pt x="22" y="17"/>
                    <a:pt x="22" y="23"/>
                  </a:cubicBezTo>
                  <a:cubicBezTo>
                    <a:pt x="23" y="22"/>
                    <a:pt x="24" y="21"/>
                    <a:pt x="25" y="19"/>
                  </a:cubicBezTo>
                  <a:cubicBezTo>
                    <a:pt x="20" y="20"/>
                    <a:pt x="14" y="21"/>
                    <a:pt x="9" y="20"/>
                  </a:cubicBezTo>
                  <a:cubicBezTo>
                    <a:pt x="3" y="19"/>
                    <a:pt x="1" y="28"/>
                    <a:pt x="7" y="29"/>
                  </a:cubicBezTo>
                  <a:cubicBezTo>
                    <a:pt x="14" y="30"/>
                    <a:pt x="20" y="29"/>
                    <a:pt x="27" y="28"/>
                  </a:cubicBezTo>
                  <a:cubicBezTo>
                    <a:pt x="29" y="27"/>
                    <a:pt x="31" y="25"/>
                    <a:pt x="31" y="23"/>
                  </a:cubicBezTo>
                  <a:cubicBezTo>
                    <a:pt x="31" y="16"/>
                    <a:pt x="29" y="9"/>
                    <a:pt x="25" y="2"/>
                  </a:cubicBezTo>
                  <a:cubicBezTo>
                    <a:pt x="24" y="1"/>
                    <a:pt x="22" y="0"/>
                    <a:pt x="21" y="0"/>
                  </a:cubicBezTo>
                  <a:cubicBezTo>
                    <a:pt x="14" y="1"/>
                    <a:pt x="8" y="3"/>
                    <a:pt x="4" y="9"/>
                  </a:cubicBezTo>
                  <a:cubicBezTo>
                    <a:pt x="0" y="14"/>
                    <a:pt x="1" y="20"/>
                    <a:pt x="4" y="25"/>
                  </a:cubicBezTo>
                  <a:cubicBezTo>
                    <a:pt x="7" y="30"/>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89"/>
            <p:cNvSpPr/>
            <p:nvPr/>
          </p:nvSpPr>
          <p:spPr bwMode="auto">
            <a:xfrm>
              <a:off x="3249613"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9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9" y="20"/>
                  </a:cubicBezTo>
                  <a:cubicBezTo>
                    <a:pt x="3" y="19"/>
                    <a:pt x="0" y="28"/>
                    <a:pt x="6" y="29"/>
                  </a:cubicBezTo>
                  <a:cubicBezTo>
                    <a:pt x="13" y="30"/>
                    <a:pt x="20" y="29"/>
                    <a:pt x="27" y="28"/>
                  </a:cubicBezTo>
                  <a:cubicBezTo>
                    <a:pt x="29" y="27"/>
                    <a:pt x="30" y="25"/>
                    <a:pt x="30" y="24"/>
                  </a:cubicBezTo>
                  <a:cubicBezTo>
                    <a:pt x="30" y="16"/>
                    <a:pt x="28" y="9"/>
                    <a:pt x="24" y="2"/>
                  </a:cubicBezTo>
                  <a:cubicBezTo>
                    <a:pt x="23" y="1"/>
                    <a:pt x="22" y="0"/>
                    <a:pt x="20" y="0"/>
                  </a:cubicBezTo>
                  <a:cubicBezTo>
                    <a:pt x="13" y="1"/>
                    <a:pt x="7" y="3"/>
                    <a:pt x="3" y="9"/>
                  </a:cubicBezTo>
                  <a:cubicBezTo>
                    <a:pt x="0" y="14"/>
                    <a:pt x="1"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90"/>
            <p:cNvSpPr/>
            <p:nvPr/>
          </p:nvSpPr>
          <p:spPr bwMode="auto">
            <a:xfrm>
              <a:off x="3489325"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8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8" y="20"/>
                  </a:cubicBezTo>
                  <a:cubicBezTo>
                    <a:pt x="3" y="19"/>
                    <a:pt x="0" y="28"/>
                    <a:pt x="6" y="29"/>
                  </a:cubicBezTo>
                  <a:cubicBezTo>
                    <a:pt x="13" y="30"/>
                    <a:pt x="20" y="29"/>
                    <a:pt x="27" y="28"/>
                  </a:cubicBezTo>
                  <a:cubicBezTo>
                    <a:pt x="28" y="27"/>
                    <a:pt x="30" y="25"/>
                    <a:pt x="30" y="24"/>
                  </a:cubicBezTo>
                  <a:cubicBezTo>
                    <a:pt x="30" y="16"/>
                    <a:pt x="28" y="9"/>
                    <a:pt x="24" y="2"/>
                  </a:cubicBezTo>
                  <a:cubicBezTo>
                    <a:pt x="23" y="1"/>
                    <a:pt x="22" y="0"/>
                    <a:pt x="20" y="0"/>
                  </a:cubicBezTo>
                  <a:cubicBezTo>
                    <a:pt x="13" y="1"/>
                    <a:pt x="7" y="3"/>
                    <a:pt x="3" y="9"/>
                  </a:cubicBezTo>
                  <a:cubicBezTo>
                    <a:pt x="0" y="14"/>
                    <a:pt x="0"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91"/>
            <p:cNvSpPr/>
            <p:nvPr/>
          </p:nvSpPr>
          <p:spPr bwMode="auto">
            <a:xfrm>
              <a:off x="4013200" y="52498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8"/>
                    <a:pt x="18" y="8"/>
                    <a:pt x="17" y="7"/>
                  </a:cubicBezTo>
                  <a:cubicBezTo>
                    <a:pt x="20" y="12"/>
                    <a:pt x="21" y="18"/>
                    <a:pt x="21" y="24"/>
                  </a:cubicBezTo>
                  <a:cubicBezTo>
                    <a:pt x="22" y="22"/>
                    <a:pt x="24" y="21"/>
                    <a:pt x="25" y="19"/>
                  </a:cubicBezTo>
                  <a:cubicBezTo>
                    <a:pt x="20" y="20"/>
                    <a:pt x="14" y="22"/>
                    <a:pt x="9" y="20"/>
                  </a:cubicBezTo>
                  <a:cubicBezTo>
                    <a:pt x="3" y="19"/>
                    <a:pt x="1" y="28"/>
                    <a:pt x="7"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92"/>
            <p:cNvSpPr/>
            <p:nvPr/>
          </p:nvSpPr>
          <p:spPr bwMode="auto">
            <a:xfrm>
              <a:off x="4019550" y="55546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1 h 31"/>
                <a:gd name="T12" fmla="*/ 6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9"/>
                    <a:pt x="18" y="8"/>
                    <a:pt x="17" y="7"/>
                  </a:cubicBezTo>
                  <a:cubicBezTo>
                    <a:pt x="20" y="12"/>
                    <a:pt x="21" y="18"/>
                    <a:pt x="21" y="24"/>
                  </a:cubicBezTo>
                  <a:cubicBezTo>
                    <a:pt x="22" y="22"/>
                    <a:pt x="23" y="21"/>
                    <a:pt x="25" y="19"/>
                  </a:cubicBezTo>
                  <a:cubicBezTo>
                    <a:pt x="19" y="21"/>
                    <a:pt x="14" y="22"/>
                    <a:pt x="9" y="21"/>
                  </a:cubicBezTo>
                  <a:cubicBezTo>
                    <a:pt x="3" y="19"/>
                    <a:pt x="1" y="28"/>
                    <a:pt x="6"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93"/>
            <p:cNvSpPr/>
            <p:nvPr/>
          </p:nvSpPr>
          <p:spPr bwMode="auto">
            <a:xfrm>
              <a:off x="4951413" y="5287963"/>
              <a:ext cx="98425" cy="98425"/>
            </a:xfrm>
            <a:custGeom>
              <a:avLst/>
              <a:gdLst>
                <a:gd name="T0" fmla="*/ 12 w 31"/>
                <a:gd name="T1" fmla="*/ 21 h 31"/>
                <a:gd name="T2" fmla="*/ 21 w 31"/>
                <a:gd name="T3" fmla="*/ 9 h 31"/>
                <a:gd name="T4" fmla="*/ 17 w 31"/>
                <a:gd name="T5" fmla="*/ 7 h 31"/>
                <a:gd name="T6" fmla="*/ 22 w 31"/>
                <a:gd name="T7" fmla="*/ 24 h 31"/>
                <a:gd name="T8" fmla="*/ 25 w 31"/>
                <a:gd name="T9" fmla="*/ 19 h 31"/>
                <a:gd name="T10" fmla="*/ 9 w 31"/>
                <a:gd name="T11" fmla="*/ 20 h 31"/>
                <a:gd name="T12" fmla="*/ 7 w 31"/>
                <a:gd name="T13" fmla="*/ 29 h 31"/>
                <a:gd name="T14" fmla="*/ 27 w 31"/>
                <a:gd name="T15" fmla="*/ 28 h 31"/>
                <a:gd name="T16" fmla="*/ 31 w 31"/>
                <a:gd name="T17" fmla="*/ 24 h 31"/>
                <a:gd name="T18" fmla="*/ 25 w 31"/>
                <a:gd name="T19" fmla="*/ 2 h 31"/>
                <a:gd name="T20" fmla="*/ 21 w 31"/>
                <a:gd name="T21" fmla="*/ 0 h 31"/>
                <a:gd name="T22" fmla="*/ 4 w 31"/>
                <a:gd name="T23" fmla="*/ 9 h 31"/>
                <a:gd name="T24" fmla="*/ 4 w 31"/>
                <a:gd name="T25" fmla="*/ 26 h 31"/>
                <a:gd name="T26" fmla="*/ 12 w 31"/>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1">
                  <a:moveTo>
                    <a:pt x="12" y="21"/>
                  </a:moveTo>
                  <a:cubicBezTo>
                    <a:pt x="8" y="14"/>
                    <a:pt x="15" y="10"/>
                    <a:pt x="21" y="9"/>
                  </a:cubicBezTo>
                  <a:cubicBezTo>
                    <a:pt x="20" y="8"/>
                    <a:pt x="18" y="8"/>
                    <a:pt x="17" y="7"/>
                  </a:cubicBezTo>
                  <a:cubicBezTo>
                    <a:pt x="20" y="12"/>
                    <a:pt x="22" y="18"/>
                    <a:pt x="22"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1" y="26"/>
                    <a:pt x="31" y="24"/>
                  </a:cubicBezTo>
                  <a:cubicBezTo>
                    <a:pt x="31"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4"/>
            <p:cNvSpPr/>
            <p:nvPr/>
          </p:nvSpPr>
          <p:spPr bwMode="auto">
            <a:xfrm>
              <a:off x="4948238" y="5570538"/>
              <a:ext cx="95250" cy="98425"/>
            </a:xfrm>
            <a:custGeom>
              <a:avLst/>
              <a:gdLst>
                <a:gd name="T0" fmla="*/ 11 w 30"/>
                <a:gd name="T1" fmla="*/ 21 h 31"/>
                <a:gd name="T2" fmla="*/ 20 w 30"/>
                <a:gd name="T3" fmla="*/ 9 h 31"/>
                <a:gd name="T4" fmla="*/ 16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3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5"/>
                    <a:pt x="14" y="10"/>
                    <a:pt x="20" y="9"/>
                  </a:cubicBezTo>
                  <a:cubicBezTo>
                    <a:pt x="19" y="9"/>
                    <a:pt x="18" y="8"/>
                    <a:pt x="16" y="7"/>
                  </a:cubicBezTo>
                  <a:cubicBezTo>
                    <a:pt x="20" y="12"/>
                    <a:pt x="21" y="18"/>
                    <a:pt x="21" y="24"/>
                  </a:cubicBezTo>
                  <a:cubicBezTo>
                    <a:pt x="22" y="23"/>
                    <a:pt x="23" y="21"/>
                    <a:pt x="24" y="20"/>
                  </a:cubicBezTo>
                  <a:cubicBezTo>
                    <a:pt x="19" y="21"/>
                    <a:pt x="14" y="22"/>
                    <a:pt x="9" y="21"/>
                  </a:cubicBezTo>
                  <a:cubicBezTo>
                    <a:pt x="3" y="19"/>
                    <a:pt x="0" y="28"/>
                    <a:pt x="6" y="29"/>
                  </a:cubicBezTo>
                  <a:cubicBezTo>
                    <a:pt x="13" y="31"/>
                    <a:pt x="20" y="30"/>
                    <a:pt x="27" y="28"/>
                  </a:cubicBezTo>
                  <a:cubicBezTo>
                    <a:pt x="29" y="28"/>
                    <a:pt x="30" y="26"/>
                    <a:pt x="30" y="24"/>
                  </a:cubicBezTo>
                  <a:cubicBezTo>
                    <a:pt x="30" y="16"/>
                    <a:pt x="28" y="9"/>
                    <a:pt x="24" y="3"/>
                  </a:cubicBezTo>
                  <a:cubicBezTo>
                    <a:pt x="23" y="1"/>
                    <a:pt x="22" y="0"/>
                    <a:pt x="20" y="0"/>
                  </a:cubicBezTo>
                  <a:cubicBezTo>
                    <a:pt x="13" y="1"/>
                    <a:pt x="7" y="4"/>
                    <a:pt x="3" y="9"/>
                  </a:cubicBezTo>
                  <a:cubicBezTo>
                    <a:pt x="0" y="14"/>
                    <a:pt x="1" y="21"/>
                    <a:pt x="3" y="26"/>
                  </a:cubicBezTo>
                  <a:cubicBezTo>
                    <a:pt x="6"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5"/>
            <p:cNvSpPr/>
            <p:nvPr/>
          </p:nvSpPr>
          <p:spPr bwMode="auto">
            <a:xfrm>
              <a:off x="5472113" y="5786438"/>
              <a:ext cx="93663" cy="96837"/>
            </a:xfrm>
            <a:custGeom>
              <a:avLst/>
              <a:gdLst>
                <a:gd name="T0" fmla="*/ 11 w 30"/>
                <a:gd name="T1" fmla="*/ 21 h 31"/>
                <a:gd name="T2" fmla="*/ 20 w 30"/>
                <a:gd name="T3" fmla="*/ 9 h 31"/>
                <a:gd name="T4" fmla="*/ 17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4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4"/>
                    <a:pt x="14" y="10"/>
                    <a:pt x="20" y="9"/>
                  </a:cubicBezTo>
                  <a:cubicBezTo>
                    <a:pt x="19" y="9"/>
                    <a:pt x="18" y="8"/>
                    <a:pt x="17" y="7"/>
                  </a:cubicBezTo>
                  <a:cubicBezTo>
                    <a:pt x="20" y="12"/>
                    <a:pt x="21" y="18"/>
                    <a:pt x="21" y="24"/>
                  </a:cubicBezTo>
                  <a:cubicBezTo>
                    <a:pt x="22" y="22"/>
                    <a:pt x="23" y="21"/>
                    <a:pt x="24" y="20"/>
                  </a:cubicBezTo>
                  <a:cubicBezTo>
                    <a:pt x="19" y="21"/>
                    <a:pt x="14" y="22"/>
                    <a:pt x="9" y="21"/>
                  </a:cubicBezTo>
                  <a:cubicBezTo>
                    <a:pt x="3" y="19"/>
                    <a:pt x="1" y="28"/>
                    <a:pt x="6" y="29"/>
                  </a:cubicBezTo>
                  <a:cubicBezTo>
                    <a:pt x="13" y="31"/>
                    <a:pt x="20" y="30"/>
                    <a:pt x="27" y="28"/>
                  </a:cubicBezTo>
                  <a:cubicBezTo>
                    <a:pt x="29" y="28"/>
                    <a:pt x="30" y="26"/>
                    <a:pt x="30" y="24"/>
                  </a:cubicBezTo>
                  <a:cubicBezTo>
                    <a:pt x="30" y="16"/>
                    <a:pt x="28" y="9"/>
                    <a:pt x="24" y="3"/>
                  </a:cubicBezTo>
                  <a:cubicBezTo>
                    <a:pt x="24" y="1"/>
                    <a:pt x="22" y="0"/>
                    <a:pt x="20" y="0"/>
                  </a:cubicBezTo>
                  <a:cubicBezTo>
                    <a:pt x="14" y="1"/>
                    <a:pt x="7" y="4"/>
                    <a:pt x="3" y="9"/>
                  </a:cubicBezTo>
                  <a:cubicBezTo>
                    <a:pt x="0" y="14"/>
                    <a:pt x="1" y="21"/>
                    <a:pt x="4" y="26"/>
                  </a:cubicBezTo>
                  <a:cubicBezTo>
                    <a:pt x="7"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6"/>
            <p:cNvSpPr/>
            <p:nvPr/>
          </p:nvSpPr>
          <p:spPr bwMode="auto">
            <a:xfrm>
              <a:off x="5768975" y="5802313"/>
              <a:ext cx="95250" cy="93662"/>
            </a:xfrm>
            <a:custGeom>
              <a:avLst/>
              <a:gdLst>
                <a:gd name="T0" fmla="*/ 11 w 30"/>
                <a:gd name="T1" fmla="*/ 21 h 30"/>
                <a:gd name="T2" fmla="*/ 20 w 30"/>
                <a:gd name="T3" fmla="*/ 9 h 30"/>
                <a:gd name="T4" fmla="*/ 16 w 30"/>
                <a:gd name="T5" fmla="*/ 7 h 30"/>
                <a:gd name="T6" fmla="*/ 21 w 30"/>
                <a:gd name="T7" fmla="*/ 23 h 30"/>
                <a:gd name="T8" fmla="*/ 24 w 30"/>
                <a:gd name="T9" fmla="*/ 19 h 30"/>
                <a:gd name="T10" fmla="*/ 9 w 30"/>
                <a:gd name="T11" fmla="*/ 20 h 30"/>
                <a:gd name="T12" fmla="*/ 6 w 30"/>
                <a:gd name="T13" fmla="*/ 29 h 30"/>
                <a:gd name="T14" fmla="*/ 27 w 30"/>
                <a:gd name="T15" fmla="*/ 28 h 30"/>
                <a:gd name="T16" fmla="*/ 30 w 30"/>
                <a:gd name="T17" fmla="*/ 23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9"/>
                    <a:pt x="20" y="9"/>
                  </a:cubicBezTo>
                  <a:cubicBezTo>
                    <a:pt x="19" y="8"/>
                    <a:pt x="18" y="7"/>
                    <a:pt x="16" y="7"/>
                  </a:cubicBezTo>
                  <a:cubicBezTo>
                    <a:pt x="20" y="12"/>
                    <a:pt x="21" y="17"/>
                    <a:pt x="21" y="23"/>
                  </a:cubicBezTo>
                  <a:cubicBezTo>
                    <a:pt x="22" y="22"/>
                    <a:pt x="23" y="20"/>
                    <a:pt x="24" y="19"/>
                  </a:cubicBezTo>
                  <a:cubicBezTo>
                    <a:pt x="19" y="20"/>
                    <a:pt x="14" y="21"/>
                    <a:pt x="9" y="20"/>
                  </a:cubicBezTo>
                  <a:cubicBezTo>
                    <a:pt x="3" y="19"/>
                    <a:pt x="0" y="27"/>
                    <a:pt x="6" y="29"/>
                  </a:cubicBezTo>
                  <a:cubicBezTo>
                    <a:pt x="13" y="30"/>
                    <a:pt x="20" y="29"/>
                    <a:pt x="27" y="28"/>
                  </a:cubicBezTo>
                  <a:cubicBezTo>
                    <a:pt x="29" y="27"/>
                    <a:pt x="30" y="25"/>
                    <a:pt x="30" y="23"/>
                  </a:cubicBezTo>
                  <a:cubicBezTo>
                    <a:pt x="30" y="16"/>
                    <a:pt x="28" y="8"/>
                    <a:pt x="24" y="2"/>
                  </a:cubicBezTo>
                  <a:cubicBezTo>
                    <a:pt x="23" y="1"/>
                    <a:pt x="22" y="0"/>
                    <a:pt x="20" y="0"/>
                  </a:cubicBezTo>
                  <a:cubicBezTo>
                    <a:pt x="13" y="1"/>
                    <a:pt x="7" y="3"/>
                    <a:pt x="3" y="9"/>
                  </a:cubicBezTo>
                  <a:cubicBezTo>
                    <a:pt x="0" y="14"/>
                    <a:pt x="1" y="20"/>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7"/>
            <p:cNvSpPr/>
            <p:nvPr/>
          </p:nvSpPr>
          <p:spPr bwMode="auto">
            <a:xfrm>
              <a:off x="6076950" y="5802313"/>
              <a:ext cx="95250" cy="96837"/>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5" y="10"/>
                    <a:pt x="21" y="9"/>
                  </a:cubicBezTo>
                  <a:cubicBezTo>
                    <a:pt x="20" y="8"/>
                    <a:pt x="18" y="8"/>
                    <a:pt x="17" y="7"/>
                  </a:cubicBezTo>
                  <a:cubicBezTo>
                    <a:pt x="20" y="12"/>
                    <a:pt x="21" y="18"/>
                    <a:pt x="21"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8"/>
            <p:cNvSpPr/>
            <p:nvPr/>
          </p:nvSpPr>
          <p:spPr bwMode="auto">
            <a:xfrm>
              <a:off x="4203700" y="4992688"/>
              <a:ext cx="773113" cy="574675"/>
            </a:xfrm>
            <a:custGeom>
              <a:avLst/>
              <a:gdLst>
                <a:gd name="T0" fmla="*/ 81 w 244"/>
                <a:gd name="T1" fmla="*/ 159 h 181"/>
                <a:gd name="T2" fmla="*/ 143 w 244"/>
                <a:gd name="T3" fmla="*/ 15 h 181"/>
                <a:gd name="T4" fmla="*/ 27 w 244"/>
                <a:gd name="T5" fmla="*/ 42 h 181"/>
                <a:gd name="T6" fmla="*/ 81 w 244"/>
                <a:gd name="T7" fmla="*/ 159 h 181"/>
              </a:gdLst>
              <a:ahLst/>
              <a:cxnLst>
                <a:cxn ang="0">
                  <a:pos x="T0" y="T1"/>
                </a:cxn>
                <a:cxn ang="0">
                  <a:pos x="T2" y="T3"/>
                </a:cxn>
                <a:cxn ang="0">
                  <a:pos x="T4" y="T5"/>
                </a:cxn>
                <a:cxn ang="0">
                  <a:pos x="T6" y="T7"/>
                </a:cxn>
              </a:cxnLst>
              <a:rect l="0" t="0" r="r" b="b"/>
              <a:pathLst>
                <a:path w="244" h="181">
                  <a:moveTo>
                    <a:pt x="81" y="159"/>
                  </a:moveTo>
                  <a:cubicBezTo>
                    <a:pt x="172" y="181"/>
                    <a:pt x="244" y="56"/>
                    <a:pt x="143" y="15"/>
                  </a:cubicBezTo>
                  <a:cubicBezTo>
                    <a:pt x="106" y="0"/>
                    <a:pt x="50" y="5"/>
                    <a:pt x="27" y="42"/>
                  </a:cubicBezTo>
                  <a:cubicBezTo>
                    <a:pt x="0" y="86"/>
                    <a:pt x="35" y="147"/>
                    <a:pt x="81"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9"/>
            <p:cNvSpPr/>
            <p:nvPr/>
          </p:nvSpPr>
          <p:spPr bwMode="auto">
            <a:xfrm>
              <a:off x="4184650" y="4967288"/>
              <a:ext cx="677863" cy="571500"/>
            </a:xfrm>
            <a:custGeom>
              <a:avLst/>
              <a:gdLst>
                <a:gd name="T0" fmla="*/ 86 w 214"/>
                <a:gd name="T1" fmla="*/ 171 h 180"/>
                <a:gd name="T2" fmla="*/ 193 w 214"/>
                <a:gd name="T3" fmla="*/ 122 h 180"/>
                <a:gd name="T4" fmla="*/ 160 w 214"/>
                <a:gd name="T5" fmla="*/ 23 h 180"/>
                <a:gd name="T6" fmla="*/ 26 w 214"/>
                <a:gd name="T7" fmla="*/ 52 h 180"/>
                <a:gd name="T8" fmla="*/ 86 w 214"/>
                <a:gd name="T9" fmla="*/ 171 h 180"/>
                <a:gd name="T10" fmla="*/ 88 w 214"/>
                <a:gd name="T11" fmla="*/ 162 h 180"/>
                <a:gd name="T12" fmla="*/ 42 w 214"/>
                <a:gd name="T13" fmla="*/ 45 h 180"/>
                <a:gd name="T14" fmla="*/ 164 w 214"/>
                <a:gd name="T15" fmla="*/ 36 h 180"/>
                <a:gd name="T16" fmla="*/ 181 w 214"/>
                <a:gd name="T17" fmla="*/ 124 h 180"/>
                <a:gd name="T18" fmla="*/ 88 w 214"/>
                <a:gd name="T19" fmla="*/ 162 h 180"/>
                <a:gd name="T20" fmla="*/ 86 w 214"/>
                <a:gd name="T21"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4" h="180">
                  <a:moveTo>
                    <a:pt x="86" y="171"/>
                  </a:moveTo>
                  <a:cubicBezTo>
                    <a:pt x="129" y="180"/>
                    <a:pt x="171" y="161"/>
                    <a:pt x="193" y="122"/>
                  </a:cubicBezTo>
                  <a:cubicBezTo>
                    <a:pt x="214" y="84"/>
                    <a:pt x="197" y="43"/>
                    <a:pt x="160" y="23"/>
                  </a:cubicBezTo>
                  <a:cubicBezTo>
                    <a:pt x="117" y="0"/>
                    <a:pt x="52" y="7"/>
                    <a:pt x="26" y="52"/>
                  </a:cubicBezTo>
                  <a:cubicBezTo>
                    <a:pt x="0" y="98"/>
                    <a:pt x="40" y="157"/>
                    <a:pt x="86" y="171"/>
                  </a:cubicBezTo>
                  <a:cubicBezTo>
                    <a:pt x="91" y="173"/>
                    <a:pt x="94" y="164"/>
                    <a:pt x="88" y="162"/>
                  </a:cubicBezTo>
                  <a:cubicBezTo>
                    <a:pt x="41" y="148"/>
                    <a:pt x="8" y="87"/>
                    <a:pt x="42" y="45"/>
                  </a:cubicBezTo>
                  <a:cubicBezTo>
                    <a:pt x="70" y="10"/>
                    <a:pt x="130" y="15"/>
                    <a:pt x="164" y="36"/>
                  </a:cubicBezTo>
                  <a:cubicBezTo>
                    <a:pt x="196" y="56"/>
                    <a:pt x="200" y="94"/>
                    <a:pt x="181" y="124"/>
                  </a:cubicBezTo>
                  <a:cubicBezTo>
                    <a:pt x="162" y="156"/>
                    <a:pt x="124" y="170"/>
                    <a:pt x="88" y="162"/>
                  </a:cubicBezTo>
                  <a:cubicBezTo>
                    <a:pt x="83" y="161"/>
                    <a:pt x="80" y="170"/>
                    <a:pt x="86" y="17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00"/>
            <p:cNvSpPr/>
            <p:nvPr/>
          </p:nvSpPr>
          <p:spPr bwMode="auto">
            <a:xfrm>
              <a:off x="4419600" y="5113338"/>
              <a:ext cx="103188" cy="88900"/>
            </a:xfrm>
            <a:custGeom>
              <a:avLst/>
              <a:gdLst>
                <a:gd name="T0" fmla="*/ 3 w 33"/>
                <a:gd name="T1" fmla="*/ 15 h 28"/>
                <a:gd name="T2" fmla="*/ 2 w 33"/>
                <a:gd name="T3" fmla="*/ 21 h 28"/>
                <a:gd name="T4" fmla="*/ 11 w 33"/>
                <a:gd name="T5" fmla="*/ 20 h 28"/>
                <a:gd name="T6" fmla="*/ 14 w 33"/>
                <a:gd name="T7" fmla="*/ 5 h 28"/>
                <a:gd name="T8" fmla="*/ 10 w 33"/>
                <a:gd name="T9" fmla="*/ 9 h 28"/>
                <a:gd name="T10" fmla="*/ 23 w 33"/>
                <a:gd name="T11" fmla="*/ 10 h 28"/>
                <a:gd name="T12" fmla="*/ 27 w 33"/>
                <a:gd name="T13" fmla="*/ 2 h 28"/>
                <a:gd name="T14" fmla="*/ 10 w 33"/>
                <a:gd name="T15" fmla="*/ 0 h 28"/>
                <a:gd name="T16" fmla="*/ 5 w 33"/>
                <a:gd name="T17" fmla="*/ 3 h 28"/>
                <a:gd name="T18" fmla="*/ 2 w 33"/>
                <a:gd name="T19" fmla="*/ 23 h 28"/>
                <a:gd name="T20" fmla="*/ 11 w 33"/>
                <a:gd name="T21" fmla="*/ 21 h 28"/>
                <a:gd name="T22" fmla="*/ 12 w 33"/>
                <a:gd name="T23" fmla="*/ 15 h 28"/>
                <a:gd name="T24" fmla="*/ 3 w 33"/>
                <a:gd name="T25"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28">
                  <a:moveTo>
                    <a:pt x="3" y="15"/>
                  </a:moveTo>
                  <a:cubicBezTo>
                    <a:pt x="3" y="17"/>
                    <a:pt x="2" y="19"/>
                    <a:pt x="2" y="21"/>
                  </a:cubicBezTo>
                  <a:cubicBezTo>
                    <a:pt x="5" y="21"/>
                    <a:pt x="8" y="21"/>
                    <a:pt x="11" y="20"/>
                  </a:cubicBezTo>
                  <a:cubicBezTo>
                    <a:pt x="9" y="15"/>
                    <a:pt x="12" y="10"/>
                    <a:pt x="14" y="5"/>
                  </a:cubicBezTo>
                  <a:cubicBezTo>
                    <a:pt x="13" y="7"/>
                    <a:pt x="11" y="8"/>
                    <a:pt x="10" y="9"/>
                  </a:cubicBezTo>
                  <a:cubicBezTo>
                    <a:pt x="14" y="9"/>
                    <a:pt x="19" y="8"/>
                    <a:pt x="23" y="10"/>
                  </a:cubicBezTo>
                  <a:cubicBezTo>
                    <a:pt x="28" y="12"/>
                    <a:pt x="33" y="4"/>
                    <a:pt x="27" y="2"/>
                  </a:cubicBezTo>
                  <a:cubicBezTo>
                    <a:pt x="22" y="0"/>
                    <a:pt x="16" y="0"/>
                    <a:pt x="10" y="0"/>
                  </a:cubicBezTo>
                  <a:cubicBezTo>
                    <a:pt x="8" y="0"/>
                    <a:pt x="6" y="1"/>
                    <a:pt x="5" y="3"/>
                  </a:cubicBezTo>
                  <a:cubicBezTo>
                    <a:pt x="3" y="10"/>
                    <a:pt x="0" y="15"/>
                    <a:pt x="2" y="23"/>
                  </a:cubicBezTo>
                  <a:cubicBezTo>
                    <a:pt x="3" y="28"/>
                    <a:pt x="10" y="26"/>
                    <a:pt x="11" y="21"/>
                  </a:cubicBezTo>
                  <a:cubicBezTo>
                    <a:pt x="11" y="19"/>
                    <a:pt x="12" y="17"/>
                    <a:pt x="12" y="15"/>
                  </a:cubicBezTo>
                  <a:cubicBezTo>
                    <a:pt x="13" y="9"/>
                    <a:pt x="4" y="9"/>
                    <a:pt x="3" y="1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01"/>
            <p:cNvSpPr/>
            <p:nvPr/>
          </p:nvSpPr>
          <p:spPr bwMode="auto">
            <a:xfrm>
              <a:off x="4432300" y="5119688"/>
              <a:ext cx="141288" cy="155575"/>
            </a:xfrm>
            <a:custGeom>
              <a:avLst/>
              <a:gdLst>
                <a:gd name="T0" fmla="*/ 4 w 45"/>
                <a:gd name="T1" fmla="*/ 11 h 49"/>
                <a:gd name="T2" fmla="*/ 33 w 45"/>
                <a:gd name="T3" fmla="*/ 46 h 49"/>
                <a:gd name="T4" fmla="*/ 40 w 45"/>
                <a:gd name="T5" fmla="*/ 47 h 49"/>
                <a:gd name="T6" fmla="*/ 44 w 45"/>
                <a:gd name="T7" fmla="*/ 35 h 49"/>
                <a:gd name="T8" fmla="*/ 37 w 45"/>
                <a:gd name="T9" fmla="*/ 32 h 49"/>
                <a:gd name="T10" fmla="*/ 33 w 45"/>
                <a:gd name="T11" fmla="*/ 35 h 49"/>
                <a:gd name="T12" fmla="*/ 40 w 45"/>
                <a:gd name="T13" fmla="*/ 41 h 49"/>
                <a:gd name="T14" fmla="*/ 43 w 45"/>
                <a:gd name="T15" fmla="*/ 38 h 49"/>
                <a:gd name="T16" fmla="*/ 35 w 45"/>
                <a:gd name="T17" fmla="*/ 35 h 49"/>
                <a:gd name="T18" fmla="*/ 33 w 45"/>
                <a:gd name="T19" fmla="*/ 40 h 49"/>
                <a:gd name="T20" fmla="*/ 40 w 45"/>
                <a:gd name="T21" fmla="*/ 41 h 49"/>
                <a:gd name="T22" fmla="*/ 11 w 45"/>
                <a:gd name="T23" fmla="*/ 4 h 49"/>
                <a:gd name="T24" fmla="*/ 4 w 45"/>
                <a:gd name="T25"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9">
                  <a:moveTo>
                    <a:pt x="4" y="11"/>
                  </a:moveTo>
                  <a:cubicBezTo>
                    <a:pt x="14" y="22"/>
                    <a:pt x="26" y="32"/>
                    <a:pt x="33" y="46"/>
                  </a:cubicBezTo>
                  <a:cubicBezTo>
                    <a:pt x="34" y="48"/>
                    <a:pt x="38" y="49"/>
                    <a:pt x="40" y="47"/>
                  </a:cubicBezTo>
                  <a:cubicBezTo>
                    <a:pt x="43" y="43"/>
                    <a:pt x="44" y="39"/>
                    <a:pt x="44" y="35"/>
                  </a:cubicBezTo>
                  <a:cubicBezTo>
                    <a:pt x="45" y="31"/>
                    <a:pt x="39" y="29"/>
                    <a:pt x="37" y="32"/>
                  </a:cubicBezTo>
                  <a:cubicBezTo>
                    <a:pt x="36" y="33"/>
                    <a:pt x="34" y="34"/>
                    <a:pt x="33" y="35"/>
                  </a:cubicBezTo>
                  <a:cubicBezTo>
                    <a:pt x="29" y="39"/>
                    <a:pt x="36" y="45"/>
                    <a:pt x="40" y="41"/>
                  </a:cubicBezTo>
                  <a:cubicBezTo>
                    <a:pt x="41" y="40"/>
                    <a:pt x="42" y="39"/>
                    <a:pt x="43" y="38"/>
                  </a:cubicBezTo>
                  <a:cubicBezTo>
                    <a:pt x="40" y="37"/>
                    <a:pt x="38" y="36"/>
                    <a:pt x="35" y="35"/>
                  </a:cubicBezTo>
                  <a:cubicBezTo>
                    <a:pt x="35" y="37"/>
                    <a:pt x="34" y="38"/>
                    <a:pt x="33" y="40"/>
                  </a:cubicBezTo>
                  <a:cubicBezTo>
                    <a:pt x="36" y="40"/>
                    <a:pt x="38" y="41"/>
                    <a:pt x="40" y="41"/>
                  </a:cubicBezTo>
                  <a:cubicBezTo>
                    <a:pt x="34" y="27"/>
                    <a:pt x="21" y="16"/>
                    <a:pt x="11" y="4"/>
                  </a:cubicBezTo>
                  <a:cubicBezTo>
                    <a:pt x="7" y="0"/>
                    <a:pt x="0" y="6"/>
                    <a:pt x="4"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02"/>
            <p:cNvSpPr/>
            <p:nvPr/>
          </p:nvSpPr>
          <p:spPr bwMode="auto">
            <a:xfrm>
              <a:off x="4422775" y="5227638"/>
              <a:ext cx="157163" cy="146050"/>
            </a:xfrm>
            <a:custGeom>
              <a:avLst/>
              <a:gdLst>
                <a:gd name="T0" fmla="*/ 41 w 50"/>
                <a:gd name="T1" fmla="*/ 4 h 46"/>
                <a:gd name="T2" fmla="*/ 4 w 50"/>
                <a:gd name="T3" fmla="*/ 35 h 46"/>
                <a:gd name="T4" fmla="*/ 10 w 50"/>
                <a:gd name="T5" fmla="*/ 42 h 46"/>
                <a:gd name="T6" fmla="*/ 45 w 50"/>
                <a:gd name="T7" fmla="*/ 11 h 46"/>
                <a:gd name="T8" fmla="*/ 41 w 50"/>
                <a:gd name="T9" fmla="*/ 4 h 46"/>
              </a:gdLst>
              <a:ahLst/>
              <a:cxnLst>
                <a:cxn ang="0">
                  <a:pos x="T0" y="T1"/>
                </a:cxn>
                <a:cxn ang="0">
                  <a:pos x="T2" y="T3"/>
                </a:cxn>
                <a:cxn ang="0">
                  <a:pos x="T4" y="T5"/>
                </a:cxn>
                <a:cxn ang="0">
                  <a:pos x="T6" y="T7"/>
                </a:cxn>
                <a:cxn ang="0">
                  <a:pos x="T8" y="T9"/>
                </a:cxn>
              </a:cxnLst>
              <a:rect l="0" t="0" r="r" b="b"/>
              <a:pathLst>
                <a:path w="50" h="46">
                  <a:moveTo>
                    <a:pt x="41" y="4"/>
                  </a:moveTo>
                  <a:cubicBezTo>
                    <a:pt x="27" y="13"/>
                    <a:pt x="15" y="24"/>
                    <a:pt x="4" y="35"/>
                  </a:cubicBezTo>
                  <a:cubicBezTo>
                    <a:pt x="0" y="39"/>
                    <a:pt x="6" y="46"/>
                    <a:pt x="10" y="42"/>
                  </a:cubicBezTo>
                  <a:cubicBezTo>
                    <a:pt x="21" y="31"/>
                    <a:pt x="33" y="21"/>
                    <a:pt x="45" y="11"/>
                  </a:cubicBezTo>
                  <a:cubicBezTo>
                    <a:pt x="50" y="8"/>
                    <a:pt x="45" y="0"/>
                    <a:pt x="41" y="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03"/>
            <p:cNvSpPr/>
            <p:nvPr/>
          </p:nvSpPr>
          <p:spPr bwMode="auto">
            <a:xfrm>
              <a:off x="4406900" y="5265738"/>
              <a:ext cx="106363" cy="117475"/>
            </a:xfrm>
            <a:custGeom>
              <a:avLst/>
              <a:gdLst>
                <a:gd name="T0" fmla="*/ 2 w 34"/>
                <a:gd name="T1" fmla="*/ 6 h 37"/>
                <a:gd name="T2" fmla="*/ 1 w 34"/>
                <a:gd name="T3" fmla="*/ 25 h 37"/>
                <a:gd name="T4" fmla="*/ 5 w 34"/>
                <a:gd name="T5" fmla="*/ 31 h 37"/>
                <a:gd name="T6" fmla="*/ 26 w 34"/>
                <a:gd name="T7" fmla="*/ 36 h 37"/>
                <a:gd name="T8" fmla="*/ 29 w 34"/>
                <a:gd name="T9" fmla="*/ 27 h 37"/>
                <a:gd name="T10" fmla="*/ 5 w 34"/>
                <a:gd name="T11" fmla="*/ 22 h 37"/>
                <a:gd name="T12" fmla="*/ 9 w 34"/>
                <a:gd name="T13" fmla="*/ 28 h 37"/>
                <a:gd name="T14" fmla="*/ 11 w 34"/>
                <a:gd name="T15" fmla="*/ 6 h 37"/>
                <a:gd name="T16" fmla="*/ 2 w 34"/>
                <a:gd name="T17"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37">
                  <a:moveTo>
                    <a:pt x="2" y="6"/>
                  </a:moveTo>
                  <a:cubicBezTo>
                    <a:pt x="2" y="12"/>
                    <a:pt x="2" y="19"/>
                    <a:pt x="1" y="25"/>
                  </a:cubicBezTo>
                  <a:cubicBezTo>
                    <a:pt x="0" y="28"/>
                    <a:pt x="2" y="31"/>
                    <a:pt x="5" y="31"/>
                  </a:cubicBezTo>
                  <a:cubicBezTo>
                    <a:pt x="12" y="31"/>
                    <a:pt x="19" y="34"/>
                    <a:pt x="26" y="36"/>
                  </a:cubicBezTo>
                  <a:cubicBezTo>
                    <a:pt x="32" y="37"/>
                    <a:pt x="34" y="29"/>
                    <a:pt x="29" y="27"/>
                  </a:cubicBezTo>
                  <a:cubicBezTo>
                    <a:pt x="21" y="25"/>
                    <a:pt x="13" y="22"/>
                    <a:pt x="5" y="22"/>
                  </a:cubicBezTo>
                  <a:cubicBezTo>
                    <a:pt x="7" y="24"/>
                    <a:pt x="8" y="26"/>
                    <a:pt x="9" y="28"/>
                  </a:cubicBezTo>
                  <a:cubicBezTo>
                    <a:pt x="11" y="20"/>
                    <a:pt x="11" y="13"/>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04"/>
            <p:cNvSpPr/>
            <p:nvPr/>
          </p:nvSpPr>
          <p:spPr bwMode="auto">
            <a:xfrm>
              <a:off x="4260850" y="5233988"/>
              <a:ext cx="92075" cy="38100"/>
            </a:xfrm>
            <a:custGeom>
              <a:avLst/>
              <a:gdLst>
                <a:gd name="T0" fmla="*/ 5 w 29"/>
                <a:gd name="T1" fmla="*/ 10 h 12"/>
                <a:gd name="T2" fmla="*/ 23 w 29"/>
                <a:gd name="T3" fmla="*/ 10 h 12"/>
                <a:gd name="T4" fmla="*/ 21 w 29"/>
                <a:gd name="T5" fmla="*/ 1 h 12"/>
                <a:gd name="T6" fmla="*/ 8 w 29"/>
                <a:gd name="T7" fmla="*/ 1 h 12"/>
                <a:gd name="T8" fmla="*/ 5 w 29"/>
                <a:gd name="T9" fmla="*/ 10 h 12"/>
              </a:gdLst>
              <a:ahLst/>
              <a:cxnLst>
                <a:cxn ang="0">
                  <a:pos x="T0" y="T1"/>
                </a:cxn>
                <a:cxn ang="0">
                  <a:pos x="T2" y="T3"/>
                </a:cxn>
                <a:cxn ang="0">
                  <a:pos x="T4" y="T5"/>
                </a:cxn>
                <a:cxn ang="0">
                  <a:pos x="T6" y="T7"/>
                </a:cxn>
                <a:cxn ang="0">
                  <a:pos x="T8" y="T9"/>
                </a:cxn>
              </a:cxnLst>
              <a:rect l="0" t="0" r="r" b="b"/>
              <a:pathLst>
                <a:path w="29" h="12">
                  <a:moveTo>
                    <a:pt x="5" y="10"/>
                  </a:moveTo>
                  <a:cubicBezTo>
                    <a:pt x="11" y="12"/>
                    <a:pt x="17" y="12"/>
                    <a:pt x="23" y="10"/>
                  </a:cubicBezTo>
                  <a:cubicBezTo>
                    <a:pt x="29" y="8"/>
                    <a:pt x="26" y="0"/>
                    <a:pt x="21" y="1"/>
                  </a:cubicBezTo>
                  <a:cubicBezTo>
                    <a:pt x="16" y="3"/>
                    <a:pt x="12" y="3"/>
                    <a:pt x="8" y="1"/>
                  </a:cubicBezTo>
                  <a:cubicBezTo>
                    <a:pt x="2" y="0"/>
                    <a:pt x="0" y="8"/>
                    <a:pt x="5"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05"/>
            <p:cNvSpPr/>
            <p:nvPr/>
          </p:nvSpPr>
          <p:spPr bwMode="auto">
            <a:xfrm>
              <a:off x="4510088" y="5021263"/>
              <a:ext cx="28575" cy="63500"/>
            </a:xfrm>
            <a:custGeom>
              <a:avLst/>
              <a:gdLst>
                <a:gd name="T0" fmla="*/ 0 w 9"/>
                <a:gd name="T1" fmla="*/ 6 h 20"/>
                <a:gd name="T2" fmla="*/ 0 w 9"/>
                <a:gd name="T3" fmla="*/ 14 h 20"/>
                <a:gd name="T4" fmla="*/ 9 w 9"/>
                <a:gd name="T5" fmla="*/ 14 h 20"/>
                <a:gd name="T6" fmla="*/ 9 w 9"/>
                <a:gd name="T7" fmla="*/ 6 h 20"/>
                <a:gd name="T8" fmla="*/ 0 w 9"/>
                <a:gd name="T9" fmla="*/ 6 h 20"/>
              </a:gdLst>
              <a:ahLst/>
              <a:cxnLst>
                <a:cxn ang="0">
                  <a:pos x="T0" y="T1"/>
                </a:cxn>
                <a:cxn ang="0">
                  <a:pos x="T2" y="T3"/>
                </a:cxn>
                <a:cxn ang="0">
                  <a:pos x="T4" y="T5"/>
                </a:cxn>
                <a:cxn ang="0">
                  <a:pos x="T6" y="T7"/>
                </a:cxn>
                <a:cxn ang="0">
                  <a:pos x="T8" y="T9"/>
                </a:cxn>
              </a:cxnLst>
              <a:rect l="0" t="0" r="r" b="b"/>
              <a:pathLst>
                <a:path w="9" h="20">
                  <a:moveTo>
                    <a:pt x="0" y="6"/>
                  </a:moveTo>
                  <a:cubicBezTo>
                    <a:pt x="0" y="9"/>
                    <a:pt x="0" y="12"/>
                    <a:pt x="0" y="14"/>
                  </a:cubicBezTo>
                  <a:cubicBezTo>
                    <a:pt x="0" y="20"/>
                    <a:pt x="9" y="20"/>
                    <a:pt x="9" y="14"/>
                  </a:cubicBezTo>
                  <a:cubicBezTo>
                    <a:pt x="9" y="12"/>
                    <a:pt x="9" y="9"/>
                    <a:pt x="9" y="6"/>
                  </a:cubicBezTo>
                  <a:cubicBezTo>
                    <a:pt x="9" y="0"/>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06"/>
            <p:cNvSpPr/>
            <p:nvPr/>
          </p:nvSpPr>
          <p:spPr bwMode="auto">
            <a:xfrm>
              <a:off x="4732338" y="5214938"/>
              <a:ext cx="98425" cy="38100"/>
            </a:xfrm>
            <a:custGeom>
              <a:avLst/>
              <a:gdLst>
                <a:gd name="T0" fmla="*/ 25 w 31"/>
                <a:gd name="T1" fmla="*/ 0 h 12"/>
                <a:gd name="T2" fmla="*/ 5 w 31"/>
                <a:gd name="T3" fmla="*/ 2 h 12"/>
                <a:gd name="T4" fmla="*/ 8 w 31"/>
                <a:gd name="T5" fmla="*/ 11 h 12"/>
                <a:gd name="T6" fmla="*/ 25 w 31"/>
                <a:gd name="T7" fmla="*/ 9 h 12"/>
                <a:gd name="T8" fmla="*/ 25 w 31"/>
                <a:gd name="T9" fmla="*/ 0 h 12"/>
              </a:gdLst>
              <a:ahLst/>
              <a:cxnLst>
                <a:cxn ang="0">
                  <a:pos x="T0" y="T1"/>
                </a:cxn>
                <a:cxn ang="0">
                  <a:pos x="T2" y="T3"/>
                </a:cxn>
                <a:cxn ang="0">
                  <a:pos x="T4" y="T5"/>
                </a:cxn>
                <a:cxn ang="0">
                  <a:pos x="T6" y="T7"/>
                </a:cxn>
                <a:cxn ang="0">
                  <a:pos x="T8" y="T9"/>
                </a:cxn>
              </a:cxnLst>
              <a:rect l="0" t="0" r="r" b="b"/>
              <a:pathLst>
                <a:path w="31" h="12">
                  <a:moveTo>
                    <a:pt x="25" y="0"/>
                  </a:moveTo>
                  <a:cubicBezTo>
                    <a:pt x="18" y="0"/>
                    <a:pt x="12" y="1"/>
                    <a:pt x="5" y="2"/>
                  </a:cubicBezTo>
                  <a:cubicBezTo>
                    <a:pt x="0" y="3"/>
                    <a:pt x="2" y="12"/>
                    <a:pt x="8" y="11"/>
                  </a:cubicBezTo>
                  <a:cubicBezTo>
                    <a:pt x="13" y="9"/>
                    <a:pt x="19" y="9"/>
                    <a:pt x="25" y="9"/>
                  </a:cubicBezTo>
                  <a:cubicBezTo>
                    <a:pt x="31" y="9"/>
                    <a:pt x="31" y="0"/>
                    <a:pt x="25" y="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07"/>
            <p:cNvSpPr/>
            <p:nvPr/>
          </p:nvSpPr>
          <p:spPr bwMode="auto">
            <a:xfrm>
              <a:off x="4516438" y="5405438"/>
              <a:ext cx="38100" cy="92075"/>
            </a:xfrm>
            <a:custGeom>
              <a:avLst/>
              <a:gdLst>
                <a:gd name="T0" fmla="*/ 2 w 12"/>
                <a:gd name="T1" fmla="*/ 8 h 29"/>
                <a:gd name="T2" fmla="*/ 3 w 12"/>
                <a:gd name="T3" fmla="*/ 23 h 29"/>
                <a:gd name="T4" fmla="*/ 12 w 12"/>
                <a:gd name="T5" fmla="*/ 23 h 29"/>
                <a:gd name="T6" fmla="*/ 10 w 12"/>
                <a:gd name="T7" fmla="*/ 5 h 29"/>
                <a:gd name="T8" fmla="*/ 2 w 12"/>
                <a:gd name="T9" fmla="*/ 8 h 29"/>
              </a:gdLst>
              <a:ahLst/>
              <a:cxnLst>
                <a:cxn ang="0">
                  <a:pos x="T0" y="T1"/>
                </a:cxn>
                <a:cxn ang="0">
                  <a:pos x="T2" y="T3"/>
                </a:cxn>
                <a:cxn ang="0">
                  <a:pos x="T4" y="T5"/>
                </a:cxn>
                <a:cxn ang="0">
                  <a:pos x="T6" y="T7"/>
                </a:cxn>
                <a:cxn ang="0">
                  <a:pos x="T8" y="T9"/>
                </a:cxn>
              </a:cxnLst>
              <a:rect l="0" t="0" r="r" b="b"/>
              <a:pathLst>
                <a:path w="12" h="29">
                  <a:moveTo>
                    <a:pt x="2" y="8"/>
                  </a:moveTo>
                  <a:cubicBezTo>
                    <a:pt x="3" y="13"/>
                    <a:pt x="3" y="18"/>
                    <a:pt x="3" y="23"/>
                  </a:cubicBezTo>
                  <a:cubicBezTo>
                    <a:pt x="3" y="29"/>
                    <a:pt x="12" y="29"/>
                    <a:pt x="12" y="23"/>
                  </a:cubicBezTo>
                  <a:cubicBezTo>
                    <a:pt x="12" y="17"/>
                    <a:pt x="12" y="11"/>
                    <a:pt x="10" y="5"/>
                  </a:cubicBezTo>
                  <a:cubicBezTo>
                    <a:pt x="9" y="0"/>
                    <a:pt x="0" y="2"/>
                    <a:pt x="2" y="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08"/>
            <p:cNvSpPr/>
            <p:nvPr/>
          </p:nvSpPr>
          <p:spPr bwMode="auto">
            <a:xfrm>
              <a:off x="4267200" y="5726113"/>
              <a:ext cx="560388" cy="112712"/>
            </a:xfrm>
            <a:custGeom>
              <a:avLst/>
              <a:gdLst>
                <a:gd name="T0" fmla="*/ 20 w 177"/>
                <a:gd name="T1" fmla="*/ 23 h 36"/>
                <a:gd name="T2" fmla="*/ 7 w 177"/>
                <a:gd name="T3" fmla="*/ 26 h 36"/>
                <a:gd name="T4" fmla="*/ 13 w 177"/>
                <a:gd name="T5" fmla="*/ 30 h 36"/>
                <a:gd name="T6" fmla="*/ 11 w 177"/>
                <a:gd name="T7" fmla="*/ 18 h 36"/>
                <a:gd name="T8" fmla="*/ 35 w 177"/>
                <a:gd name="T9" fmla="*/ 13 h 36"/>
                <a:gd name="T10" fmla="*/ 78 w 177"/>
                <a:gd name="T11" fmla="*/ 16 h 36"/>
                <a:gd name="T12" fmla="*/ 172 w 177"/>
                <a:gd name="T13" fmla="*/ 13 h 36"/>
                <a:gd name="T14" fmla="*/ 168 w 177"/>
                <a:gd name="T15" fmla="*/ 9 h 36"/>
                <a:gd name="T16" fmla="*/ 168 w 177"/>
                <a:gd name="T17" fmla="*/ 28 h 36"/>
                <a:gd name="T18" fmla="*/ 172 w 177"/>
                <a:gd name="T19" fmla="*/ 23 h 36"/>
                <a:gd name="T20" fmla="*/ 154 w 177"/>
                <a:gd name="T21" fmla="*/ 26 h 36"/>
                <a:gd name="T22" fmla="*/ 156 w 177"/>
                <a:gd name="T23" fmla="*/ 35 h 36"/>
                <a:gd name="T24" fmla="*/ 172 w 177"/>
                <a:gd name="T25" fmla="*/ 32 h 36"/>
                <a:gd name="T26" fmla="*/ 177 w 177"/>
                <a:gd name="T27" fmla="*/ 28 h 36"/>
                <a:gd name="T28" fmla="*/ 177 w 177"/>
                <a:gd name="T29" fmla="*/ 9 h 36"/>
                <a:gd name="T30" fmla="*/ 172 w 177"/>
                <a:gd name="T31" fmla="*/ 4 h 36"/>
                <a:gd name="T32" fmla="*/ 48 w 177"/>
                <a:gd name="T33" fmla="*/ 6 h 36"/>
                <a:gd name="T34" fmla="*/ 6 w 177"/>
                <a:gd name="T35" fmla="*/ 8 h 36"/>
                <a:gd name="T36" fmla="*/ 4 w 177"/>
                <a:gd name="T37" fmla="*/ 30 h 36"/>
                <a:gd name="T38" fmla="*/ 10 w 177"/>
                <a:gd name="T39" fmla="*/ 35 h 36"/>
                <a:gd name="T40" fmla="*/ 23 w 177"/>
                <a:gd name="T41" fmla="*/ 32 h 36"/>
                <a:gd name="T42" fmla="*/ 20 w 177"/>
                <a:gd name="T4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7" h="36">
                  <a:moveTo>
                    <a:pt x="20" y="23"/>
                  </a:moveTo>
                  <a:cubicBezTo>
                    <a:pt x="16" y="25"/>
                    <a:pt x="12" y="25"/>
                    <a:pt x="7" y="26"/>
                  </a:cubicBezTo>
                  <a:cubicBezTo>
                    <a:pt x="9" y="27"/>
                    <a:pt x="11" y="29"/>
                    <a:pt x="13" y="30"/>
                  </a:cubicBezTo>
                  <a:cubicBezTo>
                    <a:pt x="13" y="26"/>
                    <a:pt x="12" y="22"/>
                    <a:pt x="11" y="18"/>
                  </a:cubicBezTo>
                  <a:cubicBezTo>
                    <a:pt x="10" y="10"/>
                    <a:pt x="32" y="13"/>
                    <a:pt x="35" y="13"/>
                  </a:cubicBezTo>
                  <a:cubicBezTo>
                    <a:pt x="49" y="14"/>
                    <a:pt x="64" y="16"/>
                    <a:pt x="78" y="16"/>
                  </a:cubicBezTo>
                  <a:cubicBezTo>
                    <a:pt x="110" y="18"/>
                    <a:pt x="141" y="14"/>
                    <a:pt x="172" y="13"/>
                  </a:cubicBezTo>
                  <a:cubicBezTo>
                    <a:pt x="171" y="12"/>
                    <a:pt x="169" y="10"/>
                    <a:pt x="168" y="9"/>
                  </a:cubicBezTo>
                  <a:cubicBezTo>
                    <a:pt x="168" y="15"/>
                    <a:pt x="167" y="21"/>
                    <a:pt x="168" y="28"/>
                  </a:cubicBezTo>
                  <a:cubicBezTo>
                    <a:pt x="169" y="26"/>
                    <a:pt x="171" y="25"/>
                    <a:pt x="172" y="23"/>
                  </a:cubicBezTo>
                  <a:cubicBezTo>
                    <a:pt x="166" y="24"/>
                    <a:pt x="160" y="25"/>
                    <a:pt x="154" y="26"/>
                  </a:cubicBezTo>
                  <a:cubicBezTo>
                    <a:pt x="148" y="27"/>
                    <a:pt x="151" y="36"/>
                    <a:pt x="156" y="35"/>
                  </a:cubicBezTo>
                  <a:cubicBezTo>
                    <a:pt x="162" y="34"/>
                    <a:pt x="167" y="33"/>
                    <a:pt x="172" y="32"/>
                  </a:cubicBezTo>
                  <a:cubicBezTo>
                    <a:pt x="175" y="32"/>
                    <a:pt x="177" y="30"/>
                    <a:pt x="177" y="28"/>
                  </a:cubicBezTo>
                  <a:cubicBezTo>
                    <a:pt x="176" y="21"/>
                    <a:pt x="177" y="15"/>
                    <a:pt x="177" y="9"/>
                  </a:cubicBezTo>
                  <a:cubicBezTo>
                    <a:pt x="177" y="7"/>
                    <a:pt x="175" y="4"/>
                    <a:pt x="172" y="4"/>
                  </a:cubicBezTo>
                  <a:cubicBezTo>
                    <a:pt x="131" y="6"/>
                    <a:pt x="90" y="10"/>
                    <a:pt x="48" y="6"/>
                  </a:cubicBezTo>
                  <a:cubicBezTo>
                    <a:pt x="35" y="4"/>
                    <a:pt x="17" y="0"/>
                    <a:pt x="6" y="8"/>
                  </a:cubicBezTo>
                  <a:cubicBezTo>
                    <a:pt x="0" y="13"/>
                    <a:pt x="3" y="24"/>
                    <a:pt x="4" y="30"/>
                  </a:cubicBezTo>
                  <a:cubicBezTo>
                    <a:pt x="4" y="33"/>
                    <a:pt x="7" y="35"/>
                    <a:pt x="10" y="35"/>
                  </a:cubicBezTo>
                  <a:cubicBezTo>
                    <a:pt x="14" y="34"/>
                    <a:pt x="18" y="34"/>
                    <a:pt x="23" y="32"/>
                  </a:cubicBezTo>
                  <a:cubicBezTo>
                    <a:pt x="28" y="30"/>
                    <a:pt x="26" y="21"/>
                    <a:pt x="20" y="23"/>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09"/>
            <p:cNvSpPr/>
            <p:nvPr/>
          </p:nvSpPr>
          <p:spPr bwMode="auto">
            <a:xfrm>
              <a:off x="4513263" y="5816600"/>
              <a:ext cx="47625" cy="323850"/>
            </a:xfrm>
            <a:custGeom>
              <a:avLst/>
              <a:gdLst>
                <a:gd name="T0" fmla="*/ 2 w 15"/>
                <a:gd name="T1" fmla="*/ 6 h 102"/>
                <a:gd name="T2" fmla="*/ 5 w 15"/>
                <a:gd name="T3" fmla="*/ 96 h 102"/>
                <a:gd name="T4" fmla="*/ 14 w 15"/>
                <a:gd name="T5" fmla="*/ 94 h 102"/>
                <a:gd name="T6" fmla="*/ 11 w 15"/>
                <a:gd name="T7" fmla="*/ 6 h 102"/>
                <a:gd name="T8" fmla="*/ 2 w 15"/>
                <a:gd name="T9" fmla="*/ 6 h 102"/>
              </a:gdLst>
              <a:ahLst/>
              <a:cxnLst>
                <a:cxn ang="0">
                  <a:pos x="T0" y="T1"/>
                </a:cxn>
                <a:cxn ang="0">
                  <a:pos x="T2" y="T3"/>
                </a:cxn>
                <a:cxn ang="0">
                  <a:pos x="T4" y="T5"/>
                </a:cxn>
                <a:cxn ang="0">
                  <a:pos x="T6" y="T7"/>
                </a:cxn>
                <a:cxn ang="0">
                  <a:pos x="T8" y="T9"/>
                </a:cxn>
              </a:cxnLst>
              <a:rect l="0" t="0" r="r" b="b"/>
              <a:pathLst>
                <a:path w="15" h="102">
                  <a:moveTo>
                    <a:pt x="2" y="6"/>
                  </a:moveTo>
                  <a:cubicBezTo>
                    <a:pt x="2" y="35"/>
                    <a:pt x="0" y="67"/>
                    <a:pt x="5" y="96"/>
                  </a:cubicBezTo>
                  <a:cubicBezTo>
                    <a:pt x="6" y="102"/>
                    <a:pt x="15" y="99"/>
                    <a:pt x="14" y="94"/>
                  </a:cubicBezTo>
                  <a:cubicBezTo>
                    <a:pt x="9" y="66"/>
                    <a:pt x="11" y="34"/>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12"/>
            <p:cNvSpPr/>
            <p:nvPr/>
          </p:nvSpPr>
          <p:spPr bwMode="auto">
            <a:xfrm>
              <a:off x="5116513" y="5548313"/>
              <a:ext cx="88900" cy="31750"/>
            </a:xfrm>
            <a:custGeom>
              <a:avLst/>
              <a:gdLst>
                <a:gd name="T0" fmla="*/ 22 w 28"/>
                <a:gd name="T1" fmla="*/ 1 h 10"/>
                <a:gd name="T2" fmla="*/ 6 w 28"/>
                <a:gd name="T3" fmla="*/ 1 h 10"/>
                <a:gd name="T4" fmla="*/ 6 w 28"/>
                <a:gd name="T5" fmla="*/ 10 h 10"/>
                <a:gd name="T6" fmla="*/ 24 w 28"/>
                <a:gd name="T7" fmla="*/ 9 h 10"/>
                <a:gd name="T8" fmla="*/ 27 w 28"/>
                <a:gd name="T9" fmla="*/ 4 h 10"/>
                <a:gd name="T10" fmla="*/ 22 w 28"/>
                <a:gd name="T11" fmla="*/ 1 h 10"/>
              </a:gdLst>
              <a:ahLst/>
              <a:cxnLst>
                <a:cxn ang="0">
                  <a:pos x="T0" y="T1"/>
                </a:cxn>
                <a:cxn ang="0">
                  <a:pos x="T2" y="T3"/>
                </a:cxn>
                <a:cxn ang="0">
                  <a:pos x="T4" y="T5"/>
                </a:cxn>
                <a:cxn ang="0">
                  <a:pos x="T6" y="T7"/>
                </a:cxn>
                <a:cxn ang="0">
                  <a:pos x="T8" y="T9"/>
                </a:cxn>
                <a:cxn ang="0">
                  <a:pos x="T10" y="T11"/>
                </a:cxn>
              </a:cxnLst>
              <a:rect l="0" t="0" r="r" b="b"/>
              <a:pathLst>
                <a:path w="28" h="10">
                  <a:moveTo>
                    <a:pt x="22" y="1"/>
                  </a:moveTo>
                  <a:cubicBezTo>
                    <a:pt x="16" y="1"/>
                    <a:pt x="11" y="1"/>
                    <a:pt x="6" y="1"/>
                  </a:cubicBezTo>
                  <a:cubicBezTo>
                    <a:pt x="0" y="1"/>
                    <a:pt x="0" y="10"/>
                    <a:pt x="6" y="10"/>
                  </a:cubicBezTo>
                  <a:cubicBezTo>
                    <a:pt x="12" y="10"/>
                    <a:pt x="18" y="10"/>
                    <a:pt x="24" y="9"/>
                  </a:cubicBezTo>
                  <a:cubicBezTo>
                    <a:pt x="26" y="9"/>
                    <a:pt x="28" y="6"/>
                    <a:pt x="27" y="4"/>
                  </a:cubicBezTo>
                  <a:cubicBezTo>
                    <a:pt x="26" y="1"/>
                    <a:pt x="24" y="0"/>
                    <a:pt x="22" y="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13"/>
            <p:cNvSpPr/>
            <p:nvPr/>
          </p:nvSpPr>
          <p:spPr bwMode="auto">
            <a:xfrm>
              <a:off x="3790950" y="5364163"/>
              <a:ext cx="101600" cy="44450"/>
            </a:xfrm>
            <a:custGeom>
              <a:avLst/>
              <a:gdLst>
                <a:gd name="T0" fmla="*/ 27 w 32"/>
                <a:gd name="T1" fmla="*/ 11 h 14"/>
                <a:gd name="T2" fmla="*/ 29 w 32"/>
                <a:gd name="T3" fmla="*/ 10 h 14"/>
                <a:gd name="T4" fmla="*/ 31 w 32"/>
                <a:gd name="T5" fmla="*/ 8 h 14"/>
                <a:gd name="T6" fmla="*/ 28 w 32"/>
                <a:gd name="T7" fmla="*/ 2 h 14"/>
                <a:gd name="T8" fmla="*/ 6 w 32"/>
                <a:gd name="T9" fmla="*/ 2 h 14"/>
                <a:gd name="T10" fmla="*/ 6 w 32"/>
                <a:gd name="T11" fmla="*/ 11 h 14"/>
                <a:gd name="T12" fmla="*/ 26 w 32"/>
                <a:gd name="T13" fmla="*/ 10 h 14"/>
                <a:gd name="T14" fmla="*/ 23 w 32"/>
                <a:gd name="T15" fmla="*/ 4 h 14"/>
                <a:gd name="T16" fmla="*/ 23 w 32"/>
                <a:gd name="T17" fmla="*/ 4 h 14"/>
                <a:gd name="T18" fmla="*/ 27 w 32"/>
                <a:gd name="T19" fmla="*/ 2 h 14"/>
                <a:gd name="T20" fmla="*/ 23 w 32"/>
                <a:gd name="T21" fmla="*/ 3 h 14"/>
                <a:gd name="T22" fmla="*/ 27 w 32"/>
                <a:gd name="T23"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27" y="11"/>
                  </a:moveTo>
                  <a:cubicBezTo>
                    <a:pt x="25" y="12"/>
                    <a:pt x="29" y="11"/>
                    <a:pt x="29" y="10"/>
                  </a:cubicBezTo>
                  <a:cubicBezTo>
                    <a:pt x="30" y="10"/>
                    <a:pt x="30" y="9"/>
                    <a:pt x="31" y="8"/>
                  </a:cubicBezTo>
                  <a:cubicBezTo>
                    <a:pt x="32" y="6"/>
                    <a:pt x="31" y="3"/>
                    <a:pt x="28" y="2"/>
                  </a:cubicBezTo>
                  <a:cubicBezTo>
                    <a:pt x="21" y="0"/>
                    <a:pt x="13" y="1"/>
                    <a:pt x="6" y="2"/>
                  </a:cubicBezTo>
                  <a:cubicBezTo>
                    <a:pt x="0" y="2"/>
                    <a:pt x="0" y="11"/>
                    <a:pt x="6" y="11"/>
                  </a:cubicBezTo>
                  <a:cubicBezTo>
                    <a:pt x="13" y="10"/>
                    <a:pt x="19" y="9"/>
                    <a:pt x="26" y="10"/>
                  </a:cubicBezTo>
                  <a:cubicBezTo>
                    <a:pt x="25" y="8"/>
                    <a:pt x="24" y="6"/>
                    <a:pt x="23" y="4"/>
                  </a:cubicBezTo>
                  <a:cubicBezTo>
                    <a:pt x="23" y="4"/>
                    <a:pt x="23" y="4"/>
                    <a:pt x="23" y="4"/>
                  </a:cubicBezTo>
                  <a:cubicBezTo>
                    <a:pt x="24" y="4"/>
                    <a:pt x="25" y="3"/>
                    <a:pt x="27" y="2"/>
                  </a:cubicBezTo>
                  <a:cubicBezTo>
                    <a:pt x="25" y="2"/>
                    <a:pt x="24" y="3"/>
                    <a:pt x="23" y="3"/>
                  </a:cubicBezTo>
                  <a:cubicBezTo>
                    <a:pt x="17" y="6"/>
                    <a:pt x="22" y="14"/>
                    <a:pt x="27"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14"/>
            <p:cNvSpPr/>
            <p:nvPr/>
          </p:nvSpPr>
          <p:spPr bwMode="auto">
            <a:xfrm>
              <a:off x="3800475" y="5735638"/>
              <a:ext cx="92075" cy="41275"/>
            </a:xfrm>
            <a:custGeom>
              <a:avLst/>
              <a:gdLst>
                <a:gd name="T0" fmla="*/ 23 w 29"/>
                <a:gd name="T1" fmla="*/ 2 h 13"/>
                <a:gd name="T2" fmla="*/ 6 w 29"/>
                <a:gd name="T3" fmla="*/ 1 h 13"/>
                <a:gd name="T4" fmla="*/ 6 w 29"/>
                <a:gd name="T5" fmla="*/ 10 h 13"/>
                <a:gd name="T6" fmla="*/ 21 w 29"/>
                <a:gd name="T7" fmla="*/ 11 h 13"/>
                <a:gd name="T8" fmla="*/ 23 w 29"/>
                <a:gd name="T9" fmla="*/ 2 h 13"/>
              </a:gdLst>
              <a:ahLst/>
              <a:cxnLst>
                <a:cxn ang="0">
                  <a:pos x="T0" y="T1"/>
                </a:cxn>
                <a:cxn ang="0">
                  <a:pos x="T2" y="T3"/>
                </a:cxn>
                <a:cxn ang="0">
                  <a:pos x="T4" y="T5"/>
                </a:cxn>
                <a:cxn ang="0">
                  <a:pos x="T6" y="T7"/>
                </a:cxn>
                <a:cxn ang="0">
                  <a:pos x="T8" y="T9"/>
                </a:cxn>
              </a:cxnLst>
              <a:rect l="0" t="0" r="r" b="b"/>
              <a:pathLst>
                <a:path w="29" h="13">
                  <a:moveTo>
                    <a:pt x="23" y="2"/>
                  </a:moveTo>
                  <a:cubicBezTo>
                    <a:pt x="18" y="0"/>
                    <a:pt x="12" y="1"/>
                    <a:pt x="6" y="1"/>
                  </a:cubicBezTo>
                  <a:cubicBezTo>
                    <a:pt x="0" y="1"/>
                    <a:pt x="0" y="10"/>
                    <a:pt x="6" y="10"/>
                  </a:cubicBezTo>
                  <a:cubicBezTo>
                    <a:pt x="11" y="10"/>
                    <a:pt x="16" y="9"/>
                    <a:pt x="21" y="11"/>
                  </a:cubicBezTo>
                  <a:cubicBezTo>
                    <a:pt x="26" y="13"/>
                    <a:pt x="29" y="4"/>
                    <a:pt x="23" y="2"/>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15"/>
            <p:cNvSpPr/>
            <p:nvPr/>
          </p:nvSpPr>
          <p:spPr bwMode="auto">
            <a:xfrm>
              <a:off x="4425950" y="3762375"/>
              <a:ext cx="58738" cy="442912"/>
            </a:xfrm>
            <a:custGeom>
              <a:avLst/>
              <a:gdLst>
                <a:gd name="T0" fmla="*/ 18 w 19"/>
                <a:gd name="T1" fmla="*/ 132 h 140"/>
                <a:gd name="T2" fmla="*/ 16 w 19"/>
                <a:gd name="T3" fmla="*/ 102 h 140"/>
                <a:gd name="T4" fmla="*/ 14 w 19"/>
                <a:gd name="T5" fmla="*/ 69 h 140"/>
                <a:gd name="T6" fmla="*/ 9 w 19"/>
                <a:gd name="T7" fmla="*/ 37 h 140"/>
                <a:gd name="T8" fmla="*/ 9 w 19"/>
                <a:gd name="T9" fmla="*/ 6 h 140"/>
                <a:gd name="T10" fmla="*/ 1 w 19"/>
                <a:gd name="T11" fmla="*/ 8 h 140"/>
                <a:gd name="T12" fmla="*/ 1 w 19"/>
                <a:gd name="T13" fmla="*/ 44 h 140"/>
                <a:gd name="T14" fmla="*/ 5 w 19"/>
                <a:gd name="T15" fmla="*/ 76 h 140"/>
                <a:gd name="T16" fmla="*/ 8 w 19"/>
                <a:gd name="T17" fmla="*/ 108 h 140"/>
                <a:gd name="T18" fmla="*/ 9 w 19"/>
                <a:gd name="T19" fmla="*/ 134 h 140"/>
                <a:gd name="T20" fmla="*/ 18 w 19"/>
                <a:gd name="T21" fmla="*/ 13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40">
                  <a:moveTo>
                    <a:pt x="18" y="132"/>
                  </a:moveTo>
                  <a:cubicBezTo>
                    <a:pt x="16" y="123"/>
                    <a:pt x="17" y="111"/>
                    <a:pt x="16" y="102"/>
                  </a:cubicBezTo>
                  <a:cubicBezTo>
                    <a:pt x="15" y="91"/>
                    <a:pt x="14" y="80"/>
                    <a:pt x="14" y="69"/>
                  </a:cubicBezTo>
                  <a:cubicBezTo>
                    <a:pt x="13" y="58"/>
                    <a:pt x="11" y="48"/>
                    <a:pt x="9" y="37"/>
                  </a:cubicBezTo>
                  <a:cubicBezTo>
                    <a:pt x="8" y="27"/>
                    <a:pt x="11" y="17"/>
                    <a:pt x="9" y="6"/>
                  </a:cubicBezTo>
                  <a:cubicBezTo>
                    <a:pt x="8" y="0"/>
                    <a:pt x="0" y="3"/>
                    <a:pt x="1" y="8"/>
                  </a:cubicBezTo>
                  <a:cubicBezTo>
                    <a:pt x="3" y="20"/>
                    <a:pt x="0" y="32"/>
                    <a:pt x="1" y="44"/>
                  </a:cubicBezTo>
                  <a:cubicBezTo>
                    <a:pt x="2" y="54"/>
                    <a:pt x="5" y="65"/>
                    <a:pt x="5" y="76"/>
                  </a:cubicBezTo>
                  <a:cubicBezTo>
                    <a:pt x="6" y="87"/>
                    <a:pt x="7" y="97"/>
                    <a:pt x="8" y="108"/>
                  </a:cubicBezTo>
                  <a:cubicBezTo>
                    <a:pt x="9" y="117"/>
                    <a:pt x="7" y="126"/>
                    <a:pt x="9" y="134"/>
                  </a:cubicBezTo>
                  <a:cubicBezTo>
                    <a:pt x="10" y="140"/>
                    <a:pt x="19" y="138"/>
                    <a:pt x="18" y="13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16"/>
            <p:cNvSpPr/>
            <p:nvPr/>
          </p:nvSpPr>
          <p:spPr bwMode="auto">
            <a:xfrm>
              <a:off x="4422775" y="3759200"/>
              <a:ext cx="700088" cy="322262"/>
            </a:xfrm>
            <a:custGeom>
              <a:avLst/>
              <a:gdLst>
                <a:gd name="T0" fmla="*/ 5 w 221"/>
                <a:gd name="T1" fmla="*/ 11 h 102"/>
                <a:gd name="T2" fmla="*/ 89 w 221"/>
                <a:gd name="T3" fmla="*/ 20 h 102"/>
                <a:gd name="T4" fmla="*/ 150 w 221"/>
                <a:gd name="T5" fmla="*/ 34 h 102"/>
                <a:gd name="T6" fmla="*/ 214 w 221"/>
                <a:gd name="T7" fmla="*/ 46 h 102"/>
                <a:gd name="T8" fmla="*/ 212 w 221"/>
                <a:gd name="T9" fmla="*/ 38 h 102"/>
                <a:gd name="T10" fmla="*/ 157 w 221"/>
                <a:gd name="T11" fmla="*/ 55 h 102"/>
                <a:gd name="T12" fmla="*/ 111 w 221"/>
                <a:gd name="T13" fmla="*/ 71 h 102"/>
                <a:gd name="T14" fmla="*/ 59 w 221"/>
                <a:gd name="T15" fmla="*/ 87 h 102"/>
                <a:gd name="T16" fmla="*/ 12 w 221"/>
                <a:gd name="T17" fmla="*/ 91 h 102"/>
                <a:gd name="T18" fmla="*/ 14 w 221"/>
                <a:gd name="T19" fmla="*/ 100 h 102"/>
                <a:gd name="T20" fmla="*/ 61 w 221"/>
                <a:gd name="T21" fmla="*/ 96 h 102"/>
                <a:gd name="T22" fmla="*/ 119 w 221"/>
                <a:gd name="T23" fmla="*/ 77 h 102"/>
                <a:gd name="T24" fmla="*/ 217 w 221"/>
                <a:gd name="T25" fmla="*/ 46 h 102"/>
                <a:gd name="T26" fmla="*/ 214 w 221"/>
                <a:gd name="T27" fmla="*/ 37 h 102"/>
                <a:gd name="T28" fmla="*/ 100 w 221"/>
                <a:gd name="T29" fmla="*/ 11 h 102"/>
                <a:gd name="T30" fmla="*/ 9 w 221"/>
                <a:gd name="T31" fmla="*/ 3 h 102"/>
                <a:gd name="T32" fmla="*/ 5 w 221"/>
                <a:gd name="T33" fmla="*/ 1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02">
                  <a:moveTo>
                    <a:pt x="5" y="11"/>
                  </a:moveTo>
                  <a:cubicBezTo>
                    <a:pt x="28" y="29"/>
                    <a:pt x="62" y="20"/>
                    <a:pt x="89" y="20"/>
                  </a:cubicBezTo>
                  <a:cubicBezTo>
                    <a:pt x="109" y="20"/>
                    <a:pt x="131" y="28"/>
                    <a:pt x="150" y="34"/>
                  </a:cubicBezTo>
                  <a:cubicBezTo>
                    <a:pt x="171" y="40"/>
                    <a:pt x="193" y="44"/>
                    <a:pt x="214" y="46"/>
                  </a:cubicBezTo>
                  <a:cubicBezTo>
                    <a:pt x="214" y="43"/>
                    <a:pt x="213" y="41"/>
                    <a:pt x="212" y="38"/>
                  </a:cubicBezTo>
                  <a:cubicBezTo>
                    <a:pt x="195" y="49"/>
                    <a:pt x="177" y="52"/>
                    <a:pt x="157" y="55"/>
                  </a:cubicBezTo>
                  <a:cubicBezTo>
                    <a:pt x="141" y="58"/>
                    <a:pt x="126" y="64"/>
                    <a:pt x="111" y="71"/>
                  </a:cubicBezTo>
                  <a:cubicBezTo>
                    <a:pt x="94" y="77"/>
                    <a:pt x="76" y="82"/>
                    <a:pt x="59" y="87"/>
                  </a:cubicBezTo>
                  <a:cubicBezTo>
                    <a:pt x="43" y="91"/>
                    <a:pt x="27" y="86"/>
                    <a:pt x="12" y="91"/>
                  </a:cubicBezTo>
                  <a:cubicBezTo>
                    <a:pt x="7" y="93"/>
                    <a:pt x="9" y="102"/>
                    <a:pt x="14" y="100"/>
                  </a:cubicBezTo>
                  <a:cubicBezTo>
                    <a:pt x="29" y="95"/>
                    <a:pt x="46" y="100"/>
                    <a:pt x="61" y="96"/>
                  </a:cubicBezTo>
                  <a:cubicBezTo>
                    <a:pt x="81" y="91"/>
                    <a:pt x="100" y="85"/>
                    <a:pt x="119" y="77"/>
                  </a:cubicBezTo>
                  <a:cubicBezTo>
                    <a:pt x="151" y="64"/>
                    <a:pt x="187" y="65"/>
                    <a:pt x="217" y="46"/>
                  </a:cubicBezTo>
                  <a:cubicBezTo>
                    <a:pt x="221" y="43"/>
                    <a:pt x="219" y="38"/>
                    <a:pt x="214" y="37"/>
                  </a:cubicBezTo>
                  <a:cubicBezTo>
                    <a:pt x="175" y="34"/>
                    <a:pt x="139" y="18"/>
                    <a:pt x="100" y="11"/>
                  </a:cubicBezTo>
                  <a:cubicBezTo>
                    <a:pt x="71" y="6"/>
                    <a:pt x="35" y="23"/>
                    <a:pt x="9" y="3"/>
                  </a:cubicBezTo>
                  <a:cubicBezTo>
                    <a:pt x="5" y="0"/>
                    <a:pt x="0" y="7"/>
                    <a:pt x="5"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17"/>
            <p:cNvSpPr/>
            <p:nvPr/>
          </p:nvSpPr>
          <p:spPr bwMode="auto">
            <a:xfrm>
              <a:off x="3157538" y="4973638"/>
              <a:ext cx="60325" cy="412750"/>
            </a:xfrm>
            <a:custGeom>
              <a:avLst/>
              <a:gdLst>
                <a:gd name="T0" fmla="*/ 13 w 19"/>
                <a:gd name="T1" fmla="*/ 125 h 130"/>
                <a:gd name="T2" fmla="*/ 10 w 19"/>
                <a:gd name="T3" fmla="*/ 69 h 130"/>
                <a:gd name="T4" fmla="*/ 10 w 19"/>
                <a:gd name="T5" fmla="*/ 6 h 130"/>
                <a:gd name="T6" fmla="*/ 2 w 19"/>
                <a:gd name="T7" fmla="*/ 8 h 130"/>
                <a:gd name="T8" fmla="*/ 1 w 19"/>
                <a:gd name="T9" fmla="*/ 63 h 130"/>
                <a:gd name="T10" fmla="*/ 5 w 19"/>
                <a:gd name="T11" fmla="*/ 123 h 130"/>
                <a:gd name="T12" fmla="*/ 13 w 19"/>
                <a:gd name="T13" fmla="*/ 125 h 130"/>
              </a:gdLst>
              <a:ahLst/>
              <a:cxnLst>
                <a:cxn ang="0">
                  <a:pos x="T0" y="T1"/>
                </a:cxn>
                <a:cxn ang="0">
                  <a:pos x="T2" y="T3"/>
                </a:cxn>
                <a:cxn ang="0">
                  <a:pos x="T4" y="T5"/>
                </a:cxn>
                <a:cxn ang="0">
                  <a:pos x="T6" y="T7"/>
                </a:cxn>
                <a:cxn ang="0">
                  <a:pos x="T8" y="T9"/>
                </a:cxn>
                <a:cxn ang="0">
                  <a:pos x="T10" y="T11"/>
                </a:cxn>
                <a:cxn ang="0">
                  <a:pos x="T12" y="T13"/>
                </a:cxn>
              </a:cxnLst>
              <a:rect l="0" t="0" r="r" b="b"/>
              <a:pathLst>
                <a:path w="19" h="130">
                  <a:moveTo>
                    <a:pt x="13" y="125"/>
                  </a:moveTo>
                  <a:cubicBezTo>
                    <a:pt x="19" y="106"/>
                    <a:pt x="11" y="88"/>
                    <a:pt x="10" y="69"/>
                  </a:cubicBezTo>
                  <a:cubicBezTo>
                    <a:pt x="10" y="48"/>
                    <a:pt x="15" y="27"/>
                    <a:pt x="10" y="6"/>
                  </a:cubicBezTo>
                  <a:cubicBezTo>
                    <a:pt x="9" y="0"/>
                    <a:pt x="0" y="3"/>
                    <a:pt x="2" y="8"/>
                  </a:cubicBezTo>
                  <a:cubicBezTo>
                    <a:pt x="6" y="26"/>
                    <a:pt x="3" y="45"/>
                    <a:pt x="1" y="63"/>
                  </a:cubicBezTo>
                  <a:cubicBezTo>
                    <a:pt x="0" y="83"/>
                    <a:pt x="10" y="103"/>
                    <a:pt x="5" y="123"/>
                  </a:cubicBezTo>
                  <a:cubicBezTo>
                    <a:pt x="3" y="128"/>
                    <a:pt x="12" y="130"/>
                    <a:pt x="13" y="12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118"/>
            <p:cNvSpPr/>
            <p:nvPr/>
          </p:nvSpPr>
          <p:spPr bwMode="auto">
            <a:xfrm>
              <a:off x="2840038" y="4976813"/>
              <a:ext cx="365125" cy="206375"/>
            </a:xfrm>
            <a:custGeom>
              <a:avLst/>
              <a:gdLst>
                <a:gd name="T0" fmla="*/ 100 w 115"/>
                <a:gd name="T1" fmla="*/ 2 h 65"/>
                <a:gd name="T2" fmla="*/ 4 w 115"/>
                <a:gd name="T3" fmla="*/ 39 h 65"/>
                <a:gd name="T4" fmla="*/ 5 w 115"/>
                <a:gd name="T5" fmla="*/ 47 h 65"/>
                <a:gd name="T6" fmla="*/ 109 w 115"/>
                <a:gd name="T7" fmla="*/ 64 h 65"/>
                <a:gd name="T8" fmla="*/ 109 w 115"/>
                <a:gd name="T9" fmla="*/ 55 h 65"/>
                <a:gd name="T10" fmla="*/ 8 w 115"/>
                <a:gd name="T11" fmla="*/ 39 h 65"/>
                <a:gd name="T12" fmla="*/ 9 w 115"/>
                <a:gd name="T13" fmla="*/ 47 h 65"/>
                <a:gd name="T14" fmla="*/ 103 w 115"/>
                <a:gd name="T15" fmla="*/ 11 h 65"/>
                <a:gd name="T16" fmla="*/ 100 w 115"/>
                <a:gd name="T1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5">
                  <a:moveTo>
                    <a:pt x="100" y="2"/>
                  </a:moveTo>
                  <a:cubicBezTo>
                    <a:pt x="68" y="14"/>
                    <a:pt x="36" y="25"/>
                    <a:pt x="4" y="39"/>
                  </a:cubicBezTo>
                  <a:cubicBezTo>
                    <a:pt x="0" y="41"/>
                    <a:pt x="2" y="46"/>
                    <a:pt x="5" y="47"/>
                  </a:cubicBezTo>
                  <a:cubicBezTo>
                    <a:pt x="39" y="56"/>
                    <a:pt x="74" y="62"/>
                    <a:pt x="109" y="64"/>
                  </a:cubicBezTo>
                  <a:cubicBezTo>
                    <a:pt x="115" y="65"/>
                    <a:pt x="115" y="56"/>
                    <a:pt x="109" y="55"/>
                  </a:cubicBezTo>
                  <a:cubicBezTo>
                    <a:pt x="75" y="53"/>
                    <a:pt x="41" y="47"/>
                    <a:pt x="8" y="39"/>
                  </a:cubicBezTo>
                  <a:cubicBezTo>
                    <a:pt x="8" y="41"/>
                    <a:pt x="8" y="44"/>
                    <a:pt x="9" y="47"/>
                  </a:cubicBezTo>
                  <a:cubicBezTo>
                    <a:pt x="39" y="33"/>
                    <a:pt x="71" y="23"/>
                    <a:pt x="103" y="11"/>
                  </a:cubicBezTo>
                  <a:cubicBezTo>
                    <a:pt x="108" y="8"/>
                    <a:pt x="106" y="0"/>
                    <a:pt x="100" y="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19"/>
            <p:cNvSpPr/>
            <p:nvPr/>
          </p:nvSpPr>
          <p:spPr bwMode="auto">
            <a:xfrm>
              <a:off x="5775325" y="5065713"/>
              <a:ext cx="57150" cy="361950"/>
            </a:xfrm>
            <a:custGeom>
              <a:avLst/>
              <a:gdLst>
                <a:gd name="T0" fmla="*/ 16 w 18"/>
                <a:gd name="T1" fmla="*/ 108 h 114"/>
                <a:gd name="T2" fmla="*/ 11 w 18"/>
                <a:gd name="T3" fmla="*/ 66 h 114"/>
                <a:gd name="T4" fmla="*/ 9 w 18"/>
                <a:gd name="T5" fmla="*/ 6 h 114"/>
                <a:gd name="T6" fmla="*/ 1 w 18"/>
                <a:gd name="T7" fmla="*/ 9 h 114"/>
                <a:gd name="T8" fmla="*/ 2 w 18"/>
                <a:gd name="T9" fmla="*/ 59 h 114"/>
                <a:gd name="T10" fmla="*/ 7 w 18"/>
                <a:gd name="T11" fmla="*/ 106 h 114"/>
                <a:gd name="T12" fmla="*/ 16 w 18"/>
                <a:gd name="T13" fmla="*/ 108 h 114"/>
              </a:gdLst>
              <a:ahLst/>
              <a:cxnLst>
                <a:cxn ang="0">
                  <a:pos x="T0" y="T1"/>
                </a:cxn>
                <a:cxn ang="0">
                  <a:pos x="T2" y="T3"/>
                </a:cxn>
                <a:cxn ang="0">
                  <a:pos x="T4" y="T5"/>
                </a:cxn>
                <a:cxn ang="0">
                  <a:pos x="T6" y="T7"/>
                </a:cxn>
                <a:cxn ang="0">
                  <a:pos x="T8" y="T9"/>
                </a:cxn>
                <a:cxn ang="0">
                  <a:pos x="T10" y="T11"/>
                </a:cxn>
                <a:cxn ang="0">
                  <a:pos x="T12" y="T13"/>
                </a:cxn>
              </a:cxnLst>
              <a:rect l="0" t="0" r="r" b="b"/>
              <a:pathLst>
                <a:path w="18" h="114">
                  <a:moveTo>
                    <a:pt x="16" y="108"/>
                  </a:moveTo>
                  <a:cubicBezTo>
                    <a:pt x="18" y="94"/>
                    <a:pt x="11" y="80"/>
                    <a:pt x="11" y="66"/>
                  </a:cubicBezTo>
                  <a:cubicBezTo>
                    <a:pt x="10" y="46"/>
                    <a:pt x="14" y="26"/>
                    <a:pt x="9" y="6"/>
                  </a:cubicBezTo>
                  <a:cubicBezTo>
                    <a:pt x="8" y="0"/>
                    <a:pt x="0" y="3"/>
                    <a:pt x="1" y="9"/>
                  </a:cubicBezTo>
                  <a:cubicBezTo>
                    <a:pt x="5" y="25"/>
                    <a:pt x="3" y="42"/>
                    <a:pt x="2" y="59"/>
                  </a:cubicBezTo>
                  <a:cubicBezTo>
                    <a:pt x="1" y="74"/>
                    <a:pt x="9" y="91"/>
                    <a:pt x="7" y="106"/>
                  </a:cubicBezTo>
                  <a:cubicBezTo>
                    <a:pt x="6" y="111"/>
                    <a:pt x="15" y="114"/>
                    <a:pt x="16" y="10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120"/>
            <p:cNvSpPr/>
            <p:nvPr/>
          </p:nvSpPr>
          <p:spPr bwMode="auto">
            <a:xfrm>
              <a:off x="5778500" y="5059363"/>
              <a:ext cx="346075" cy="203200"/>
            </a:xfrm>
            <a:custGeom>
              <a:avLst/>
              <a:gdLst>
                <a:gd name="T0" fmla="*/ 7 w 109"/>
                <a:gd name="T1" fmla="*/ 12 h 64"/>
                <a:gd name="T2" fmla="*/ 103 w 109"/>
                <a:gd name="T3" fmla="*/ 31 h 64"/>
                <a:gd name="T4" fmla="*/ 103 w 109"/>
                <a:gd name="T5" fmla="*/ 22 h 64"/>
                <a:gd name="T6" fmla="*/ 6 w 109"/>
                <a:gd name="T7" fmla="*/ 54 h 64"/>
                <a:gd name="T8" fmla="*/ 8 w 109"/>
                <a:gd name="T9" fmla="*/ 63 h 64"/>
                <a:gd name="T10" fmla="*/ 105 w 109"/>
                <a:gd name="T11" fmla="*/ 31 h 64"/>
                <a:gd name="T12" fmla="*/ 105 w 109"/>
                <a:gd name="T13" fmla="*/ 22 h 64"/>
                <a:gd name="T14" fmla="*/ 7 w 109"/>
                <a:gd name="T15" fmla="*/ 3 h 64"/>
                <a:gd name="T16" fmla="*/ 7 w 109"/>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64">
                  <a:moveTo>
                    <a:pt x="7" y="12"/>
                  </a:moveTo>
                  <a:cubicBezTo>
                    <a:pt x="40" y="10"/>
                    <a:pt x="71" y="23"/>
                    <a:pt x="103" y="31"/>
                  </a:cubicBezTo>
                  <a:cubicBezTo>
                    <a:pt x="103" y="28"/>
                    <a:pt x="103" y="25"/>
                    <a:pt x="103" y="22"/>
                  </a:cubicBezTo>
                  <a:cubicBezTo>
                    <a:pt x="69" y="27"/>
                    <a:pt x="39" y="45"/>
                    <a:pt x="6" y="54"/>
                  </a:cubicBezTo>
                  <a:cubicBezTo>
                    <a:pt x="0" y="56"/>
                    <a:pt x="3" y="64"/>
                    <a:pt x="8" y="63"/>
                  </a:cubicBezTo>
                  <a:cubicBezTo>
                    <a:pt x="41" y="54"/>
                    <a:pt x="71" y="36"/>
                    <a:pt x="105" y="31"/>
                  </a:cubicBezTo>
                  <a:cubicBezTo>
                    <a:pt x="109" y="30"/>
                    <a:pt x="109" y="23"/>
                    <a:pt x="105" y="22"/>
                  </a:cubicBezTo>
                  <a:cubicBezTo>
                    <a:pt x="73" y="14"/>
                    <a:pt x="41" y="0"/>
                    <a:pt x="7" y="3"/>
                  </a:cubicBezTo>
                  <a:cubicBezTo>
                    <a:pt x="1" y="4"/>
                    <a:pt x="1" y="13"/>
                    <a:pt x="7" y="1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5" name="文本框 194"/>
          <p:cNvSpPr txBox="1"/>
          <p:nvPr/>
        </p:nvSpPr>
        <p:spPr>
          <a:xfrm>
            <a:off x="4696051" y="2319945"/>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grpSp>
        <p:nvGrpSpPr>
          <p:cNvPr id="185" name="组合 184"/>
          <p:cNvGrpSpPr/>
          <p:nvPr/>
        </p:nvGrpSpPr>
        <p:grpSpPr>
          <a:xfrm>
            <a:off x="4199691" y="5556200"/>
            <a:ext cx="3792618" cy="403538"/>
            <a:chOff x="1287565" y="3839790"/>
            <a:chExt cx="3792618" cy="403538"/>
          </a:xfrm>
          <a:solidFill>
            <a:schemeClr val="accent2"/>
          </a:solidFill>
        </p:grpSpPr>
        <p:sp>
          <p:nvSpPr>
            <p:cNvPr id="187"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6"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7"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8"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9"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0"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1"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2"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3"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grpSp>
        <p:nvGrpSpPr>
          <p:cNvPr id="204" name="组合 203"/>
          <p:cNvGrpSpPr/>
          <p:nvPr/>
        </p:nvGrpSpPr>
        <p:grpSpPr>
          <a:xfrm>
            <a:off x="4199691" y="6021402"/>
            <a:ext cx="3792618" cy="403538"/>
            <a:chOff x="1287565" y="3839790"/>
            <a:chExt cx="3792618" cy="403538"/>
          </a:xfrm>
          <a:solidFill>
            <a:schemeClr val="accent3"/>
          </a:solidFill>
        </p:grpSpPr>
        <p:sp>
          <p:nvSpPr>
            <p:cNvPr id="205"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6"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7"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8"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9"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0"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1"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2"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3"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sp>
        <p:nvSpPr>
          <p:cNvPr id="214" name="矩形 213"/>
          <p:cNvSpPr/>
          <p:nvPr/>
        </p:nvSpPr>
        <p:spPr>
          <a:xfrm>
            <a:off x="1136129" y="2483100"/>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5"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16" name="矩形 215"/>
          <p:cNvSpPr/>
          <p:nvPr/>
        </p:nvSpPr>
        <p:spPr>
          <a:xfrm>
            <a:off x="8775891" y="2483100"/>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7" name="KSO_Shape"/>
          <p:cNvSpPr/>
          <p:nvPr/>
        </p:nvSpPr>
        <p:spPr bwMode="auto">
          <a:xfrm flipH="1">
            <a:off x="11379938"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9" name="矩形 8"/>
          <p:cNvSpPr/>
          <p:nvPr/>
        </p:nvSpPr>
        <p:spPr>
          <a:xfrm>
            <a:off x="312391"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2" name="矩形 11"/>
          <p:cNvSpPr/>
          <p:nvPr/>
        </p:nvSpPr>
        <p:spPr>
          <a:xfrm>
            <a:off x="3273305"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5" name="矩形 14"/>
          <p:cNvSpPr/>
          <p:nvPr/>
        </p:nvSpPr>
        <p:spPr>
          <a:xfrm>
            <a:off x="6234219"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3" name="Oval 6"/>
          <p:cNvSpPr>
            <a:spLocks noChangeArrowheads="1"/>
          </p:cNvSpPr>
          <p:nvPr/>
        </p:nvSpPr>
        <p:spPr bwMode="auto">
          <a:xfrm>
            <a:off x="1054938"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5" name="Oval 6"/>
          <p:cNvSpPr>
            <a:spLocks noChangeArrowheads="1"/>
          </p:cNvSpPr>
          <p:nvPr/>
        </p:nvSpPr>
        <p:spPr bwMode="auto">
          <a:xfrm>
            <a:off x="4053043" y="2573074"/>
            <a:ext cx="1051386" cy="1058949"/>
          </a:xfrm>
          <a:prstGeom prst="ellipse">
            <a:avLst/>
          </a:prstGeom>
          <a:solidFill>
            <a:schemeClr val="accent2"/>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6" name="Oval 6"/>
          <p:cNvSpPr>
            <a:spLocks noChangeArrowheads="1"/>
          </p:cNvSpPr>
          <p:nvPr/>
        </p:nvSpPr>
        <p:spPr bwMode="auto">
          <a:xfrm>
            <a:off x="7050382" y="2573074"/>
            <a:ext cx="1051386" cy="1058949"/>
          </a:xfrm>
          <a:prstGeom prst="ellipse">
            <a:avLst/>
          </a:prstGeom>
          <a:solidFill>
            <a:schemeClr val="accent3"/>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 name="KSO_Shape"/>
          <p:cNvSpPr/>
          <p:nvPr/>
        </p:nvSpPr>
        <p:spPr>
          <a:xfrm>
            <a:off x="2603434"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21" name="KSO_Shape"/>
          <p:cNvSpPr/>
          <p:nvPr/>
        </p:nvSpPr>
        <p:spPr>
          <a:xfrm>
            <a:off x="5601539"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6" name="矩形 15"/>
          <p:cNvSpPr/>
          <p:nvPr/>
        </p:nvSpPr>
        <p:spPr>
          <a:xfrm>
            <a:off x="9231558"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7" name="Oval 6"/>
          <p:cNvSpPr>
            <a:spLocks noChangeArrowheads="1"/>
          </p:cNvSpPr>
          <p:nvPr/>
        </p:nvSpPr>
        <p:spPr bwMode="auto">
          <a:xfrm>
            <a:off x="10048487" y="2573074"/>
            <a:ext cx="1051386" cy="1058949"/>
          </a:xfrm>
          <a:prstGeom prst="ellipse">
            <a:avLst/>
          </a:prstGeom>
          <a:solidFill>
            <a:schemeClr val="accent4"/>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a:xfrm>
            <a:off x="8598878"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8" name="KSO_Shape"/>
          <p:cNvSpPr/>
          <p:nvPr/>
        </p:nvSpPr>
        <p:spPr bwMode="auto">
          <a:xfrm>
            <a:off x="1285278"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7" name="KSO_Shape"/>
          <p:cNvSpPr/>
          <p:nvPr/>
        </p:nvSpPr>
        <p:spPr bwMode="auto">
          <a:xfrm>
            <a:off x="4283383" y="2864789"/>
            <a:ext cx="590707" cy="4755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8" name="KSO_Shape"/>
          <p:cNvSpPr/>
          <p:nvPr/>
        </p:nvSpPr>
        <p:spPr bwMode="auto">
          <a:xfrm>
            <a:off x="7361009" y="2864789"/>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1" name="KSO_Shape"/>
          <p:cNvSpPr/>
          <p:nvPr/>
        </p:nvSpPr>
        <p:spPr bwMode="auto">
          <a:xfrm>
            <a:off x="10216478" y="2785040"/>
            <a:ext cx="678212" cy="690387"/>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p>
        </p:txBody>
      </p:sp>
      <p:sp>
        <p:nvSpPr>
          <p:cNvPr id="75" name="文本框 74"/>
          <p:cNvSpPr txBox="1"/>
          <p:nvPr/>
        </p:nvSpPr>
        <p:spPr>
          <a:xfrm>
            <a:off x="8185239"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1637035"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943896" y="1501699"/>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943897"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p>
        </p:txBody>
      </p:sp>
      <p:sp>
        <p:nvSpPr>
          <p:cNvPr id="76" name="Text Box 8"/>
          <p:cNvSpPr txBox="1">
            <a:spLocks noChangeArrowheads="1"/>
          </p:cNvSpPr>
          <p:nvPr/>
        </p:nvSpPr>
        <p:spPr bwMode="auto">
          <a:xfrm>
            <a:off x="1637035"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943896" y="2625962"/>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943897" y="1983512"/>
            <a:ext cx="534246" cy="5333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1637035"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943896" y="3750225"/>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943897" y="3107775"/>
            <a:ext cx="534246" cy="5333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1637035"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943896" y="4874488"/>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943897" y="4232038"/>
            <a:ext cx="534246" cy="533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1637035"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943896" y="5998751"/>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943897" y="5356301"/>
            <a:ext cx="534246" cy="5333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grpSp>
        <p:nvGrpSpPr>
          <p:cNvPr id="34" name="组合 33"/>
          <p:cNvGrpSpPr/>
          <p:nvPr/>
        </p:nvGrpSpPr>
        <p:grpSpPr>
          <a:xfrm rot="10800000">
            <a:off x="9171155" y="-12808"/>
            <a:ext cx="942338" cy="2724647"/>
            <a:chOff x="0" y="0"/>
            <a:chExt cx="759735" cy="2199030"/>
          </a:xfrm>
        </p:grpSpPr>
        <p:grpSp>
          <p:nvGrpSpPr>
            <p:cNvPr id="42" name="组合 41"/>
            <p:cNvGrpSpPr/>
            <p:nvPr/>
          </p:nvGrpSpPr>
          <p:grpSpPr>
            <a:xfrm>
              <a:off x="0" y="0"/>
              <a:ext cx="759735" cy="1176842"/>
              <a:chOff x="0" y="0"/>
              <a:chExt cx="759735" cy="1176842"/>
            </a:xfrm>
          </p:grpSpPr>
          <p:sp>
            <p:nvSpPr>
              <p:cNvPr id="57" name="任意多边形 193"/>
              <p:cNvSpPr/>
              <p:nvPr/>
            </p:nvSpPr>
            <p:spPr>
              <a:xfrm>
                <a:off x="0" y="247270"/>
                <a:ext cx="759735" cy="929572"/>
              </a:xfrm>
              <a:custGeom>
                <a:avLst/>
                <a:gdLst>
                  <a:gd name="txL" fmla="*/ 0 w 756000"/>
                  <a:gd name="txT" fmla="*/ 0 h 929572"/>
                  <a:gd name="txR" fmla="*/ 756000 w 756000"/>
                  <a:gd name="txB" fmla="*/ 929572 h 929572"/>
                </a:gdLst>
                <a:ahLst/>
                <a:cxnLst>
                  <a:cxn ang="0">
                    <a:pos x="275004" y="0"/>
                  </a:cxn>
                  <a:cxn ang="0">
                    <a:pos x="480996" y="0"/>
                  </a:cxn>
                  <a:cxn ang="0">
                    <a:pos x="756000" y="708634"/>
                  </a:cxn>
                  <a:cxn ang="0">
                    <a:pos x="378000" y="929572"/>
                  </a:cxn>
                  <a:cxn ang="0">
                    <a:pos x="0" y="708634"/>
                  </a:cxn>
                </a:cxnLst>
                <a:rect l="txL" t="txT" r="txR" b="txB"/>
                <a:pathLst>
                  <a:path w="756000" h="929572">
                    <a:moveTo>
                      <a:pt x="275004" y="0"/>
                    </a:moveTo>
                    <a:lnTo>
                      <a:pt x="480996" y="0"/>
                    </a:lnTo>
                    <a:lnTo>
                      <a:pt x="756000" y="708634"/>
                    </a:lnTo>
                    <a:lnTo>
                      <a:pt x="378000" y="929572"/>
                    </a:lnTo>
                    <a:lnTo>
                      <a:pt x="0" y="708634"/>
                    </a:lnTo>
                    <a:close/>
                  </a:path>
                </a:pathLst>
              </a:custGeom>
              <a:solidFill>
                <a:srgbClr val="E2D4BC"/>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8" name="任意多边形 194"/>
              <p:cNvSpPr/>
              <p:nvPr/>
            </p:nvSpPr>
            <p:spPr>
              <a:xfrm>
                <a:off x="274519" y="0"/>
                <a:ext cx="210697" cy="247270"/>
              </a:xfrm>
              <a:custGeom>
                <a:avLst/>
                <a:gdLst>
                  <a:gd name="txL" fmla="*/ 0 w 209661"/>
                  <a:gd name="txT" fmla="*/ 0 h 247270"/>
                  <a:gd name="txR" fmla="*/ 209661 w 209661"/>
                  <a:gd name="txB" fmla="*/ 247270 h 247270"/>
                </a:gdLst>
                <a:ahLst/>
                <a:cxnLst>
                  <a:cxn ang="0">
                    <a:pos x="95959" y="0"/>
                  </a:cxn>
                  <a:cxn ang="0">
                    <a:pos x="113701" y="0"/>
                  </a:cxn>
                  <a:cxn ang="0">
                    <a:pos x="209661" y="247270"/>
                  </a:cxn>
                  <a:cxn ang="0">
                    <a:pos x="0" y="247270"/>
                  </a:cxn>
                </a:cxnLst>
                <a:rect l="txL" t="txT" r="txR" b="txB"/>
                <a:pathLst>
                  <a:path w="209661" h="247270">
                    <a:moveTo>
                      <a:pt x="95959" y="0"/>
                    </a:moveTo>
                    <a:lnTo>
                      <a:pt x="113701" y="0"/>
                    </a:lnTo>
                    <a:lnTo>
                      <a:pt x="209661" y="247270"/>
                    </a:lnTo>
                    <a:lnTo>
                      <a:pt x="0" y="247270"/>
                    </a:lnTo>
                    <a:close/>
                  </a:path>
                </a:pathLst>
              </a:cu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nvGrpSpPr>
            <p:cNvPr id="43" name="组合 42"/>
            <p:cNvGrpSpPr/>
            <p:nvPr/>
          </p:nvGrpSpPr>
          <p:grpSpPr>
            <a:xfrm>
              <a:off x="216" y="822629"/>
              <a:ext cx="759303" cy="1376401"/>
              <a:chOff x="0" y="0"/>
              <a:chExt cx="759303" cy="1376401"/>
            </a:xfrm>
          </p:grpSpPr>
          <p:sp>
            <p:nvSpPr>
              <p:cNvPr id="44" name="矩形 43"/>
              <p:cNvSpPr/>
              <p:nvPr/>
            </p:nvSpPr>
            <p:spPr>
              <a:xfrm>
                <a:off x="216323" y="162003"/>
                <a:ext cx="325601" cy="1213969"/>
              </a:xfrm>
              <a:prstGeom prst="rect">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2" name="矩形 51"/>
              <p:cNvSpPr/>
              <p:nvPr/>
            </p:nvSpPr>
            <p:spPr>
              <a:xfrm>
                <a:off x="542236" y="162001"/>
                <a:ext cx="217067" cy="1214400"/>
              </a:xfrm>
              <a:prstGeom prst="rect">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3" name="矩形 52"/>
              <p:cNvSpPr/>
              <p:nvPr/>
            </p:nvSpPr>
            <p:spPr>
              <a:xfrm>
                <a:off x="0" y="162001"/>
                <a:ext cx="217067" cy="1214400"/>
              </a:xfrm>
              <a:prstGeom prst="rect">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4" name="椭圆 53"/>
              <p:cNvSpPr/>
              <p:nvPr/>
            </p:nvSpPr>
            <p:spPr>
              <a:xfrm>
                <a:off x="0" y="54002"/>
                <a:ext cx="217067" cy="216000"/>
              </a:xfrm>
              <a:prstGeom prst="ellipse">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5" name="椭圆 54"/>
              <p:cNvSpPr/>
              <p:nvPr/>
            </p:nvSpPr>
            <p:spPr>
              <a:xfrm>
                <a:off x="542236" y="54002"/>
                <a:ext cx="217067" cy="216000"/>
              </a:xfrm>
              <a:prstGeom prst="ellipse">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6" name="椭圆 55"/>
              <p:cNvSpPr/>
              <p:nvPr/>
            </p:nvSpPr>
            <p:spPr>
              <a:xfrm>
                <a:off x="217124" y="0"/>
                <a:ext cx="324000" cy="324000"/>
              </a:xfrm>
              <a:prstGeom prst="ellipse">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grpSp>
        <p:nvGrpSpPr>
          <p:cNvPr id="59" name="组合 58"/>
          <p:cNvGrpSpPr/>
          <p:nvPr/>
        </p:nvGrpSpPr>
        <p:grpSpPr>
          <a:xfrm rot="10800000">
            <a:off x="10402750" y="-717"/>
            <a:ext cx="1174483" cy="3395864"/>
            <a:chOff x="0" y="0"/>
            <a:chExt cx="759735" cy="2199030"/>
          </a:xfrm>
        </p:grpSpPr>
        <p:grpSp>
          <p:nvGrpSpPr>
            <p:cNvPr id="60" name="组合 59"/>
            <p:cNvGrpSpPr/>
            <p:nvPr/>
          </p:nvGrpSpPr>
          <p:grpSpPr>
            <a:xfrm>
              <a:off x="0" y="0"/>
              <a:ext cx="759735" cy="1176842"/>
              <a:chOff x="0" y="0"/>
              <a:chExt cx="759735" cy="1176842"/>
            </a:xfrm>
          </p:grpSpPr>
          <p:sp>
            <p:nvSpPr>
              <p:cNvPr id="68" name="任意多边形 193"/>
              <p:cNvSpPr/>
              <p:nvPr/>
            </p:nvSpPr>
            <p:spPr>
              <a:xfrm>
                <a:off x="0" y="247270"/>
                <a:ext cx="759735" cy="929572"/>
              </a:xfrm>
              <a:custGeom>
                <a:avLst/>
                <a:gdLst>
                  <a:gd name="txL" fmla="*/ 0 w 756000"/>
                  <a:gd name="txT" fmla="*/ 0 h 929572"/>
                  <a:gd name="txR" fmla="*/ 756000 w 756000"/>
                  <a:gd name="txB" fmla="*/ 929572 h 929572"/>
                </a:gdLst>
                <a:ahLst/>
                <a:cxnLst>
                  <a:cxn ang="0">
                    <a:pos x="275004" y="0"/>
                  </a:cxn>
                  <a:cxn ang="0">
                    <a:pos x="480996" y="0"/>
                  </a:cxn>
                  <a:cxn ang="0">
                    <a:pos x="756000" y="708634"/>
                  </a:cxn>
                  <a:cxn ang="0">
                    <a:pos x="378000" y="929572"/>
                  </a:cxn>
                  <a:cxn ang="0">
                    <a:pos x="0" y="708634"/>
                  </a:cxn>
                </a:cxnLst>
                <a:rect l="txL" t="txT" r="txR" b="txB"/>
                <a:pathLst>
                  <a:path w="756000" h="929572">
                    <a:moveTo>
                      <a:pt x="275004" y="0"/>
                    </a:moveTo>
                    <a:lnTo>
                      <a:pt x="480996" y="0"/>
                    </a:lnTo>
                    <a:lnTo>
                      <a:pt x="756000" y="708634"/>
                    </a:lnTo>
                    <a:lnTo>
                      <a:pt x="378000" y="929572"/>
                    </a:lnTo>
                    <a:lnTo>
                      <a:pt x="0" y="708634"/>
                    </a:lnTo>
                    <a:close/>
                  </a:path>
                </a:pathLst>
              </a:custGeom>
              <a:solidFill>
                <a:srgbClr val="E2D4BC"/>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9" name="任意多边形 194"/>
              <p:cNvSpPr/>
              <p:nvPr/>
            </p:nvSpPr>
            <p:spPr>
              <a:xfrm>
                <a:off x="274519" y="0"/>
                <a:ext cx="210697" cy="247270"/>
              </a:xfrm>
              <a:custGeom>
                <a:avLst/>
                <a:gdLst>
                  <a:gd name="txL" fmla="*/ 0 w 209661"/>
                  <a:gd name="txT" fmla="*/ 0 h 247270"/>
                  <a:gd name="txR" fmla="*/ 209661 w 209661"/>
                  <a:gd name="txB" fmla="*/ 247270 h 247270"/>
                </a:gdLst>
                <a:ahLst/>
                <a:cxnLst>
                  <a:cxn ang="0">
                    <a:pos x="95959" y="0"/>
                  </a:cxn>
                  <a:cxn ang="0">
                    <a:pos x="113701" y="0"/>
                  </a:cxn>
                  <a:cxn ang="0">
                    <a:pos x="209661" y="247270"/>
                  </a:cxn>
                  <a:cxn ang="0">
                    <a:pos x="0" y="247270"/>
                  </a:cxn>
                </a:cxnLst>
                <a:rect l="txL" t="txT" r="txR" b="txB"/>
                <a:pathLst>
                  <a:path w="209661" h="247270">
                    <a:moveTo>
                      <a:pt x="95959" y="0"/>
                    </a:moveTo>
                    <a:lnTo>
                      <a:pt x="113701" y="0"/>
                    </a:lnTo>
                    <a:lnTo>
                      <a:pt x="209661" y="247270"/>
                    </a:lnTo>
                    <a:lnTo>
                      <a:pt x="0" y="247270"/>
                    </a:lnTo>
                    <a:close/>
                  </a:path>
                </a:pathLst>
              </a:cu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nvGrpSpPr>
            <p:cNvPr id="61" name="组合 60"/>
            <p:cNvGrpSpPr/>
            <p:nvPr/>
          </p:nvGrpSpPr>
          <p:grpSpPr>
            <a:xfrm>
              <a:off x="216" y="822629"/>
              <a:ext cx="759303" cy="1376401"/>
              <a:chOff x="0" y="0"/>
              <a:chExt cx="759303" cy="1376401"/>
            </a:xfrm>
          </p:grpSpPr>
          <p:sp>
            <p:nvSpPr>
              <p:cNvPr id="62" name="矩形 61"/>
              <p:cNvSpPr/>
              <p:nvPr/>
            </p:nvSpPr>
            <p:spPr>
              <a:xfrm>
                <a:off x="216323" y="162003"/>
                <a:ext cx="325601" cy="1213969"/>
              </a:xfrm>
              <a:prstGeom prst="rect">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3" name="矩形 62"/>
              <p:cNvSpPr/>
              <p:nvPr/>
            </p:nvSpPr>
            <p:spPr>
              <a:xfrm>
                <a:off x="542236" y="162001"/>
                <a:ext cx="217067" cy="1214400"/>
              </a:xfrm>
              <a:prstGeom prst="rect">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4" name="矩形 63"/>
              <p:cNvSpPr/>
              <p:nvPr/>
            </p:nvSpPr>
            <p:spPr>
              <a:xfrm>
                <a:off x="0" y="162001"/>
                <a:ext cx="217067" cy="1214400"/>
              </a:xfrm>
              <a:prstGeom prst="rect">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5" name="椭圆 64"/>
              <p:cNvSpPr/>
              <p:nvPr/>
            </p:nvSpPr>
            <p:spPr>
              <a:xfrm>
                <a:off x="0" y="54002"/>
                <a:ext cx="217067" cy="216000"/>
              </a:xfrm>
              <a:prstGeom prst="ellipse">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6" name="椭圆 65"/>
              <p:cNvSpPr/>
              <p:nvPr/>
            </p:nvSpPr>
            <p:spPr>
              <a:xfrm>
                <a:off x="542236" y="54002"/>
                <a:ext cx="217067" cy="216000"/>
              </a:xfrm>
              <a:prstGeom prst="ellipse">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7" name="椭圆 66"/>
              <p:cNvSpPr/>
              <p:nvPr/>
            </p:nvSpPr>
            <p:spPr>
              <a:xfrm>
                <a:off x="217124" y="0"/>
                <a:ext cx="324000" cy="324000"/>
              </a:xfrm>
              <a:prstGeom prst="ellipse">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14"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2" name="矩形 21"/>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3"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2"/>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4" name="椭圆 23"/>
          <p:cNvSpPr/>
          <p:nvPr/>
        </p:nvSpPr>
        <p:spPr>
          <a:xfrm>
            <a:off x="4365316" y="4398260"/>
            <a:ext cx="633764" cy="633764"/>
          </a:xfrm>
          <a:prstGeom prst="ellipse">
            <a:avLst/>
          </a:prstGeom>
          <a:solidFill>
            <a:srgbClr val="FEFFFF"/>
          </a:solidFill>
          <a:ln w="3175">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5" name="矩形 24"/>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3"/>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7" name="椭圆 26"/>
          <p:cNvSpPr/>
          <p:nvPr/>
        </p:nvSpPr>
        <p:spPr>
          <a:xfrm>
            <a:off x="7192922" y="4398260"/>
            <a:ext cx="633764" cy="633764"/>
          </a:xfrm>
          <a:prstGeom prst="ellipse">
            <a:avLst/>
          </a:prstGeom>
          <a:solidFill>
            <a:srgbClr val="FEFFFF"/>
          </a:solidFill>
          <a:ln w="3175">
            <a:solidFill>
              <a:schemeClr val="accent3"/>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8" name="矩形 27"/>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4"/>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30" name="椭圆 29"/>
          <p:cNvSpPr/>
          <p:nvPr/>
        </p:nvSpPr>
        <p:spPr>
          <a:xfrm>
            <a:off x="10020528" y="4398260"/>
            <a:ext cx="633764" cy="633764"/>
          </a:xfrm>
          <a:prstGeom prst="ellipse">
            <a:avLst/>
          </a:prstGeom>
          <a:solidFill>
            <a:srgbClr val="FEFFFF"/>
          </a:solidFill>
          <a:ln w="3175">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31" name="矩形 30"/>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3" name="直接连接符 32"/>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tx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23"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4"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5"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6" name="椭圆 25"/>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7" name="椭圆 26"/>
          <p:cNvSpPr/>
          <p:nvPr/>
        </p:nvSpPr>
        <p:spPr>
          <a:xfrm>
            <a:off x="9521825" y="2228849"/>
            <a:ext cx="1438275" cy="14382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8" name="椭圆 27"/>
          <p:cNvSpPr/>
          <p:nvPr/>
        </p:nvSpPr>
        <p:spPr>
          <a:xfrm>
            <a:off x="8207375" y="4422779"/>
            <a:ext cx="1438275" cy="14382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p>
        </p:txBody>
      </p:sp>
      <p:sp>
        <p:nvSpPr>
          <p:cNvPr id="29" name="矩形 28"/>
          <p:cNvSpPr/>
          <p:nvPr/>
        </p:nvSpPr>
        <p:spPr>
          <a:xfrm>
            <a:off x="496890" y="1841093"/>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496890" y="4517940"/>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2"/>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3"/>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4"/>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2"/>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24" name="MH_SubTitle_1"/>
          <p:cNvSpPr/>
          <p:nvPr>
            <p:custDataLst>
              <p:tags r:id="rId1"/>
            </p:custDataLst>
          </p:nvPr>
        </p:nvSpPr>
        <p:spPr>
          <a:xfrm rot="5400000">
            <a:off x="3503418" y="823807"/>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25" name="KSO_Shape"/>
          <p:cNvSpPr/>
          <p:nvPr/>
        </p:nvSpPr>
        <p:spPr>
          <a:xfrm>
            <a:off x="4988632" y="2411544"/>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6" name="文本框 25"/>
          <p:cNvSpPr txBox="1"/>
          <p:nvPr/>
        </p:nvSpPr>
        <p:spPr>
          <a:xfrm>
            <a:off x="2278009" y="2244866"/>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8380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27" name="矩形 26"/>
          <p:cNvSpPr/>
          <p:nvPr/>
        </p:nvSpPr>
        <p:spPr>
          <a:xfrm>
            <a:off x="6177267" y="1908330"/>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MH_SubTitle_1"/>
          <p:cNvSpPr/>
          <p:nvPr>
            <p:custDataLst>
              <p:tags r:id="rId2"/>
            </p:custDataLst>
          </p:nvPr>
        </p:nvSpPr>
        <p:spPr>
          <a:xfrm rot="5400000">
            <a:off x="3503418" y="3314092"/>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30" name="KSO_Shape"/>
          <p:cNvSpPr/>
          <p:nvPr/>
        </p:nvSpPr>
        <p:spPr>
          <a:xfrm>
            <a:off x="4988632" y="4901829"/>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1" name="文本框 30"/>
          <p:cNvSpPr txBox="1"/>
          <p:nvPr/>
        </p:nvSpPr>
        <p:spPr>
          <a:xfrm>
            <a:off x="2278009" y="4735151"/>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9020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34" name="矩形 33"/>
          <p:cNvSpPr/>
          <p:nvPr/>
        </p:nvSpPr>
        <p:spPr>
          <a:xfrm>
            <a:off x="6177267" y="4398615"/>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文本框 34"/>
          <p:cNvSpPr txBox="1"/>
          <p:nvPr/>
        </p:nvSpPr>
        <p:spPr>
          <a:xfrm>
            <a:off x="1912149" y="3404675"/>
            <a:ext cx="3715500" cy="461665"/>
          </a:xfrm>
          <a:prstGeom prst="rect">
            <a:avLst/>
          </a:prstGeom>
          <a:noFill/>
        </p:spPr>
        <p:txBody>
          <a:bodyPr wrap="square" rtlCol="0">
            <a:spAutoFit/>
          </a:bodyPr>
          <a:lstStyle/>
          <a:p>
            <a:pPr algn="r"/>
            <a:r>
              <a:rPr lang="zh-CN" altLang="en-US" dirty="0">
                <a:latin typeface="+mj-ea"/>
                <a:ea typeface="+mj-ea"/>
              </a:rPr>
              <a:t>上半年   </a:t>
            </a:r>
            <a:r>
              <a:rPr lang="en-US" altLang="zh-CN" dirty="0">
                <a:latin typeface="+mj-ea"/>
                <a:ea typeface="+mj-ea"/>
              </a:rPr>
              <a:t>|   </a:t>
            </a:r>
            <a:r>
              <a:rPr lang="zh-CN" altLang="en-US" dirty="0">
                <a:latin typeface="+mj-ea"/>
                <a:ea typeface="+mj-ea"/>
              </a:rPr>
              <a:t>同比上涨</a:t>
            </a:r>
            <a:r>
              <a:rPr lang="en-US" altLang="zh-CN" dirty="0">
                <a:latin typeface="+mj-ea"/>
                <a:ea typeface="+mj-ea"/>
              </a:rPr>
              <a:t>5%</a:t>
            </a:r>
            <a:endParaRPr lang="en-US" altLang="zh-CN" sz="1200" dirty="0">
              <a:latin typeface="+mj-ea"/>
              <a:ea typeface="+mj-ea"/>
            </a:endParaRPr>
          </a:p>
        </p:txBody>
      </p:sp>
      <p:sp>
        <p:nvSpPr>
          <p:cNvPr id="36" name="文本框 35"/>
          <p:cNvSpPr txBox="1"/>
          <p:nvPr/>
        </p:nvSpPr>
        <p:spPr>
          <a:xfrm>
            <a:off x="1912149" y="5929309"/>
            <a:ext cx="3715500" cy="461665"/>
          </a:xfrm>
          <a:prstGeom prst="rect">
            <a:avLst/>
          </a:prstGeom>
          <a:noFill/>
        </p:spPr>
        <p:txBody>
          <a:bodyPr wrap="square" rtlCol="0">
            <a:spAutoFit/>
          </a:bodyPr>
          <a:lstStyle/>
          <a:p>
            <a:pPr algn="r"/>
            <a:r>
              <a:rPr lang="zh-CN" altLang="en-US" dirty="0">
                <a:latin typeface="+mj-ea"/>
                <a:ea typeface="+mj-ea"/>
              </a:rPr>
              <a:t>下半年   </a:t>
            </a:r>
            <a:r>
              <a:rPr lang="en-US" altLang="zh-CN" dirty="0">
                <a:latin typeface="+mj-ea"/>
                <a:ea typeface="+mj-ea"/>
              </a:rPr>
              <a:t>|   </a:t>
            </a:r>
            <a:r>
              <a:rPr lang="zh-CN" altLang="en-US" dirty="0">
                <a:latin typeface="+mj-ea"/>
                <a:ea typeface="+mj-ea"/>
              </a:rPr>
              <a:t>同比上涨</a:t>
            </a:r>
            <a:r>
              <a:rPr lang="en-US" altLang="zh-CN" dirty="0">
                <a:latin typeface="+mj-ea"/>
                <a:ea typeface="+mj-ea"/>
              </a:rPr>
              <a:t>12%</a:t>
            </a:r>
            <a:endParaRPr lang="en-US" altLang="zh-CN" sz="1200" dirty="0">
              <a:latin typeface="+mj-ea"/>
              <a:ea typeface="+mj-ea"/>
            </a:endParaRPr>
          </a:p>
        </p:txBody>
      </p:sp>
      <p:sp>
        <p:nvSpPr>
          <p:cNvPr id="37" name="KSO_Shape"/>
          <p:cNvSpPr/>
          <p:nvPr/>
        </p:nvSpPr>
        <p:spPr bwMode="auto">
          <a:xfrm>
            <a:off x="1050779" y="2083401"/>
            <a:ext cx="861648" cy="1161773"/>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8" name="KSO_Shape"/>
          <p:cNvSpPr/>
          <p:nvPr/>
        </p:nvSpPr>
        <p:spPr bwMode="auto">
          <a:xfrm>
            <a:off x="1045769" y="4801325"/>
            <a:ext cx="1006931" cy="761911"/>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grpSp>
        <p:nvGrpSpPr>
          <p:cNvPr id="16" name="组合 15"/>
          <p:cNvGrpSpPr/>
          <p:nvPr/>
        </p:nvGrpSpPr>
        <p:grpSpPr>
          <a:xfrm>
            <a:off x="4155565" y="2561093"/>
            <a:ext cx="3880870" cy="3489097"/>
            <a:chOff x="982663" y="2561093"/>
            <a:chExt cx="3880870" cy="3489097"/>
          </a:xfrm>
        </p:grpSpPr>
        <p:sp>
          <p:nvSpPr>
            <p:cNvPr id="17" name="Oval 17"/>
            <p:cNvSpPr>
              <a:spLocks noChangeArrowheads="1"/>
            </p:cNvSpPr>
            <p:nvPr/>
          </p:nvSpPr>
          <p:spPr bwMode="auto">
            <a:xfrm>
              <a:off x="4040754" y="4070803"/>
              <a:ext cx="822779" cy="826862"/>
            </a:xfrm>
            <a:prstGeom prst="ellipse">
              <a:avLst/>
            </a:prstGeom>
            <a:solidFill>
              <a:schemeClr val="accent1">
                <a:lumMod val="40000"/>
                <a:lumOff val="60000"/>
              </a:schemeClr>
            </a:solidFill>
            <a:ln>
              <a:noFill/>
            </a:ln>
          </p:spPr>
          <p:txBody>
            <a:bodyPr/>
            <a:lstStyle/>
            <a:p>
              <a:pPr>
                <a:defRPr/>
              </a:pPr>
              <a:endParaRPr lang="zh-CN" altLang="en-US" sz="5400">
                <a:latin typeface="+mn-lt"/>
              </a:endParaRPr>
            </a:p>
          </p:txBody>
        </p:sp>
        <p:sp>
          <p:nvSpPr>
            <p:cNvPr id="18" name="Oval 4"/>
            <p:cNvSpPr>
              <a:spLocks noChangeArrowheads="1"/>
            </p:cNvSpPr>
            <p:nvPr/>
          </p:nvSpPr>
          <p:spPr bwMode="auto">
            <a:xfrm>
              <a:off x="3005138" y="2561093"/>
              <a:ext cx="328613" cy="328613"/>
            </a:xfrm>
            <a:prstGeom prst="ellipse">
              <a:avLst/>
            </a:prstGeom>
            <a:solidFill>
              <a:schemeClr val="accent2">
                <a:lumMod val="40000"/>
                <a:lumOff val="60000"/>
              </a:schemeClr>
            </a:solidFill>
            <a:ln>
              <a:noFill/>
            </a:ln>
          </p:spPr>
          <p:txBody>
            <a:bodyPr/>
            <a:lstStyle/>
            <a:p>
              <a:pPr>
                <a:defRPr/>
              </a:pPr>
              <a:endParaRPr lang="zh-CN" altLang="en-US" sz="5400">
                <a:latin typeface="+mn-lt"/>
              </a:endParaRPr>
            </a:p>
          </p:txBody>
        </p:sp>
        <p:sp>
          <p:nvSpPr>
            <p:cNvPr id="19" name="Oval 6"/>
            <p:cNvSpPr>
              <a:spLocks noChangeArrowheads="1"/>
            </p:cNvSpPr>
            <p:nvPr/>
          </p:nvSpPr>
          <p:spPr bwMode="auto">
            <a:xfrm>
              <a:off x="1154113" y="4827815"/>
              <a:ext cx="263525" cy="265113"/>
            </a:xfrm>
            <a:prstGeom prst="ellipse">
              <a:avLst/>
            </a:prstGeom>
            <a:solidFill>
              <a:schemeClr val="accent2">
                <a:alpha val="20000"/>
              </a:schemeClr>
            </a:solidFill>
            <a:ln>
              <a:noFill/>
            </a:ln>
          </p:spPr>
          <p:txBody>
            <a:bodyPr/>
            <a:lstStyle/>
            <a:p>
              <a:pPr>
                <a:defRPr/>
              </a:pPr>
              <a:endParaRPr lang="zh-CN" altLang="en-US" sz="5400">
                <a:latin typeface="+mn-lt"/>
              </a:endParaRPr>
            </a:p>
          </p:txBody>
        </p:sp>
        <p:sp>
          <p:nvSpPr>
            <p:cNvPr id="20" name="Oval 7"/>
            <p:cNvSpPr>
              <a:spLocks noChangeArrowheads="1"/>
            </p:cNvSpPr>
            <p:nvPr/>
          </p:nvSpPr>
          <p:spPr bwMode="auto">
            <a:xfrm>
              <a:off x="3805238" y="5691415"/>
              <a:ext cx="360362" cy="358775"/>
            </a:xfrm>
            <a:prstGeom prst="ellipse">
              <a:avLst/>
            </a:prstGeom>
            <a:solidFill>
              <a:schemeClr val="accent2"/>
            </a:solidFill>
            <a:ln>
              <a:noFill/>
            </a:ln>
          </p:spPr>
          <p:txBody>
            <a:bodyPr/>
            <a:lstStyle/>
            <a:p>
              <a:pPr>
                <a:defRPr/>
              </a:pPr>
              <a:endParaRPr lang="zh-CN" altLang="en-US" sz="5400">
                <a:latin typeface="+mn-lt"/>
              </a:endParaRPr>
            </a:p>
          </p:txBody>
        </p:sp>
        <p:sp>
          <p:nvSpPr>
            <p:cNvPr id="21" name="Oval 11"/>
            <p:cNvSpPr>
              <a:spLocks noChangeArrowheads="1"/>
            </p:cNvSpPr>
            <p:nvPr/>
          </p:nvSpPr>
          <p:spPr bwMode="auto">
            <a:xfrm>
              <a:off x="982663" y="2743428"/>
              <a:ext cx="1989137" cy="1992312"/>
            </a:xfrm>
            <a:prstGeom prst="ellipse">
              <a:avLst/>
            </a:prstGeom>
            <a:solidFill>
              <a:schemeClr val="accent1"/>
            </a:solidFill>
            <a:ln>
              <a:noFill/>
            </a:ln>
          </p:spPr>
          <p:txBody>
            <a:bodyPr vert="horz" anchor="ctr"/>
            <a:lstStyle/>
            <a:p>
              <a:pPr algn="ctr">
                <a:defRPr/>
              </a:pPr>
              <a:r>
                <a:rPr lang="zh-CN" altLang="en-US" sz="4000" dirty="0">
                  <a:solidFill>
                    <a:srgbClr val="F7F8F8"/>
                  </a:solidFill>
                  <a:latin typeface="+mj-ea"/>
                  <a:ea typeface="+mj-ea"/>
                </a:rPr>
                <a:t>文本</a:t>
              </a:r>
            </a:p>
          </p:txBody>
        </p:sp>
        <p:sp>
          <p:nvSpPr>
            <p:cNvPr id="22" name="Oval 12"/>
            <p:cNvSpPr>
              <a:spLocks noChangeArrowheads="1"/>
            </p:cNvSpPr>
            <p:nvPr/>
          </p:nvSpPr>
          <p:spPr bwMode="auto">
            <a:xfrm>
              <a:off x="1511300" y="4948465"/>
              <a:ext cx="677863" cy="677863"/>
            </a:xfrm>
            <a:prstGeom prst="ellipse">
              <a:avLst/>
            </a:prstGeom>
            <a:solidFill>
              <a:schemeClr val="accent1">
                <a:lumMod val="60000"/>
                <a:lumOff val="40000"/>
              </a:schemeClr>
            </a:solidFill>
            <a:ln>
              <a:noFill/>
            </a:ln>
          </p:spPr>
          <p:txBody>
            <a:bodyPr/>
            <a:lstStyle/>
            <a:p>
              <a:pPr>
                <a:defRPr/>
              </a:pPr>
              <a:endParaRPr lang="zh-CN" altLang="en-US" sz="5400">
                <a:latin typeface="+mn-lt"/>
              </a:endParaRPr>
            </a:p>
          </p:txBody>
        </p:sp>
        <p:sp>
          <p:nvSpPr>
            <p:cNvPr id="23" name="Oval 15"/>
            <p:cNvSpPr>
              <a:spLocks noChangeArrowheads="1"/>
            </p:cNvSpPr>
            <p:nvPr/>
          </p:nvSpPr>
          <p:spPr bwMode="auto">
            <a:xfrm>
              <a:off x="3268663" y="3095853"/>
              <a:ext cx="1468437" cy="1468437"/>
            </a:xfrm>
            <a:prstGeom prst="ellipse">
              <a:avLst/>
            </a:prstGeom>
            <a:solidFill>
              <a:schemeClr val="accent2"/>
            </a:solidFill>
            <a:ln>
              <a:noFill/>
            </a:ln>
          </p:spPr>
          <p:txBody>
            <a:bodyPr anchor="ctr"/>
            <a:lstStyle/>
            <a:p>
              <a:pPr algn="ctr">
                <a:defRPr/>
              </a:pPr>
              <a:r>
                <a:rPr lang="zh-CN" altLang="en-US" sz="3200" dirty="0">
                  <a:solidFill>
                    <a:srgbClr val="F7F8F8"/>
                  </a:solidFill>
                  <a:latin typeface="+mj-ea"/>
                  <a:ea typeface="+mj-ea"/>
                </a:rPr>
                <a:t>文本</a:t>
              </a:r>
            </a:p>
          </p:txBody>
        </p:sp>
        <p:sp>
          <p:nvSpPr>
            <p:cNvPr id="25" name="Oval 21"/>
            <p:cNvSpPr>
              <a:spLocks noChangeArrowheads="1"/>
            </p:cNvSpPr>
            <p:nvPr/>
          </p:nvSpPr>
          <p:spPr bwMode="auto">
            <a:xfrm>
              <a:off x="2435225" y="4561115"/>
              <a:ext cx="1362075" cy="1360488"/>
            </a:xfrm>
            <a:prstGeom prst="ellipse">
              <a:avLst/>
            </a:prstGeom>
            <a:solidFill>
              <a:schemeClr val="accent3"/>
            </a:solidFill>
            <a:ln>
              <a:noFill/>
            </a:ln>
          </p:spPr>
          <p:txBody>
            <a:bodyPr anchor="ctr"/>
            <a:lstStyle/>
            <a:p>
              <a:pPr algn="ctr">
                <a:defRPr/>
              </a:pPr>
              <a:r>
                <a:rPr lang="zh-CN" altLang="en-US" sz="2800" dirty="0">
                  <a:solidFill>
                    <a:srgbClr val="F7F8F8"/>
                  </a:solidFill>
                  <a:latin typeface="+mj-ea"/>
                  <a:ea typeface="+mj-ea"/>
                </a:rPr>
                <a:t>文本</a:t>
              </a:r>
            </a:p>
          </p:txBody>
        </p:sp>
      </p:grpSp>
      <p:sp>
        <p:nvSpPr>
          <p:cNvPr id="26" name="圆角矩形 19"/>
          <p:cNvSpPr/>
          <p:nvPr/>
        </p:nvSpPr>
        <p:spPr>
          <a:xfrm>
            <a:off x="8206865" y="2250007"/>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19"/>
          <p:cNvSpPr/>
          <p:nvPr/>
        </p:nvSpPr>
        <p:spPr>
          <a:xfrm>
            <a:off x="7625045" y="4948465"/>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8" name="圆角矩形 19"/>
          <p:cNvSpPr/>
          <p:nvPr/>
        </p:nvSpPr>
        <p:spPr>
          <a:xfrm>
            <a:off x="299244" y="3573836"/>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的大标题</a:t>
            </a:r>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59" name="星形: 五角 58"/>
          <p:cNvSpPr/>
          <p:nvPr/>
        </p:nvSpPr>
        <p:spPr>
          <a:xfrm>
            <a:off x="5820781" y="1765046"/>
            <a:ext cx="603376" cy="603375"/>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KSO_Shape"/>
          <p:cNvSpPr/>
          <p:nvPr/>
        </p:nvSpPr>
        <p:spPr bwMode="auto">
          <a:xfrm>
            <a:off x="754063" y="1924733"/>
            <a:ext cx="3630957" cy="3388894"/>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0" name="矩形 39"/>
          <p:cNvSpPr/>
          <p:nvPr/>
        </p:nvSpPr>
        <p:spPr>
          <a:xfrm>
            <a:off x="6931322" y="1480313"/>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8" name="星形: 五角 67"/>
          <p:cNvSpPr/>
          <p:nvPr/>
        </p:nvSpPr>
        <p:spPr>
          <a:xfrm>
            <a:off x="5820781" y="3072969"/>
            <a:ext cx="603376" cy="603375"/>
          </a:xfrm>
          <a:prstGeom prst="star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矩形 68"/>
          <p:cNvSpPr/>
          <p:nvPr/>
        </p:nvSpPr>
        <p:spPr>
          <a:xfrm>
            <a:off x="6931322" y="2788236"/>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0" name="星形: 五角 69"/>
          <p:cNvSpPr/>
          <p:nvPr/>
        </p:nvSpPr>
        <p:spPr>
          <a:xfrm>
            <a:off x="5820781" y="4380892"/>
            <a:ext cx="603376" cy="603375"/>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6931322" y="4096159"/>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2" name="星形: 五角 71"/>
          <p:cNvSpPr/>
          <p:nvPr/>
        </p:nvSpPr>
        <p:spPr>
          <a:xfrm>
            <a:off x="5820781" y="5688815"/>
            <a:ext cx="603376" cy="603375"/>
          </a:xfrm>
          <a:prstGeom prst="star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6931322" y="5404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4" name="矩形 73"/>
          <p:cNvSpPr/>
          <p:nvPr/>
        </p:nvSpPr>
        <p:spPr>
          <a:xfrm>
            <a:off x="1270323" y="5531539"/>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grpSp>
        <p:nvGrpSpPr>
          <p:cNvPr id="13" name="组合 12"/>
          <p:cNvGrpSpPr/>
          <p:nvPr/>
        </p:nvGrpSpPr>
        <p:grpSpPr>
          <a:xfrm>
            <a:off x="2653566" y="3560486"/>
            <a:ext cx="1408467" cy="2272755"/>
            <a:chOff x="1039813" y="1706563"/>
            <a:chExt cx="838199" cy="1352550"/>
          </a:xfrm>
          <a:solidFill>
            <a:schemeClr val="accent1"/>
          </a:solidFill>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a:solidFill>
            <a:schemeClr val="accent2"/>
          </a:solidFill>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p>
        </p:txBody>
      </p:sp>
      <p:sp>
        <p:nvSpPr>
          <p:cNvPr id="77" name="矩形 76"/>
          <p:cNvSpPr/>
          <p:nvPr/>
        </p:nvSpPr>
        <p:spPr>
          <a:xfrm>
            <a:off x="4279166" y="4449440"/>
            <a:ext cx="2467717" cy="1928263"/>
          </a:xfrm>
          <a:prstGeom prst="rect">
            <a:avLst/>
          </a:prstGeom>
          <a:solidFill>
            <a:srgbClr val="FFFFFF"/>
          </a:solidFill>
          <a:ln w="31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a:solidFill>
            <a:schemeClr val="accent3"/>
          </a:solidFill>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3"/>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p>
        </p:txBody>
      </p:sp>
      <p:sp>
        <p:nvSpPr>
          <p:cNvPr id="86" name="矩形 85"/>
          <p:cNvSpPr/>
          <p:nvPr/>
        </p:nvSpPr>
        <p:spPr>
          <a:xfrm>
            <a:off x="8096423" y="4449440"/>
            <a:ext cx="2467717" cy="1928263"/>
          </a:xfrm>
          <a:prstGeom prst="rect">
            <a:avLst/>
          </a:prstGeom>
          <a:solidFill>
            <a:srgbClr val="FFFFFF"/>
          </a:solidFill>
          <a:ln w="31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42" name="矩形 41"/>
          <p:cNvSpPr/>
          <p:nvPr/>
        </p:nvSpPr>
        <p:spPr>
          <a:xfrm>
            <a:off x="3196839" y="1820484"/>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55" name="组合 54"/>
          <p:cNvGrpSpPr/>
          <p:nvPr/>
        </p:nvGrpSpPr>
        <p:grpSpPr>
          <a:xfrm rot="12918611">
            <a:off x="1725381" y="2155117"/>
            <a:ext cx="669755" cy="1694835"/>
            <a:chOff x="8585978" y="4338795"/>
            <a:chExt cx="762600" cy="1929782"/>
          </a:xfrm>
        </p:grpSpPr>
        <p:sp>
          <p:nvSpPr>
            <p:cNvPr id="5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6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2"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3" name="矩形 32"/>
          <p:cNvSpPr/>
          <p:nvPr/>
        </p:nvSpPr>
        <p:spPr>
          <a:xfrm>
            <a:off x="4282153" y="4404807"/>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34" name="组合 33"/>
          <p:cNvGrpSpPr/>
          <p:nvPr/>
        </p:nvGrpSpPr>
        <p:grpSpPr>
          <a:xfrm rot="12918611">
            <a:off x="2810695" y="4739440"/>
            <a:ext cx="669755" cy="1694835"/>
            <a:chOff x="8585978" y="4338795"/>
            <a:chExt cx="762600" cy="1929782"/>
          </a:xfrm>
        </p:grpSpPr>
        <p:sp>
          <p:nvSpPr>
            <p:cNvPr id="35"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0"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1"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21" name="自由: 形状 20"/>
          <p:cNvSpPr>
            <a:spLocks noChangeArrowheads="1"/>
          </p:cNvSpPr>
          <p:nvPr/>
        </p:nvSpPr>
        <p:spPr bwMode="auto">
          <a:xfrm rot="21599018">
            <a:off x="1854641" y="2750351"/>
            <a:ext cx="2701850" cy="340663"/>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2" charset="-122"/>
              <a:ea typeface="微软雅黑" panose="020B0503020204020204" pitchFamily="2" charset="-122"/>
            </a:endParaRPr>
          </a:p>
        </p:txBody>
      </p:sp>
      <p:sp>
        <p:nvSpPr>
          <p:cNvPr id="22" name="AutoShape 8"/>
          <p:cNvSpPr>
            <a:spLocks noChangeArrowheads="1"/>
          </p:cNvSpPr>
          <p:nvPr/>
        </p:nvSpPr>
        <p:spPr bwMode="auto">
          <a:xfrm rot="21599018">
            <a:off x="4364281" y="2749977"/>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24" name="文本框 23"/>
          <p:cNvSpPr txBox="1"/>
          <p:nvPr/>
        </p:nvSpPr>
        <p:spPr>
          <a:xfrm>
            <a:off x="2670292" y="1869326"/>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31" name="矩形 30"/>
          <p:cNvSpPr/>
          <p:nvPr/>
        </p:nvSpPr>
        <p:spPr>
          <a:xfrm>
            <a:off x="1059436" y="3295226"/>
            <a:ext cx="4168275" cy="3177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 name="平行四边形 2"/>
          <p:cNvSpPr/>
          <p:nvPr/>
        </p:nvSpPr>
        <p:spPr>
          <a:xfrm>
            <a:off x="1398416" y="2340243"/>
            <a:ext cx="1348353" cy="751157"/>
          </a:xfrm>
          <a:prstGeom prst="parallelogram">
            <a:avLst>
              <a:gd name="adj" fmla="val 538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01</a:t>
            </a:r>
            <a:endParaRPr lang="zh-CN" altLang="en-US" sz="3200" dirty="0"/>
          </a:p>
        </p:txBody>
      </p:sp>
      <p:sp>
        <p:nvSpPr>
          <p:cNvPr id="27" name="自由: 形状 20"/>
          <p:cNvSpPr>
            <a:spLocks noChangeArrowheads="1"/>
          </p:cNvSpPr>
          <p:nvPr/>
        </p:nvSpPr>
        <p:spPr bwMode="auto">
          <a:xfrm rot="21599018">
            <a:off x="7759495" y="2750351"/>
            <a:ext cx="2701850" cy="340663"/>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2">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2" charset="-122"/>
              <a:ea typeface="微软雅黑" panose="020B0503020204020204" pitchFamily="2" charset="-122"/>
            </a:endParaRPr>
          </a:p>
        </p:txBody>
      </p:sp>
      <p:sp>
        <p:nvSpPr>
          <p:cNvPr id="28" name="AutoShape 8"/>
          <p:cNvSpPr>
            <a:spLocks noChangeArrowheads="1"/>
          </p:cNvSpPr>
          <p:nvPr/>
        </p:nvSpPr>
        <p:spPr bwMode="auto">
          <a:xfrm rot="21599018">
            <a:off x="10269135" y="2749977"/>
            <a:ext cx="244188" cy="341388"/>
          </a:xfrm>
          <a:prstGeom prst="chevron">
            <a:avLst>
              <a:gd name="adj" fmla="val 55472"/>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29" name="文本框 28"/>
          <p:cNvSpPr txBox="1"/>
          <p:nvPr/>
        </p:nvSpPr>
        <p:spPr>
          <a:xfrm>
            <a:off x="8575146" y="1869326"/>
            <a:ext cx="2132003" cy="830997"/>
          </a:xfrm>
          <a:prstGeom prst="rect">
            <a:avLst/>
          </a:prstGeom>
          <a:noFill/>
        </p:spPr>
        <p:txBody>
          <a:bodyPr wrap="square" rtlCol="0">
            <a:spAutoFit/>
          </a:bodyPr>
          <a:lstStyle/>
          <a:p>
            <a:pPr algn="ctr"/>
            <a:r>
              <a:rPr lang="en-US" altLang="zh-CN" sz="4800" b="1" dirty="0">
                <a:latin typeface="+mj-ea"/>
                <a:ea typeface="+mj-ea"/>
              </a:rPr>
              <a:t>78%</a:t>
            </a:r>
            <a:endParaRPr lang="zh-CN" altLang="en-US" sz="4800" b="1" dirty="0">
              <a:latin typeface="+mj-ea"/>
              <a:ea typeface="+mj-ea"/>
            </a:endParaRPr>
          </a:p>
        </p:txBody>
      </p:sp>
      <p:sp>
        <p:nvSpPr>
          <p:cNvPr id="30" name="矩形 29"/>
          <p:cNvSpPr/>
          <p:nvPr/>
        </p:nvSpPr>
        <p:spPr>
          <a:xfrm>
            <a:off x="6964290" y="3295226"/>
            <a:ext cx="4168275" cy="3177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2" name="平行四边形 31"/>
          <p:cNvSpPr/>
          <p:nvPr/>
        </p:nvSpPr>
        <p:spPr>
          <a:xfrm>
            <a:off x="7303270" y="2340243"/>
            <a:ext cx="1348353" cy="751157"/>
          </a:xfrm>
          <a:prstGeom prst="parallelogram">
            <a:avLst>
              <a:gd name="adj" fmla="val 5388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02</a:t>
            </a:r>
            <a:endParaRPr lang="zh-CN"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4"/>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3"/>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2"/>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6"/>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5"/>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2.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0624110115"/>
  <p:tag name="MH_LIBRARY" val="GRAPHIC"/>
  <p:tag name="MH_TYPE" val="Other"/>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60614212001"/>
  <p:tag name="MH_LIBRARY" val="GRAPHIC"/>
  <p:tag name="MH_TYPE" val="Other"/>
  <p:tag name="MH_ORDER" val="3"/>
</p:tagLst>
</file>

<file path=ppt/tags/tag5.xml><?xml version="1.0" encoding="utf-8"?>
<p:tagLst xmlns:a="http://schemas.openxmlformats.org/drawingml/2006/main" xmlns:r="http://schemas.openxmlformats.org/officeDocument/2006/relationships" xmlns:p="http://schemas.openxmlformats.org/presentationml/2006/main">
  <p:tag name="MH" val="20160614212001"/>
  <p:tag name="MH_LIBRARY" val="GRAPHIC"/>
  <p:tag name="MH_TYPE" val="Other"/>
  <p:tag name="MH_ORDER" val="3"/>
</p:tagLst>
</file>

<file path=ppt/tags/tag6.xml><?xml version="1.0" encoding="utf-8"?>
<p:tagLst xmlns:a="http://schemas.openxmlformats.org/drawingml/2006/main" xmlns:r="http://schemas.openxmlformats.org/officeDocument/2006/relationships" xmlns:p="http://schemas.openxmlformats.org/presentationml/2006/main">
  <p:tag name="MH" val="20160614212001"/>
  <p:tag name="MH_LIBRARY" val="GRAPHIC"/>
  <p:tag name="MH_TYPE" val="Other"/>
  <p:tag name="MH_ORDER" val="3"/>
</p:tagLst>
</file>

<file path=ppt/tags/tag7.xml><?xml version="1.0" encoding="utf-8"?>
<p:tagLst xmlns:a="http://schemas.openxmlformats.org/drawingml/2006/main" xmlns:r="http://schemas.openxmlformats.org/officeDocument/2006/relationships" xmlns:p="http://schemas.openxmlformats.org/presentationml/2006/main">
  <p:tag name="MH" val="20160614212001"/>
  <p:tag name="MH_LIBRARY" val="GRAPHIC"/>
  <p:tag name="MH_TYPE" val="Other"/>
  <p:tag name="MH_ORDER" val="3"/>
</p:tagLst>
</file>

<file path=ppt/tags/tag8.xml><?xml version="1.0" encoding="utf-8"?>
<p:tagLst xmlns:a="http://schemas.openxmlformats.org/drawingml/2006/main" xmlns:r="http://schemas.openxmlformats.org/officeDocument/2006/relationships" xmlns:p="http://schemas.openxmlformats.org/presentationml/2006/main">
  <p:tag name="MH" val="20161013024259"/>
  <p:tag name="MH_LIBRARY" val="GRAPHIC"/>
  <p:tag name="MH_TYPE" val="SubTitle"/>
  <p:tag name="MH_ORDER" val="1"/>
</p:tagLst>
</file>

<file path=ppt/tags/tag9.xml><?xml version="1.0" encoding="utf-8"?>
<p:tagLst xmlns:a="http://schemas.openxmlformats.org/drawingml/2006/main" xmlns:r="http://schemas.openxmlformats.org/officeDocument/2006/relationships" xmlns:p="http://schemas.openxmlformats.org/presentationml/2006/main">
  <p:tag name="MH" val="20161013024259"/>
  <p:tag name="MH_LIBRARY" val="GRAPHIC"/>
  <p:tag name="MH_TYPE" val="SubTitle"/>
  <p:tag name="MH_ORDER" val="1"/>
</p:tagLst>
</file>

<file path=ppt/theme/theme1.xml><?xml version="1.0" encoding="utf-8"?>
<a:theme xmlns:a="http://schemas.openxmlformats.org/drawingml/2006/main" name="A000120141119A01PPBG">
  <a:themeElements>
    <a:clrScheme name="自定义 116">
      <a:dk1>
        <a:srgbClr val="585858"/>
      </a:dk1>
      <a:lt1>
        <a:sysClr val="window" lastClr="FFFFFF"/>
      </a:lt1>
      <a:dk2>
        <a:srgbClr val="585858"/>
      </a:dk2>
      <a:lt2>
        <a:srgbClr val="FFFFFF"/>
      </a:lt2>
      <a:accent1>
        <a:srgbClr val="D13910"/>
      </a:accent1>
      <a:accent2>
        <a:srgbClr val="DC5389"/>
      </a:accent2>
      <a:accent3>
        <a:srgbClr val="CC9900"/>
      </a:accent3>
      <a:accent4>
        <a:srgbClr val="42ADCA"/>
      </a:accent4>
      <a:accent5>
        <a:srgbClr val="4670B4"/>
      </a:accent5>
      <a:accent6>
        <a:srgbClr val="239071"/>
      </a:accent6>
      <a:hlink>
        <a:srgbClr val="C684AB"/>
      </a:hlink>
      <a:folHlink>
        <a:srgbClr val="93523E"/>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2459</Words>
  <Application>Microsoft Office PowerPoint</Application>
  <PresentationFormat>宽屏</PresentationFormat>
  <Paragraphs>193</Paragraphs>
  <Slides>29</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29</vt:i4>
      </vt:variant>
    </vt:vector>
  </HeadingPairs>
  <TitlesOfParts>
    <vt:vector size="41" baseType="lpstr">
      <vt:lpstr>Bernard MT Condensed</vt:lpstr>
      <vt:lpstr>Tempus Sans ITC</vt:lpstr>
      <vt:lpstr>Wingdings 2</vt:lpstr>
      <vt:lpstr>等线</vt:lpstr>
      <vt:lpstr>等线 Light</vt:lpstr>
      <vt:lpstr>微软雅黑</vt:lpstr>
      <vt:lpstr>幼圆</vt:lpstr>
      <vt:lpstr>Arial</vt:lpstr>
      <vt:lpstr>Calibri</vt:lpstr>
      <vt:lpstr>Lato Black</vt:lpstr>
      <vt:lpstr>Wingdings</vt:lpstr>
      <vt:lpstr>A000120141119A01PPBG</vt:lpstr>
      <vt:lpstr>寒假教育教学 培训铅笔小清新模板</vt:lpstr>
      <vt:lpstr>PowerPoint 演示文稿</vt:lpstr>
      <vt:lpstr>请输入第一章 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vector>
  </TitlesOfParts>
  <Company>情缘素材：https://haosc.taobao.com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寒假教育教学 培训铅笔小清新模板</dc:title>
  <dc:creator/>
  <cp:lastModifiedBy>DaiJun</cp:lastModifiedBy>
  <cp:revision>3</cp:revision>
  <dcterms:created xsi:type="dcterms:W3CDTF">2017-05-10T09:07:00Z</dcterms:created>
  <dcterms:modified xsi:type="dcterms:W3CDTF">2022-12-27T14:54:09Z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