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60" r:id="rId2"/>
    <p:sldId id="292" r:id="rId3"/>
    <p:sldId id="262" r:id="rId4"/>
    <p:sldId id="332" r:id="rId5"/>
    <p:sldId id="329" r:id="rId6"/>
    <p:sldId id="324" r:id="rId7"/>
    <p:sldId id="325" r:id="rId8"/>
    <p:sldId id="331" r:id="rId9"/>
    <p:sldId id="315" r:id="rId10"/>
    <p:sldId id="326" r:id="rId11"/>
    <p:sldId id="264" r:id="rId12"/>
    <p:sldId id="333" r:id="rId13"/>
    <p:sldId id="334" r:id="rId14"/>
    <p:sldId id="320" r:id="rId15"/>
    <p:sldId id="335" r:id="rId16"/>
    <p:sldId id="319" r:id="rId17"/>
    <p:sldId id="330" r:id="rId18"/>
    <p:sldId id="317" r:id="rId19"/>
    <p:sldId id="298" r:id="rId20"/>
    <p:sldId id="328" r:id="rId21"/>
    <p:sldId id="296" r:id="rId22"/>
    <p:sldId id="316" r:id="rId23"/>
    <p:sldId id="266" r:id="rId24"/>
    <p:sldId id="300" r:id="rId25"/>
    <p:sldId id="263" r:id="rId26"/>
    <p:sldId id="277" r:id="rId27"/>
    <p:sldId id="314" r:id="rId28"/>
    <p:sldId id="327" r:id="rId29"/>
    <p:sldId id="307"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FB"/>
    <a:srgbClr val="D13910"/>
    <a:srgbClr val="F2F2F2"/>
    <a:srgbClr val="239071"/>
    <a:srgbClr val="FCA821"/>
    <a:srgbClr val="DC5389"/>
    <a:srgbClr val="57C0D5"/>
    <a:srgbClr val="F2EFEE"/>
    <a:srgbClr val="005092"/>
    <a:srgbClr val="0041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1244" autoAdjust="0"/>
  </p:normalViewPr>
  <p:slideViewPr>
    <p:cSldViewPr snapToGrid="0">
      <p:cViewPr varScale="1">
        <p:scale>
          <a:sx n="85" d="100"/>
          <a:sy n="85" d="100"/>
        </p:scale>
        <p:origin x="90"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t>2022-12-27 Tuesday</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r>
              <a:rPr lang="zh-CN" altLang="en-US" sz="1865" dirty="0"/>
              <a:t> </a:t>
            </a:r>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24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3324423" y="2160366"/>
            <a:ext cx="8812677" cy="2933324"/>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t>2022-12-27 Tuesday</a:t>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t>‹#›</a:t>
            </a:fld>
            <a:endParaRPr lang="zh-CN" altLang="en-US"/>
          </a:p>
        </p:txBody>
      </p:sp>
      <p:sp>
        <p:nvSpPr>
          <p:cNvPr id="3" name="Subtitle 2"/>
          <p:cNvSpPr>
            <a:spLocks noGrp="1"/>
          </p:cNvSpPr>
          <p:nvPr userDrawn="1">
            <p:ph type="subTitle" idx="1"/>
          </p:nvPr>
        </p:nvSpPr>
        <p:spPr>
          <a:xfrm>
            <a:off x="3295734" y="5230216"/>
            <a:ext cx="8896266"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t>2022-12-27 Tuesday</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t>2022-12-27 Tuesday</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t>2022-12-27 Tuesday</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3879171" y="2631615"/>
            <a:ext cx="7474629" cy="2467282"/>
          </a:xfrm>
        </p:spPr>
        <p:txBody>
          <a:bodyPr anchor="ctr"/>
          <a:lstStyle>
            <a:lvl1pPr algn="ctr">
              <a:lnSpc>
                <a:spcPct val="150000"/>
              </a:lnSpc>
              <a:defRPr sz="5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3936693" y="5157407"/>
            <a:ext cx="7359584"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t>2022-12-27 Tuesday</a:t>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t>2022-12-27 Tuesday</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t>2022-12-27 Tuesday</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t>2022-12-27 Tuesday</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t>2022-12-27 Tuesday</a:t>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t>‹#›</a:t>
            </a:fld>
            <a:endParaRPr lang="zh-CN" altLang="en-US"/>
          </a:p>
        </p:txBody>
      </p:sp>
      <p:sp>
        <p:nvSpPr>
          <p:cNvPr id="7" name="矩形 6"/>
          <p:cNvSpPr/>
          <p:nvPr userDrawn="1"/>
        </p:nvSpPr>
        <p:spPr>
          <a:xfrm>
            <a:off x="0"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t>2022-12-27 Tuesday</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t>2022-12-27 Tuesday</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312148"/>
            <a:ext cx="10680700" cy="5044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t>2022-12-27 Tuesday</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t>‹#›</a:t>
            </a:fld>
            <a:endParaRPr lang="zh-CN" altLang="en-US"/>
          </a:p>
        </p:txBody>
      </p:sp>
      <p:sp>
        <p:nvSpPr>
          <p:cNvPr id="1031" name="Title Placeholder 1"/>
          <p:cNvSpPr>
            <a:spLocks noGrp="1"/>
          </p:cNvSpPr>
          <p:nvPr>
            <p:ph type="title"/>
          </p:nvPr>
        </p:nvSpPr>
        <p:spPr bwMode="auto">
          <a:xfrm>
            <a:off x="754063" y="106974"/>
            <a:ext cx="10680700" cy="936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4.xml"/><Relationship Id="rId4"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slideLayout" Target="../slideLayouts/slideLayout6.xml"/><Relationship Id="rId4" Type="http://schemas.openxmlformats.org/officeDocument/2006/relationships/tags" Target="../tags/tag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9.xml"/><Relationship Id="rId1" Type="http://schemas.openxmlformats.org/officeDocument/2006/relationships/tags" Target="../tags/tag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5400" dirty="0">
                <a:latin typeface="+mj-ea"/>
              </a:rPr>
              <a:t>寒假教育教学</a:t>
            </a:r>
            <a:br>
              <a:rPr lang="en-US" altLang="zh-CN" sz="5400" dirty="0">
                <a:latin typeface="+mj-ea"/>
              </a:rPr>
            </a:br>
            <a:r>
              <a:rPr lang="zh-CN" altLang="en-US" sz="5400" dirty="0">
                <a:latin typeface="+mj-ea"/>
              </a:rPr>
              <a:t>培训铅笔小清新模板</a:t>
            </a:r>
          </a:p>
        </p:txBody>
      </p:sp>
      <p:sp>
        <p:nvSpPr>
          <p:cNvPr id="7" name="副标题 6"/>
          <p:cNvSpPr>
            <a:spLocks noGrp="1"/>
          </p:cNvSpPr>
          <p:nvPr>
            <p:ph type="subTitle" idx="1"/>
          </p:nvPr>
        </p:nvSpPr>
        <p:spPr/>
        <p:txBody>
          <a:bodyPr/>
          <a:lstStyle/>
          <a:p>
            <a:r>
              <a:rPr lang="zh-CN" altLang="en-US" dirty="0"/>
              <a:t>讲课人：</a:t>
            </a:r>
            <a:r>
              <a:rPr lang="en-US" altLang="zh-CN" dirty="0"/>
              <a:t>123</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24" name="矩形 14"/>
          <p:cNvSpPr/>
          <p:nvPr/>
        </p:nvSpPr>
        <p:spPr>
          <a:xfrm>
            <a:off x="693689" y="469949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7" name="KSO_GT1"/>
          <p:cNvSpPr/>
          <p:nvPr/>
        </p:nvSpPr>
        <p:spPr>
          <a:xfrm>
            <a:off x="693689" y="481460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2" charset="-122"/>
                <a:ea typeface="微软雅黑" panose="020B0503020204020204" pitchFamily="2" charset="-122"/>
              </a:rPr>
              <a:t>请输入文本</a:t>
            </a:r>
          </a:p>
        </p:txBody>
      </p:sp>
      <p:sp>
        <p:nvSpPr>
          <p:cNvPr id="28" name="矩形 14"/>
          <p:cNvSpPr/>
          <p:nvPr/>
        </p:nvSpPr>
        <p:spPr>
          <a:xfrm>
            <a:off x="1945714" y="382826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2">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0" name="KSO_GT1"/>
          <p:cNvSpPr/>
          <p:nvPr/>
        </p:nvSpPr>
        <p:spPr>
          <a:xfrm>
            <a:off x="1945714" y="394337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2"/>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2" charset="-122"/>
                <a:ea typeface="微软雅黑" panose="020B0503020204020204" pitchFamily="2" charset="-122"/>
              </a:rPr>
              <a:t>请输入文本</a:t>
            </a:r>
          </a:p>
        </p:txBody>
      </p:sp>
      <p:sp>
        <p:nvSpPr>
          <p:cNvPr id="31" name="矩形 14"/>
          <p:cNvSpPr/>
          <p:nvPr/>
        </p:nvSpPr>
        <p:spPr>
          <a:xfrm>
            <a:off x="3197739" y="295703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3">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2" name="KSO_GT1"/>
          <p:cNvSpPr/>
          <p:nvPr/>
        </p:nvSpPr>
        <p:spPr>
          <a:xfrm>
            <a:off x="3197739" y="307214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3"/>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2" charset="-122"/>
                <a:ea typeface="微软雅黑" panose="020B0503020204020204" pitchFamily="2" charset="-122"/>
              </a:rPr>
              <a:t>请输入文本</a:t>
            </a:r>
          </a:p>
        </p:txBody>
      </p:sp>
      <p:sp>
        <p:nvSpPr>
          <p:cNvPr id="33" name="矩形 32"/>
          <p:cNvSpPr/>
          <p:nvPr/>
        </p:nvSpPr>
        <p:spPr>
          <a:xfrm>
            <a:off x="6991642" y="1694045"/>
            <a:ext cx="4599269"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1" name="矩形 90"/>
          <p:cNvSpPr/>
          <p:nvPr/>
        </p:nvSpPr>
        <p:spPr>
          <a:xfrm>
            <a:off x="8468725" y="4704098"/>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2" charset="-122"/>
              <a:ea typeface="微软雅黑" panose="020B0503020204020204" pitchFamily="2" charset="-122"/>
            </a:endParaRPr>
          </a:p>
        </p:txBody>
      </p:sp>
      <p:sp>
        <p:nvSpPr>
          <p:cNvPr id="92" name="Rectangle 42"/>
          <p:cNvSpPr>
            <a:spLocks noChangeArrowheads="1"/>
          </p:cNvSpPr>
          <p:nvPr/>
        </p:nvSpPr>
        <p:spPr bwMode="auto">
          <a:xfrm>
            <a:off x="8468725" y="5067455"/>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95" name="矩形 94"/>
          <p:cNvSpPr/>
          <p:nvPr/>
        </p:nvSpPr>
        <p:spPr>
          <a:xfrm>
            <a:off x="1238695" y="1865375"/>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7" name="矩形 96"/>
          <p:cNvSpPr/>
          <p:nvPr/>
        </p:nvSpPr>
        <p:spPr>
          <a:xfrm>
            <a:off x="8468725" y="4109926"/>
            <a:ext cx="2516242" cy="51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98" name="星形: 五角 97"/>
          <p:cNvSpPr/>
          <p:nvPr/>
        </p:nvSpPr>
        <p:spPr>
          <a:xfrm>
            <a:off x="492370" y="2679825"/>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9" name="直接连接符 98"/>
          <p:cNvCxnSpPr/>
          <p:nvPr/>
        </p:nvCxnSpPr>
        <p:spPr>
          <a:xfrm>
            <a:off x="1111348" y="1854598"/>
            <a:ext cx="0" cy="2072485"/>
          </a:xfrm>
          <a:prstGeom prst="line">
            <a:avLst/>
          </a:prstGeom>
        </p:spPr>
        <p:style>
          <a:lnRef idx="1">
            <a:schemeClr val="accent1"/>
          </a:lnRef>
          <a:fillRef idx="0">
            <a:schemeClr val="accent1"/>
          </a:fillRef>
          <a:effectRef idx="0">
            <a:schemeClr val="accent1"/>
          </a:effectRef>
          <a:fontRef idx="minor">
            <a:schemeClr val="tx1"/>
          </a:fontRef>
        </p:style>
      </p:cxnSp>
      <p:sp>
        <p:nvSpPr>
          <p:cNvPr id="100" name="矩形 99"/>
          <p:cNvSpPr/>
          <p:nvPr/>
        </p:nvSpPr>
        <p:spPr>
          <a:xfrm>
            <a:off x="1238695" y="4299462"/>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1" name="星形: 五角 100"/>
          <p:cNvSpPr/>
          <p:nvPr/>
        </p:nvSpPr>
        <p:spPr>
          <a:xfrm>
            <a:off x="492370" y="5113912"/>
            <a:ext cx="422031" cy="422031"/>
          </a:xfrm>
          <a:prstGeom prst="star5">
            <a:avLst/>
          </a:prstGeom>
          <a:solidFill>
            <a:schemeClr val="accent2"/>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p:cNvCxnSpPr/>
          <p:nvPr/>
        </p:nvCxnSpPr>
        <p:spPr>
          <a:xfrm>
            <a:off x="1111348" y="4288685"/>
            <a:ext cx="0" cy="207248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03" name="KSO_Shape"/>
          <p:cNvSpPr/>
          <p:nvPr/>
        </p:nvSpPr>
        <p:spPr bwMode="auto">
          <a:xfrm>
            <a:off x="8700004" y="1916761"/>
            <a:ext cx="2053684" cy="20536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E42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6" name="Freeform 6"/>
          <p:cNvSpPr/>
          <p:nvPr/>
        </p:nvSpPr>
        <p:spPr bwMode="auto">
          <a:xfrm rot="18900000">
            <a:off x="2057471" y="3530490"/>
            <a:ext cx="1519032" cy="1423123"/>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chemeClr val="accent3"/>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19" name="Freeform 11"/>
          <p:cNvSpPr/>
          <p:nvPr/>
        </p:nvSpPr>
        <p:spPr bwMode="auto">
          <a:xfrm rot="18900000">
            <a:off x="975429" y="4104220"/>
            <a:ext cx="1516330" cy="1423123"/>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4"/>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0" name="Freeform 7"/>
          <p:cNvSpPr/>
          <p:nvPr/>
        </p:nvSpPr>
        <p:spPr bwMode="auto">
          <a:xfrm rot="18900000">
            <a:off x="1546781" y="2486314"/>
            <a:ext cx="1516330" cy="1423123"/>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1" name="Freeform 8"/>
          <p:cNvSpPr/>
          <p:nvPr/>
        </p:nvSpPr>
        <p:spPr bwMode="auto">
          <a:xfrm rot="18900000">
            <a:off x="463390" y="3060043"/>
            <a:ext cx="1516330" cy="1423123"/>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4" name="타원 108"/>
          <p:cNvSpPr/>
          <p:nvPr/>
        </p:nvSpPr>
        <p:spPr>
          <a:xfrm>
            <a:off x="4131479" y="1826539"/>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5" name="矩形 124"/>
          <p:cNvSpPr/>
          <p:nvPr/>
        </p:nvSpPr>
        <p:spPr>
          <a:xfrm>
            <a:off x="419314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8" name="타원 108"/>
          <p:cNvSpPr/>
          <p:nvPr/>
        </p:nvSpPr>
        <p:spPr>
          <a:xfrm>
            <a:off x="4131479" y="4423238"/>
            <a:ext cx="3614457" cy="585123"/>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9" name="矩形 128"/>
          <p:cNvSpPr/>
          <p:nvPr/>
        </p:nvSpPr>
        <p:spPr>
          <a:xfrm>
            <a:off x="419314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타원 108"/>
          <p:cNvSpPr/>
          <p:nvPr/>
        </p:nvSpPr>
        <p:spPr>
          <a:xfrm>
            <a:off x="8300523" y="1826539"/>
            <a:ext cx="3614457" cy="585123"/>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7" name="矩形 16"/>
          <p:cNvSpPr/>
          <p:nvPr/>
        </p:nvSpPr>
        <p:spPr>
          <a:xfrm>
            <a:off x="836218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타원 108"/>
          <p:cNvSpPr/>
          <p:nvPr/>
        </p:nvSpPr>
        <p:spPr>
          <a:xfrm>
            <a:off x="8300523" y="4423238"/>
            <a:ext cx="3614457" cy="585123"/>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9" name="矩形 18"/>
          <p:cNvSpPr/>
          <p:nvPr/>
        </p:nvSpPr>
        <p:spPr>
          <a:xfrm>
            <a:off x="836218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3" name="L 形 12"/>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4" name="L 形 13"/>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5" name="矩形: 圆角 14"/>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7" name="矩形 25"/>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2" charset="-122"/>
                <a:ea typeface="微软雅黑" panose="020B0503020204020204" pitchFamily="2" charset="-122"/>
              </a:rPr>
              <a:t>添加标题</a:t>
            </a:r>
          </a:p>
        </p:txBody>
      </p:sp>
      <p:sp>
        <p:nvSpPr>
          <p:cNvPr id="28" name="矩形: 圆角 27"/>
          <p:cNvSpPr/>
          <p:nvPr/>
        </p:nvSpPr>
        <p:spPr bwMode="auto">
          <a:xfrm>
            <a:off x="4954588" y="2276905"/>
            <a:ext cx="2282825" cy="1970088"/>
          </a:xfrm>
          <a:prstGeom prst="roundRect">
            <a:avLst/>
          </a:prstGeom>
          <a:solidFill>
            <a:schemeClr val="accent2"/>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0" name="矩形 29"/>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2" charset="-122"/>
                <a:ea typeface="微软雅黑" panose="020B0503020204020204" pitchFamily="2" charset="-122"/>
              </a:rPr>
              <a:t>添加标题</a:t>
            </a:r>
          </a:p>
        </p:txBody>
      </p:sp>
      <p:sp>
        <p:nvSpPr>
          <p:cNvPr id="31" name="矩形: 圆角 30"/>
          <p:cNvSpPr/>
          <p:nvPr/>
        </p:nvSpPr>
        <p:spPr bwMode="auto">
          <a:xfrm>
            <a:off x="8880475" y="2276905"/>
            <a:ext cx="2282825" cy="1970088"/>
          </a:xfrm>
          <a:prstGeom prst="roundRect">
            <a:avLst/>
          </a:prstGeom>
          <a:solidFill>
            <a:schemeClr val="accent3"/>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3" name="矩形 27"/>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2" charset="-122"/>
                <a:ea typeface="微软雅黑" panose="020B0503020204020204" pitchFamily="2" charset="-122"/>
              </a:rPr>
              <a:t>添加标题</a:t>
            </a:r>
          </a:p>
        </p:txBody>
      </p:sp>
      <p:sp>
        <p:nvSpPr>
          <p:cNvPr id="34" name="矩形 33"/>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5" name="矩形 34"/>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p>
        </p:txBody>
      </p:sp>
      <p:sp>
        <p:nvSpPr>
          <p:cNvPr id="9219" name="文本占位符 2"/>
          <p:cNvSpPr>
            <a:spLocks noGrp="1"/>
          </p:cNvSpPr>
          <p:nvPr>
            <p:ph type="body" idx="1"/>
          </p:nvPr>
        </p:nvSpPr>
        <p:spPr/>
        <p:txBody>
          <a:bodyPr/>
          <a:lstStyle/>
          <a:p>
            <a:r>
              <a:rPr lang="zh-CN" altLang="en-US" dirty="0"/>
              <a:t>请输入第三章的小标题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 name="组合 1"/>
          <p:cNvGrpSpPr/>
          <p:nvPr/>
        </p:nvGrpSpPr>
        <p:grpSpPr>
          <a:xfrm>
            <a:off x="4199691" y="5075051"/>
            <a:ext cx="3792618" cy="403538"/>
            <a:chOff x="1287565" y="3839790"/>
            <a:chExt cx="3792618" cy="403538"/>
          </a:xfrm>
        </p:grpSpPr>
        <p:sp>
          <p:nvSpPr>
            <p:cNvPr id="3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4"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5"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6"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7"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4934762" y="3591204"/>
            <a:ext cx="2322476" cy="1353156"/>
            <a:chOff x="2541588" y="3759200"/>
            <a:chExt cx="4168775" cy="2428875"/>
          </a:xfrm>
        </p:grpSpPr>
        <p:sp>
          <p:nvSpPr>
            <p:cNvPr id="68" name="Freeform 28"/>
            <p:cNvSpPr/>
            <p:nvPr/>
          </p:nvSpPr>
          <p:spPr bwMode="auto">
            <a:xfrm>
              <a:off x="5797550" y="5078413"/>
              <a:ext cx="282575" cy="168275"/>
            </a:xfrm>
            <a:custGeom>
              <a:avLst/>
              <a:gdLst>
                <a:gd name="T0" fmla="*/ 3 w 89"/>
                <a:gd name="T1" fmla="*/ 0 h 53"/>
                <a:gd name="T2" fmla="*/ 2 w 89"/>
                <a:gd name="T3" fmla="*/ 53 h 53"/>
                <a:gd name="T4" fmla="*/ 54 w 89"/>
                <a:gd name="T5" fmla="*/ 29 h 53"/>
                <a:gd name="T6" fmla="*/ 89 w 89"/>
                <a:gd name="T7" fmla="*/ 16 h 53"/>
                <a:gd name="T8" fmla="*/ 77 w 89"/>
                <a:gd name="T9" fmla="*/ 13 h 53"/>
              </a:gdLst>
              <a:ahLst/>
              <a:cxnLst>
                <a:cxn ang="0">
                  <a:pos x="T0" y="T1"/>
                </a:cxn>
                <a:cxn ang="0">
                  <a:pos x="T2" y="T3"/>
                </a:cxn>
                <a:cxn ang="0">
                  <a:pos x="T4" y="T5"/>
                </a:cxn>
                <a:cxn ang="0">
                  <a:pos x="T6" y="T7"/>
                </a:cxn>
                <a:cxn ang="0">
                  <a:pos x="T8" y="T9"/>
                </a:cxn>
              </a:cxnLst>
              <a:rect l="0" t="0" r="r" b="b"/>
              <a:pathLst>
                <a:path w="89" h="53">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9"/>
            <p:cNvSpPr/>
            <p:nvPr/>
          </p:nvSpPr>
          <p:spPr bwMode="auto">
            <a:xfrm>
              <a:off x="2874963" y="4999038"/>
              <a:ext cx="314325" cy="196850"/>
            </a:xfrm>
            <a:custGeom>
              <a:avLst/>
              <a:gdLst>
                <a:gd name="T0" fmla="*/ 0 w 99"/>
                <a:gd name="T1" fmla="*/ 39 h 62"/>
                <a:gd name="T2" fmla="*/ 58 w 99"/>
                <a:gd name="T3" fmla="*/ 52 h 62"/>
                <a:gd name="T4" fmla="*/ 93 w 99"/>
                <a:gd name="T5" fmla="*/ 58 h 62"/>
                <a:gd name="T6" fmla="*/ 96 w 99"/>
                <a:gd name="T7" fmla="*/ 0 h 62"/>
              </a:gdLst>
              <a:ah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0"/>
            <p:cNvSpPr/>
            <p:nvPr/>
          </p:nvSpPr>
          <p:spPr bwMode="auto">
            <a:xfrm>
              <a:off x="4445000" y="3787775"/>
              <a:ext cx="646113" cy="290512"/>
            </a:xfrm>
            <a:custGeom>
              <a:avLst/>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1"/>
            <p:cNvSpPr/>
            <p:nvPr/>
          </p:nvSpPr>
          <p:spPr bwMode="auto">
            <a:xfrm>
              <a:off x="3733800" y="4891088"/>
              <a:ext cx="1771650" cy="1262062"/>
            </a:xfrm>
            <a:custGeom>
              <a:avLst/>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32"/>
            <p:cNvSpPr/>
            <p:nvPr/>
          </p:nvSpPr>
          <p:spPr bwMode="auto">
            <a:xfrm>
              <a:off x="4276725" y="5761038"/>
              <a:ext cx="550863" cy="100012"/>
            </a:xfrm>
            <a:custGeom>
              <a:avLst/>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3"/>
            <p:cNvSpPr/>
            <p:nvPr/>
          </p:nvSpPr>
          <p:spPr bwMode="auto">
            <a:xfrm>
              <a:off x="4343400" y="5816600"/>
              <a:ext cx="427038" cy="314325"/>
            </a:xfrm>
            <a:custGeom>
              <a:avLst/>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34"/>
            <p:cNvSpPr/>
            <p:nvPr/>
          </p:nvSpPr>
          <p:spPr bwMode="auto">
            <a:xfrm>
              <a:off x="5208588" y="5646738"/>
              <a:ext cx="1290638" cy="503237"/>
            </a:xfrm>
            <a:custGeom>
              <a:avLst/>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35"/>
            <p:cNvSpPr/>
            <p:nvPr/>
          </p:nvSpPr>
          <p:spPr bwMode="auto">
            <a:xfrm>
              <a:off x="2725738" y="5618163"/>
              <a:ext cx="1068388" cy="569912"/>
            </a:xfrm>
            <a:custGeom>
              <a:avLst/>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36"/>
            <p:cNvSpPr/>
            <p:nvPr/>
          </p:nvSpPr>
          <p:spPr bwMode="auto">
            <a:xfrm>
              <a:off x="3584575" y="4186238"/>
              <a:ext cx="1924050" cy="803275"/>
            </a:xfrm>
            <a:custGeom>
              <a:avLst/>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37"/>
            <p:cNvSpPr/>
            <p:nvPr/>
          </p:nvSpPr>
          <p:spPr bwMode="auto">
            <a:xfrm>
              <a:off x="3746500" y="4779963"/>
              <a:ext cx="1566863" cy="98425"/>
            </a:xfrm>
            <a:custGeom>
              <a:avLst/>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4"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38"/>
            <p:cNvSpPr/>
            <p:nvPr/>
          </p:nvSpPr>
          <p:spPr bwMode="auto">
            <a:xfrm>
              <a:off x="3892550" y="4659313"/>
              <a:ext cx="1271588" cy="76200"/>
            </a:xfrm>
            <a:custGeom>
              <a:avLst/>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39"/>
            <p:cNvSpPr/>
            <p:nvPr/>
          </p:nvSpPr>
          <p:spPr bwMode="auto">
            <a:xfrm>
              <a:off x="4044950" y="4532313"/>
              <a:ext cx="976313" cy="92075"/>
            </a:xfrm>
            <a:custGeom>
              <a:avLst/>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9">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40"/>
            <p:cNvSpPr/>
            <p:nvPr/>
          </p:nvSpPr>
          <p:spPr bwMode="auto">
            <a:xfrm>
              <a:off x="4184650" y="4402138"/>
              <a:ext cx="655638" cy="69850"/>
            </a:xfrm>
            <a:custGeom>
              <a:avLst/>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7"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41"/>
            <p:cNvSpPr/>
            <p:nvPr/>
          </p:nvSpPr>
          <p:spPr bwMode="auto">
            <a:xfrm>
              <a:off x="5294313" y="5380038"/>
              <a:ext cx="1393825" cy="320675"/>
            </a:xfrm>
            <a:custGeom>
              <a:avLst/>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1">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42"/>
            <p:cNvSpPr/>
            <p:nvPr/>
          </p:nvSpPr>
          <p:spPr bwMode="auto">
            <a:xfrm>
              <a:off x="2573338" y="5373688"/>
              <a:ext cx="1189038" cy="276225"/>
            </a:xfrm>
            <a:custGeom>
              <a:avLst/>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43"/>
            <p:cNvSpPr/>
            <p:nvPr/>
          </p:nvSpPr>
          <p:spPr bwMode="auto">
            <a:xfrm>
              <a:off x="4321175" y="5795963"/>
              <a:ext cx="458788" cy="354012"/>
            </a:xfrm>
            <a:custGeom>
              <a:avLst/>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44"/>
            <p:cNvSpPr/>
            <p:nvPr/>
          </p:nvSpPr>
          <p:spPr bwMode="auto">
            <a:xfrm>
              <a:off x="3848100" y="4862513"/>
              <a:ext cx="76200" cy="44450"/>
            </a:xfrm>
            <a:custGeom>
              <a:avLst/>
              <a:gdLst>
                <a:gd name="T0" fmla="*/ 5 w 24"/>
                <a:gd name="T1" fmla="*/ 13 h 14"/>
                <a:gd name="T2" fmla="*/ 20 w 24"/>
                <a:gd name="T3" fmla="*/ 7 h 14"/>
                <a:gd name="T4" fmla="*/ 17 w 24"/>
                <a:gd name="T5" fmla="*/ 1 h 14"/>
                <a:gd name="T6" fmla="*/ 3 w 24"/>
                <a:gd name="T7" fmla="*/ 7 h 14"/>
                <a:gd name="T8" fmla="*/ 5 w 24"/>
                <a:gd name="T9" fmla="*/ 13 h 14"/>
              </a:gdLst>
              <a:ah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45"/>
            <p:cNvSpPr/>
            <p:nvPr/>
          </p:nvSpPr>
          <p:spPr bwMode="auto">
            <a:xfrm>
              <a:off x="4073525" y="4859338"/>
              <a:ext cx="41275" cy="38100"/>
            </a:xfrm>
            <a:custGeom>
              <a:avLst/>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46"/>
            <p:cNvSpPr/>
            <p:nvPr/>
          </p:nvSpPr>
          <p:spPr bwMode="auto">
            <a:xfrm>
              <a:off x="3959225" y="4735513"/>
              <a:ext cx="41275" cy="38100"/>
            </a:xfrm>
            <a:custGeom>
              <a:avLst/>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7"/>
            <p:cNvSpPr/>
            <p:nvPr/>
          </p:nvSpPr>
          <p:spPr bwMode="auto">
            <a:xfrm>
              <a:off x="4171950" y="4624388"/>
              <a:ext cx="44450" cy="41275"/>
            </a:xfrm>
            <a:custGeom>
              <a:avLst/>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8"/>
            <p:cNvSpPr/>
            <p:nvPr/>
          </p:nvSpPr>
          <p:spPr bwMode="auto">
            <a:xfrm>
              <a:off x="4365625" y="4865688"/>
              <a:ext cx="38100" cy="44450"/>
            </a:xfrm>
            <a:custGeom>
              <a:avLst/>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9"/>
            <p:cNvSpPr/>
            <p:nvPr/>
          </p:nvSpPr>
          <p:spPr bwMode="auto">
            <a:xfrm>
              <a:off x="4368800" y="4735513"/>
              <a:ext cx="38100" cy="34925"/>
            </a:xfrm>
            <a:custGeom>
              <a:avLst/>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50"/>
            <p:cNvSpPr/>
            <p:nvPr/>
          </p:nvSpPr>
          <p:spPr bwMode="auto">
            <a:xfrm>
              <a:off x="2776538" y="5364163"/>
              <a:ext cx="139700" cy="285750"/>
            </a:xfrm>
            <a:custGeom>
              <a:avLst/>
              <a:gdLst>
                <a:gd name="T0" fmla="*/ 29 w 44"/>
                <a:gd name="T1" fmla="*/ 7 h 90"/>
                <a:gd name="T2" fmla="*/ 2 w 44"/>
                <a:gd name="T3" fmla="*/ 80 h 90"/>
                <a:gd name="T4" fmla="*/ 14 w 44"/>
                <a:gd name="T5" fmla="*/ 83 h 90"/>
                <a:gd name="T6" fmla="*/ 40 w 44"/>
                <a:gd name="T7" fmla="*/ 13 h 90"/>
                <a:gd name="T8" fmla="*/ 29 w 44"/>
                <a:gd name="T9" fmla="*/ 7 h 90"/>
              </a:gdLst>
              <a:ah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51"/>
            <p:cNvSpPr/>
            <p:nvPr/>
          </p:nvSpPr>
          <p:spPr bwMode="auto">
            <a:xfrm>
              <a:off x="3046413" y="5367338"/>
              <a:ext cx="69850" cy="288925"/>
            </a:xfrm>
            <a:custGeom>
              <a:avLst/>
              <a:gdLst>
                <a:gd name="T0" fmla="*/ 9 w 22"/>
                <a:gd name="T1" fmla="*/ 7 h 91"/>
                <a:gd name="T2" fmla="*/ 1 w 22"/>
                <a:gd name="T3" fmla="*/ 80 h 91"/>
                <a:gd name="T4" fmla="*/ 13 w 22"/>
                <a:gd name="T5" fmla="*/ 83 h 91"/>
                <a:gd name="T6" fmla="*/ 21 w 22"/>
                <a:gd name="T7" fmla="*/ 10 h 91"/>
                <a:gd name="T8" fmla="*/ 9 w 22"/>
                <a:gd name="T9" fmla="*/ 7 h 91"/>
              </a:gdLst>
              <a:ah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52"/>
            <p:cNvSpPr/>
            <p:nvPr/>
          </p:nvSpPr>
          <p:spPr bwMode="auto">
            <a:xfrm>
              <a:off x="3300413" y="5373688"/>
              <a:ext cx="47625" cy="269875"/>
            </a:xfrm>
            <a:custGeom>
              <a:avLst/>
              <a:gdLst>
                <a:gd name="T0" fmla="*/ 3 w 15"/>
                <a:gd name="T1" fmla="*/ 8 h 85"/>
                <a:gd name="T2" fmla="*/ 0 w 15"/>
                <a:gd name="T3" fmla="*/ 77 h 85"/>
                <a:gd name="T4" fmla="*/ 12 w 15"/>
                <a:gd name="T5" fmla="*/ 77 h 85"/>
                <a:gd name="T6" fmla="*/ 15 w 15"/>
                <a:gd name="T7" fmla="*/ 8 h 85"/>
                <a:gd name="T8" fmla="*/ 3 w 15"/>
                <a:gd name="T9" fmla="*/ 8 h 85"/>
              </a:gdLst>
              <a:ah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53"/>
            <p:cNvSpPr/>
            <p:nvPr/>
          </p:nvSpPr>
          <p:spPr bwMode="auto">
            <a:xfrm>
              <a:off x="3559175" y="5360988"/>
              <a:ext cx="53975" cy="263525"/>
            </a:xfrm>
            <a:custGeom>
              <a:avLst/>
              <a:gdLst>
                <a:gd name="T0" fmla="*/ 0 w 17"/>
                <a:gd name="T1" fmla="*/ 7 h 83"/>
                <a:gd name="T2" fmla="*/ 5 w 17"/>
                <a:gd name="T3" fmla="*/ 75 h 83"/>
                <a:gd name="T4" fmla="*/ 17 w 17"/>
                <a:gd name="T5" fmla="*/ 75 h 83"/>
                <a:gd name="T6" fmla="*/ 12 w 17"/>
                <a:gd name="T7" fmla="*/ 7 h 83"/>
                <a:gd name="T8" fmla="*/ 0 w 17"/>
                <a:gd name="T9" fmla="*/ 7 h 83"/>
              </a:gdLst>
              <a:ah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54"/>
            <p:cNvSpPr/>
            <p:nvPr/>
          </p:nvSpPr>
          <p:spPr bwMode="auto">
            <a:xfrm>
              <a:off x="5449888" y="5386388"/>
              <a:ext cx="55563" cy="298450"/>
            </a:xfrm>
            <a:custGeom>
              <a:avLst/>
              <a:gdLst>
                <a:gd name="T0" fmla="*/ 5 w 18"/>
                <a:gd name="T1" fmla="*/ 7 h 94"/>
                <a:gd name="T2" fmla="*/ 0 w 18"/>
                <a:gd name="T3" fmla="*/ 87 h 94"/>
                <a:gd name="T4" fmla="*/ 12 w 18"/>
                <a:gd name="T5" fmla="*/ 87 h 94"/>
                <a:gd name="T6" fmla="*/ 17 w 18"/>
                <a:gd name="T7" fmla="*/ 7 h 94"/>
                <a:gd name="T8" fmla="*/ 5 w 18"/>
                <a:gd name="T9" fmla="*/ 7 h 94"/>
              </a:gdLst>
              <a:ah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55"/>
            <p:cNvSpPr/>
            <p:nvPr/>
          </p:nvSpPr>
          <p:spPr bwMode="auto">
            <a:xfrm>
              <a:off x="5670550" y="5392738"/>
              <a:ext cx="79375" cy="288925"/>
            </a:xfrm>
            <a:custGeom>
              <a:avLst/>
              <a:gdLst>
                <a:gd name="T0" fmla="*/ 9 w 25"/>
                <a:gd name="T1" fmla="*/ 8 h 91"/>
                <a:gd name="T2" fmla="*/ 3 w 25"/>
                <a:gd name="T3" fmla="*/ 78 h 91"/>
                <a:gd name="T4" fmla="*/ 14 w 25"/>
                <a:gd name="T5" fmla="*/ 84 h 91"/>
                <a:gd name="T6" fmla="*/ 21 w 25"/>
                <a:gd name="T7" fmla="*/ 11 h 91"/>
                <a:gd name="T8" fmla="*/ 9 w 25"/>
                <a:gd name="T9" fmla="*/ 8 h 91"/>
              </a:gdLst>
              <a:ah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56"/>
            <p:cNvSpPr/>
            <p:nvPr/>
          </p:nvSpPr>
          <p:spPr bwMode="auto">
            <a:xfrm>
              <a:off x="5921375" y="5421313"/>
              <a:ext cx="79375" cy="260350"/>
            </a:xfrm>
            <a:custGeom>
              <a:avLst/>
              <a:gdLst>
                <a:gd name="T0" fmla="*/ 0 w 25"/>
                <a:gd name="T1" fmla="*/ 8 h 82"/>
                <a:gd name="T2" fmla="*/ 11 w 25"/>
                <a:gd name="T3" fmla="*/ 75 h 82"/>
                <a:gd name="T4" fmla="*/ 23 w 25"/>
                <a:gd name="T5" fmla="*/ 72 h 82"/>
                <a:gd name="T6" fmla="*/ 12 w 25"/>
                <a:gd name="T7" fmla="*/ 8 h 82"/>
                <a:gd name="T8" fmla="*/ 0 w 25"/>
                <a:gd name="T9" fmla="*/ 8 h 82"/>
              </a:gdLst>
              <a:ah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57"/>
            <p:cNvSpPr/>
            <p:nvPr/>
          </p:nvSpPr>
          <p:spPr bwMode="auto">
            <a:xfrm>
              <a:off x="6191250" y="5405438"/>
              <a:ext cx="79375" cy="266700"/>
            </a:xfrm>
            <a:custGeom>
              <a:avLst/>
              <a:gdLst>
                <a:gd name="T0" fmla="*/ 1 w 25"/>
                <a:gd name="T1" fmla="*/ 11 h 84"/>
                <a:gd name="T2" fmla="*/ 12 w 25"/>
                <a:gd name="T3" fmla="*/ 77 h 84"/>
                <a:gd name="T4" fmla="*/ 24 w 25"/>
                <a:gd name="T5" fmla="*/ 73 h 84"/>
                <a:gd name="T6" fmla="*/ 13 w 25"/>
                <a:gd name="T7" fmla="*/ 8 h 84"/>
                <a:gd name="T8" fmla="*/ 1 w 25"/>
                <a:gd name="T9" fmla="*/ 11 h 84"/>
              </a:gdLst>
              <a:ah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58"/>
            <p:cNvSpPr/>
            <p:nvPr/>
          </p:nvSpPr>
          <p:spPr bwMode="auto">
            <a:xfrm>
              <a:off x="6426200" y="5414963"/>
              <a:ext cx="69850" cy="273050"/>
            </a:xfrm>
            <a:custGeom>
              <a:avLst/>
              <a:gdLst>
                <a:gd name="T0" fmla="*/ 1 w 22"/>
                <a:gd name="T1" fmla="*/ 8 h 86"/>
                <a:gd name="T2" fmla="*/ 10 w 22"/>
                <a:gd name="T3" fmla="*/ 78 h 86"/>
                <a:gd name="T4" fmla="*/ 22 w 22"/>
                <a:gd name="T5" fmla="*/ 78 h 86"/>
                <a:gd name="T6" fmla="*/ 13 w 22"/>
                <a:gd name="T7" fmla="*/ 8 h 86"/>
                <a:gd name="T8" fmla="*/ 1 w 22"/>
                <a:gd name="T9" fmla="*/ 8 h 86"/>
              </a:gdLst>
              <a:ah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59"/>
            <p:cNvSpPr/>
            <p:nvPr/>
          </p:nvSpPr>
          <p:spPr bwMode="auto">
            <a:xfrm>
              <a:off x="3562350" y="4160838"/>
              <a:ext cx="1971675" cy="831850"/>
            </a:xfrm>
            <a:custGeom>
              <a:avLst/>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60"/>
            <p:cNvSpPr/>
            <p:nvPr/>
          </p:nvSpPr>
          <p:spPr bwMode="auto">
            <a:xfrm>
              <a:off x="3711575" y="4948238"/>
              <a:ext cx="73025" cy="1185862"/>
            </a:xfrm>
            <a:custGeom>
              <a:avLst/>
              <a:gdLst>
                <a:gd name="T0" fmla="*/ 2 w 23"/>
                <a:gd name="T1" fmla="*/ 6 h 374"/>
                <a:gd name="T2" fmla="*/ 14 w 23"/>
                <a:gd name="T3" fmla="*/ 369 h 374"/>
                <a:gd name="T4" fmla="*/ 23 w 23"/>
                <a:gd name="T5" fmla="*/ 369 h 374"/>
                <a:gd name="T6" fmla="*/ 11 w 23"/>
                <a:gd name="T7" fmla="*/ 6 h 374"/>
                <a:gd name="T8" fmla="*/ 2 w 23"/>
                <a:gd name="T9" fmla="*/ 6 h 374"/>
              </a:gdLst>
              <a:ah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61"/>
            <p:cNvSpPr/>
            <p:nvPr/>
          </p:nvSpPr>
          <p:spPr bwMode="auto">
            <a:xfrm>
              <a:off x="5237163" y="4948238"/>
              <a:ext cx="168275" cy="1169987"/>
            </a:xfrm>
            <a:custGeom>
              <a:avLst/>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62"/>
            <p:cNvSpPr/>
            <p:nvPr/>
          </p:nvSpPr>
          <p:spPr bwMode="auto">
            <a:xfrm>
              <a:off x="2719388" y="5345113"/>
              <a:ext cx="1033463" cy="57150"/>
            </a:xfrm>
            <a:custGeom>
              <a:avLst/>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63"/>
            <p:cNvSpPr/>
            <p:nvPr/>
          </p:nvSpPr>
          <p:spPr bwMode="auto">
            <a:xfrm>
              <a:off x="2541588" y="5373688"/>
              <a:ext cx="1223963" cy="292100"/>
            </a:xfrm>
            <a:custGeom>
              <a:avLst/>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64"/>
            <p:cNvSpPr/>
            <p:nvPr/>
          </p:nvSpPr>
          <p:spPr bwMode="auto">
            <a:xfrm>
              <a:off x="5300663" y="5364163"/>
              <a:ext cx="1182688" cy="79375"/>
            </a:xfrm>
            <a:custGeom>
              <a:avLst/>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65"/>
            <p:cNvSpPr/>
            <p:nvPr/>
          </p:nvSpPr>
          <p:spPr bwMode="auto">
            <a:xfrm>
              <a:off x="6451600" y="5392738"/>
              <a:ext cx="258763" cy="304800"/>
            </a:xfrm>
            <a:custGeom>
              <a:avLst/>
              <a:gdLst>
                <a:gd name="T0" fmla="*/ 4 w 82"/>
                <a:gd name="T1" fmla="*/ 10 h 96"/>
                <a:gd name="T2" fmla="*/ 71 w 82"/>
                <a:gd name="T3" fmla="*/ 92 h 96"/>
                <a:gd name="T4" fmla="*/ 77 w 82"/>
                <a:gd name="T5" fmla="*/ 86 h 96"/>
                <a:gd name="T6" fmla="*/ 11 w 82"/>
                <a:gd name="T7" fmla="*/ 4 h 96"/>
                <a:gd name="T8" fmla="*/ 4 w 82"/>
                <a:gd name="T9" fmla="*/ 10 h 96"/>
              </a:gdLst>
              <a:ah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66"/>
            <p:cNvSpPr/>
            <p:nvPr/>
          </p:nvSpPr>
          <p:spPr bwMode="auto">
            <a:xfrm>
              <a:off x="5262563" y="5637213"/>
              <a:ext cx="1444625" cy="76200"/>
            </a:xfrm>
            <a:custGeom>
              <a:avLst/>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67"/>
            <p:cNvSpPr/>
            <p:nvPr/>
          </p:nvSpPr>
          <p:spPr bwMode="auto">
            <a:xfrm>
              <a:off x="2738438" y="5618163"/>
              <a:ext cx="120650" cy="566737"/>
            </a:xfrm>
            <a:custGeom>
              <a:avLst/>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ah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68"/>
            <p:cNvSpPr/>
            <p:nvPr/>
          </p:nvSpPr>
          <p:spPr bwMode="auto">
            <a:xfrm>
              <a:off x="6432550" y="5688013"/>
              <a:ext cx="76200" cy="423862"/>
            </a:xfrm>
            <a:custGeom>
              <a:avLst/>
              <a:gdLst>
                <a:gd name="T0" fmla="*/ 14 w 24"/>
                <a:gd name="T1" fmla="*/ 5 h 134"/>
                <a:gd name="T2" fmla="*/ 1 w 24"/>
                <a:gd name="T3" fmla="*/ 129 h 134"/>
                <a:gd name="T4" fmla="*/ 10 w 24"/>
                <a:gd name="T5" fmla="*/ 129 h 134"/>
                <a:gd name="T6" fmla="*/ 23 w 24"/>
                <a:gd name="T7" fmla="*/ 5 h 134"/>
                <a:gd name="T8" fmla="*/ 14 w 24"/>
                <a:gd name="T9" fmla="*/ 5 h 134"/>
              </a:gdLst>
              <a:ah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69"/>
            <p:cNvSpPr/>
            <p:nvPr/>
          </p:nvSpPr>
          <p:spPr bwMode="auto">
            <a:xfrm>
              <a:off x="3886200" y="5087938"/>
              <a:ext cx="120650" cy="44450"/>
            </a:xfrm>
            <a:custGeom>
              <a:avLst/>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70"/>
            <p:cNvSpPr/>
            <p:nvPr/>
          </p:nvSpPr>
          <p:spPr bwMode="auto">
            <a:xfrm>
              <a:off x="3990975" y="5434013"/>
              <a:ext cx="133350" cy="44450"/>
            </a:xfrm>
            <a:custGeom>
              <a:avLst/>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71"/>
            <p:cNvSpPr/>
            <p:nvPr/>
          </p:nvSpPr>
          <p:spPr bwMode="auto">
            <a:xfrm>
              <a:off x="4260850" y="5602288"/>
              <a:ext cx="133350" cy="41275"/>
            </a:xfrm>
            <a:custGeom>
              <a:avLst/>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72"/>
            <p:cNvSpPr/>
            <p:nvPr/>
          </p:nvSpPr>
          <p:spPr bwMode="auto">
            <a:xfrm>
              <a:off x="4916488" y="5421313"/>
              <a:ext cx="130175" cy="50800"/>
            </a:xfrm>
            <a:custGeom>
              <a:avLst/>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73"/>
            <p:cNvSpPr/>
            <p:nvPr/>
          </p:nvSpPr>
          <p:spPr bwMode="auto">
            <a:xfrm>
              <a:off x="5062538" y="5160963"/>
              <a:ext cx="120650" cy="41275"/>
            </a:xfrm>
            <a:custGeom>
              <a:avLst/>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74"/>
            <p:cNvSpPr/>
            <p:nvPr/>
          </p:nvSpPr>
          <p:spPr bwMode="auto">
            <a:xfrm>
              <a:off x="3946525" y="5867400"/>
              <a:ext cx="98425" cy="38100"/>
            </a:xfrm>
            <a:custGeom>
              <a:avLst/>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75"/>
            <p:cNvSpPr/>
            <p:nvPr/>
          </p:nvSpPr>
          <p:spPr bwMode="auto">
            <a:xfrm>
              <a:off x="4887913" y="5826125"/>
              <a:ext cx="133350" cy="50800"/>
            </a:xfrm>
            <a:custGeom>
              <a:avLst/>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76"/>
            <p:cNvSpPr/>
            <p:nvPr/>
          </p:nvSpPr>
          <p:spPr bwMode="auto">
            <a:xfrm>
              <a:off x="2887663" y="5902325"/>
              <a:ext cx="107950" cy="38100"/>
            </a:xfrm>
            <a:custGeom>
              <a:avLst/>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78"/>
            <p:cNvSpPr/>
            <p:nvPr/>
          </p:nvSpPr>
          <p:spPr bwMode="auto">
            <a:xfrm>
              <a:off x="3476625" y="5822950"/>
              <a:ext cx="92075" cy="41275"/>
            </a:xfrm>
            <a:custGeom>
              <a:avLst/>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79"/>
            <p:cNvSpPr/>
            <p:nvPr/>
          </p:nvSpPr>
          <p:spPr bwMode="auto">
            <a:xfrm>
              <a:off x="3389313" y="5956300"/>
              <a:ext cx="100013" cy="53975"/>
            </a:xfrm>
            <a:custGeom>
              <a:avLst/>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80"/>
            <p:cNvSpPr/>
            <p:nvPr/>
          </p:nvSpPr>
          <p:spPr bwMode="auto">
            <a:xfrm>
              <a:off x="5389563" y="5819775"/>
              <a:ext cx="107950" cy="31750"/>
            </a:xfrm>
            <a:custGeom>
              <a:avLst/>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81"/>
            <p:cNvSpPr/>
            <p:nvPr/>
          </p:nvSpPr>
          <p:spPr bwMode="auto">
            <a:xfrm>
              <a:off x="5683250" y="5943600"/>
              <a:ext cx="92075" cy="41275"/>
            </a:xfrm>
            <a:custGeom>
              <a:avLst/>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82"/>
            <p:cNvSpPr/>
            <p:nvPr/>
          </p:nvSpPr>
          <p:spPr bwMode="auto">
            <a:xfrm>
              <a:off x="6111875" y="5876925"/>
              <a:ext cx="98425" cy="38100"/>
            </a:xfrm>
            <a:custGeom>
              <a:avLst/>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83"/>
            <p:cNvSpPr/>
            <p:nvPr/>
          </p:nvSpPr>
          <p:spPr bwMode="auto">
            <a:xfrm>
              <a:off x="4035425" y="5681663"/>
              <a:ext cx="101600" cy="28575"/>
            </a:xfrm>
            <a:custGeom>
              <a:avLst/>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84"/>
            <p:cNvSpPr/>
            <p:nvPr/>
          </p:nvSpPr>
          <p:spPr bwMode="auto">
            <a:xfrm>
              <a:off x="4805363" y="5557838"/>
              <a:ext cx="123825" cy="41275"/>
            </a:xfrm>
            <a:custGeom>
              <a:avLst/>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85"/>
            <p:cNvSpPr/>
            <p:nvPr/>
          </p:nvSpPr>
          <p:spPr bwMode="auto">
            <a:xfrm>
              <a:off x="5842000" y="5783263"/>
              <a:ext cx="120650" cy="52387"/>
            </a:xfrm>
            <a:custGeom>
              <a:avLst/>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87"/>
            <p:cNvSpPr/>
            <p:nvPr/>
          </p:nvSpPr>
          <p:spPr bwMode="auto">
            <a:xfrm>
              <a:off x="4979988" y="5046663"/>
              <a:ext cx="133350" cy="41275"/>
            </a:xfrm>
            <a:custGeom>
              <a:avLst/>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88"/>
            <p:cNvSpPr/>
            <p:nvPr/>
          </p:nvSpPr>
          <p:spPr bwMode="auto">
            <a:xfrm>
              <a:off x="2989263" y="5773738"/>
              <a:ext cx="98425" cy="93662"/>
            </a:xfrm>
            <a:custGeom>
              <a:avLst/>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89"/>
            <p:cNvSpPr/>
            <p:nvPr/>
          </p:nvSpPr>
          <p:spPr bwMode="auto">
            <a:xfrm>
              <a:off x="3249613"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90"/>
            <p:cNvSpPr/>
            <p:nvPr/>
          </p:nvSpPr>
          <p:spPr bwMode="auto">
            <a:xfrm>
              <a:off x="3489325"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91"/>
            <p:cNvSpPr/>
            <p:nvPr/>
          </p:nvSpPr>
          <p:spPr bwMode="auto">
            <a:xfrm>
              <a:off x="4013200" y="52498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92"/>
            <p:cNvSpPr/>
            <p:nvPr/>
          </p:nvSpPr>
          <p:spPr bwMode="auto">
            <a:xfrm>
              <a:off x="4019550" y="55546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93"/>
            <p:cNvSpPr/>
            <p:nvPr/>
          </p:nvSpPr>
          <p:spPr bwMode="auto">
            <a:xfrm>
              <a:off x="4951413" y="5287963"/>
              <a:ext cx="98425" cy="98425"/>
            </a:xfrm>
            <a:custGeom>
              <a:avLst/>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4"/>
            <p:cNvSpPr/>
            <p:nvPr/>
          </p:nvSpPr>
          <p:spPr bwMode="auto">
            <a:xfrm>
              <a:off x="4948238" y="5570538"/>
              <a:ext cx="95250" cy="98425"/>
            </a:xfrm>
            <a:custGeom>
              <a:avLst/>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5"/>
            <p:cNvSpPr/>
            <p:nvPr/>
          </p:nvSpPr>
          <p:spPr bwMode="auto">
            <a:xfrm>
              <a:off x="5472113" y="5786438"/>
              <a:ext cx="93663" cy="96837"/>
            </a:xfrm>
            <a:custGeom>
              <a:avLst/>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6"/>
            <p:cNvSpPr/>
            <p:nvPr/>
          </p:nvSpPr>
          <p:spPr bwMode="auto">
            <a:xfrm>
              <a:off x="5768975" y="5802313"/>
              <a:ext cx="95250" cy="93662"/>
            </a:xfrm>
            <a:custGeom>
              <a:avLst/>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7"/>
            <p:cNvSpPr/>
            <p:nvPr/>
          </p:nvSpPr>
          <p:spPr bwMode="auto">
            <a:xfrm>
              <a:off x="6076950" y="5802313"/>
              <a:ext cx="95250" cy="96837"/>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8"/>
            <p:cNvSpPr/>
            <p:nvPr/>
          </p:nvSpPr>
          <p:spPr bwMode="auto">
            <a:xfrm>
              <a:off x="4203700" y="4992688"/>
              <a:ext cx="773113" cy="574675"/>
            </a:xfrm>
            <a:custGeom>
              <a:avLst/>
              <a:gdLst>
                <a:gd name="T0" fmla="*/ 81 w 244"/>
                <a:gd name="T1" fmla="*/ 159 h 181"/>
                <a:gd name="T2" fmla="*/ 143 w 244"/>
                <a:gd name="T3" fmla="*/ 15 h 181"/>
                <a:gd name="T4" fmla="*/ 27 w 244"/>
                <a:gd name="T5" fmla="*/ 42 h 181"/>
                <a:gd name="T6" fmla="*/ 81 w 244"/>
                <a:gd name="T7" fmla="*/ 159 h 181"/>
              </a:gdLst>
              <a:ah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9"/>
            <p:cNvSpPr/>
            <p:nvPr/>
          </p:nvSpPr>
          <p:spPr bwMode="auto">
            <a:xfrm>
              <a:off x="4184650" y="4967288"/>
              <a:ext cx="677863" cy="571500"/>
            </a:xfrm>
            <a:custGeom>
              <a:avLst/>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00"/>
            <p:cNvSpPr/>
            <p:nvPr/>
          </p:nvSpPr>
          <p:spPr bwMode="auto">
            <a:xfrm>
              <a:off x="4419600" y="5113338"/>
              <a:ext cx="103188" cy="88900"/>
            </a:xfrm>
            <a:custGeom>
              <a:avLst/>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01"/>
            <p:cNvSpPr/>
            <p:nvPr/>
          </p:nvSpPr>
          <p:spPr bwMode="auto">
            <a:xfrm>
              <a:off x="4432300" y="5119688"/>
              <a:ext cx="141288" cy="155575"/>
            </a:xfrm>
            <a:custGeom>
              <a:avLst/>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02"/>
            <p:cNvSpPr/>
            <p:nvPr/>
          </p:nvSpPr>
          <p:spPr bwMode="auto">
            <a:xfrm>
              <a:off x="4422775" y="5227638"/>
              <a:ext cx="157163" cy="146050"/>
            </a:xfrm>
            <a:custGeom>
              <a:avLst/>
              <a:gdLst>
                <a:gd name="T0" fmla="*/ 41 w 50"/>
                <a:gd name="T1" fmla="*/ 4 h 46"/>
                <a:gd name="T2" fmla="*/ 4 w 50"/>
                <a:gd name="T3" fmla="*/ 35 h 46"/>
                <a:gd name="T4" fmla="*/ 10 w 50"/>
                <a:gd name="T5" fmla="*/ 42 h 46"/>
                <a:gd name="T6" fmla="*/ 45 w 50"/>
                <a:gd name="T7" fmla="*/ 11 h 46"/>
                <a:gd name="T8" fmla="*/ 41 w 50"/>
                <a:gd name="T9" fmla="*/ 4 h 46"/>
              </a:gdLst>
              <a:ah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03"/>
            <p:cNvSpPr/>
            <p:nvPr/>
          </p:nvSpPr>
          <p:spPr bwMode="auto">
            <a:xfrm>
              <a:off x="4406900" y="5265738"/>
              <a:ext cx="106363" cy="117475"/>
            </a:xfrm>
            <a:custGeom>
              <a:avLst/>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04"/>
            <p:cNvSpPr/>
            <p:nvPr/>
          </p:nvSpPr>
          <p:spPr bwMode="auto">
            <a:xfrm>
              <a:off x="4260850" y="5233988"/>
              <a:ext cx="92075" cy="38100"/>
            </a:xfrm>
            <a:custGeom>
              <a:avLst/>
              <a:gdLst>
                <a:gd name="T0" fmla="*/ 5 w 29"/>
                <a:gd name="T1" fmla="*/ 10 h 12"/>
                <a:gd name="T2" fmla="*/ 23 w 29"/>
                <a:gd name="T3" fmla="*/ 10 h 12"/>
                <a:gd name="T4" fmla="*/ 21 w 29"/>
                <a:gd name="T5" fmla="*/ 1 h 12"/>
                <a:gd name="T6" fmla="*/ 8 w 29"/>
                <a:gd name="T7" fmla="*/ 1 h 12"/>
                <a:gd name="T8" fmla="*/ 5 w 29"/>
                <a:gd name="T9" fmla="*/ 10 h 12"/>
              </a:gdLst>
              <a:ahLst/>
              <a:cxnLst>
                <a:cxn ang="0">
                  <a:pos x="T0" y="T1"/>
                </a:cxn>
                <a:cxn ang="0">
                  <a:pos x="T2" y="T3"/>
                </a:cxn>
                <a:cxn ang="0">
                  <a:pos x="T4" y="T5"/>
                </a:cxn>
                <a:cxn ang="0">
                  <a:pos x="T6" y="T7"/>
                </a:cxn>
                <a:cxn ang="0">
                  <a:pos x="T8" y="T9"/>
                </a:cxn>
              </a:cxnLst>
              <a:rect l="0" t="0" r="r" b="b"/>
              <a:pathLst>
                <a:path w="29"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05"/>
            <p:cNvSpPr/>
            <p:nvPr/>
          </p:nvSpPr>
          <p:spPr bwMode="auto">
            <a:xfrm>
              <a:off x="4510088" y="5021263"/>
              <a:ext cx="28575" cy="63500"/>
            </a:xfrm>
            <a:custGeom>
              <a:avLst/>
              <a:gdLst>
                <a:gd name="T0" fmla="*/ 0 w 9"/>
                <a:gd name="T1" fmla="*/ 6 h 20"/>
                <a:gd name="T2" fmla="*/ 0 w 9"/>
                <a:gd name="T3" fmla="*/ 14 h 20"/>
                <a:gd name="T4" fmla="*/ 9 w 9"/>
                <a:gd name="T5" fmla="*/ 14 h 20"/>
                <a:gd name="T6" fmla="*/ 9 w 9"/>
                <a:gd name="T7" fmla="*/ 6 h 20"/>
                <a:gd name="T8" fmla="*/ 0 w 9"/>
                <a:gd name="T9" fmla="*/ 6 h 20"/>
              </a:gdLst>
              <a:ah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06"/>
            <p:cNvSpPr/>
            <p:nvPr/>
          </p:nvSpPr>
          <p:spPr bwMode="auto">
            <a:xfrm>
              <a:off x="4732338" y="5214938"/>
              <a:ext cx="98425" cy="38100"/>
            </a:xfrm>
            <a:custGeom>
              <a:avLst/>
              <a:gdLst>
                <a:gd name="T0" fmla="*/ 25 w 31"/>
                <a:gd name="T1" fmla="*/ 0 h 12"/>
                <a:gd name="T2" fmla="*/ 5 w 31"/>
                <a:gd name="T3" fmla="*/ 2 h 12"/>
                <a:gd name="T4" fmla="*/ 8 w 31"/>
                <a:gd name="T5" fmla="*/ 11 h 12"/>
                <a:gd name="T6" fmla="*/ 25 w 31"/>
                <a:gd name="T7" fmla="*/ 9 h 12"/>
                <a:gd name="T8" fmla="*/ 25 w 31"/>
                <a:gd name="T9" fmla="*/ 0 h 12"/>
              </a:gdLst>
              <a:ah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07"/>
            <p:cNvSpPr/>
            <p:nvPr/>
          </p:nvSpPr>
          <p:spPr bwMode="auto">
            <a:xfrm>
              <a:off x="4516438" y="5405438"/>
              <a:ext cx="38100" cy="92075"/>
            </a:xfrm>
            <a:custGeom>
              <a:avLst/>
              <a:gdLst>
                <a:gd name="T0" fmla="*/ 2 w 12"/>
                <a:gd name="T1" fmla="*/ 8 h 29"/>
                <a:gd name="T2" fmla="*/ 3 w 12"/>
                <a:gd name="T3" fmla="*/ 23 h 29"/>
                <a:gd name="T4" fmla="*/ 12 w 12"/>
                <a:gd name="T5" fmla="*/ 23 h 29"/>
                <a:gd name="T6" fmla="*/ 10 w 12"/>
                <a:gd name="T7" fmla="*/ 5 h 29"/>
                <a:gd name="T8" fmla="*/ 2 w 12"/>
                <a:gd name="T9" fmla="*/ 8 h 29"/>
              </a:gdLst>
              <a:ahLst/>
              <a:cxnLst>
                <a:cxn ang="0">
                  <a:pos x="T0" y="T1"/>
                </a:cxn>
                <a:cxn ang="0">
                  <a:pos x="T2" y="T3"/>
                </a:cxn>
                <a:cxn ang="0">
                  <a:pos x="T4" y="T5"/>
                </a:cxn>
                <a:cxn ang="0">
                  <a:pos x="T6" y="T7"/>
                </a:cxn>
                <a:cxn ang="0">
                  <a:pos x="T8" y="T9"/>
                </a:cxn>
              </a:cxnLst>
              <a:rect l="0" t="0" r="r" b="b"/>
              <a:pathLst>
                <a:path w="12" h="29">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08"/>
            <p:cNvSpPr/>
            <p:nvPr/>
          </p:nvSpPr>
          <p:spPr bwMode="auto">
            <a:xfrm>
              <a:off x="4267200" y="5726113"/>
              <a:ext cx="560388" cy="112712"/>
            </a:xfrm>
            <a:custGeom>
              <a:avLst/>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09"/>
            <p:cNvSpPr/>
            <p:nvPr/>
          </p:nvSpPr>
          <p:spPr bwMode="auto">
            <a:xfrm>
              <a:off x="4513263" y="5816600"/>
              <a:ext cx="47625" cy="323850"/>
            </a:xfrm>
            <a:custGeom>
              <a:avLst/>
              <a:gdLst>
                <a:gd name="T0" fmla="*/ 2 w 15"/>
                <a:gd name="T1" fmla="*/ 6 h 102"/>
                <a:gd name="T2" fmla="*/ 5 w 15"/>
                <a:gd name="T3" fmla="*/ 96 h 102"/>
                <a:gd name="T4" fmla="*/ 14 w 15"/>
                <a:gd name="T5" fmla="*/ 94 h 102"/>
                <a:gd name="T6" fmla="*/ 11 w 15"/>
                <a:gd name="T7" fmla="*/ 6 h 102"/>
                <a:gd name="T8" fmla="*/ 2 w 15"/>
                <a:gd name="T9" fmla="*/ 6 h 102"/>
              </a:gdLst>
              <a:ah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12"/>
            <p:cNvSpPr/>
            <p:nvPr/>
          </p:nvSpPr>
          <p:spPr bwMode="auto">
            <a:xfrm>
              <a:off x="5116513" y="5548313"/>
              <a:ext cx="88900" cy="31750"/>
            </a:xfrm>
            <a:custGeom>
              <a:avLst/>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ah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13"/>
            <p:cNvSpPr/>
            <p:nvPr/>
          </p:nvSpPr>
          <p:spPr bwMode="auto">
            <a:xfrm>
              <a:off x="3790950" y="5364163"/>
              <a:ext cx="101600" cy="44450"/>
            </a:xfrm>
            <a:custGeom>
              <a:avLst/>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14"/>
            <p:cNvSpPr/>
            <p:nvPr/>
          </p:nvSpPr>
          <p:spPr bwMode="auto">
            <a:xfrm>
              <a:off x="3800475" y="5735638"/>
              <a:ext cx="92075" cy="41275"/>
            </a:xfrm>
            <a:custGeom>
              <a:avLst/>
              <a:gdLst>
                <a:gd name="T0" fmla="*/ 23 w 29"/>
                <a:gd name="T1" fmla="*/ 2 h 13"/>
                <a:gd name="T2" fmla="*/ 6 w 29"/>
                <a:gd name="T3" fmla="*/ 1 h 13"/>
                <a:gd name="T4" fmla="*/ 6 w 29"/>
                <a:gd name="T5" fmla="*/ 10 h 13"/>
                <a:gd name="T6" fmla="*/ 21 w 29"/>
                <a:gd name="T7" fmla="*/ 11 h 13"/>
                <a:gd name="T8" fmla="*/ 23 w 29"/>
                <a:gd name="T9" fmla="*/ 2 h 13"/>
              </a:gdLst>
              <a:ahLst/>
              <a:cxnLst>
                <a:cxn ang="0">
                  <a:pos x="T0" y="T1"/>
                </a:cxn>
                <a:cxn ang="0">
                  <a:pos x="T2" y="T3"/>
                </a:cxn>
                <a:cxn ang="0">
                  <a:pos x="T4" y="T5"/>
                </a:cxn>
                <a:cxn ang="0">
                  <a:pos x="T6" y="T7"/>
                </a:cxn>
                <a:cxn ang="0">
                  <a:pos x="T8" y="T9"/>
                </a:cxn>
              </a:cxnLst>
              <a:rect l="0" t="0" r="r" b="b"/>
              <a:pathLst>
                <a:path w="29"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15"/>
            <p:cNvSpPr/>
            <p:nvPr/>
          </p:nvSpPr>
          <p:spPr bwMode="auto">
            <a:xfrm>
              <a:off x="4425950" y="3762375"/>
              <a:ext cx="58738" cy="442912"/>
            </a:xfrm>
            <a:custGeom>
              <a:avLst/>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16"/>
            <p:cNvSpPr/>
            <p:nvPr/>
          </p:nvSpPr>
          <p:spPr bwMode="auto">
            <a:xfrm>
              <a:off x="4422775" y="3759200"/>
              <a:ext cx="700088" cy="322262"/>
            </a:xfrm>
            <a:custGeom>
              <a:avLst/>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17"/>
            <p:cNvSpPr/>
            <p:nvPr/>
          </p:nvSpPr>
          <p:spPr bwMode="auto">
            <a:xfrm>
              <a:off x="3157538" y="4973638"/>
              <a:ext cx="60325" cy="412750"/>
            </a:xfrm>
            <a:custGeom>
              <a:avLst/>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ah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118"/>
            <p:cNvSpPr/>
            <p:nvPr/>
          </p:nvSpPr>
          <p:spPr bwMode="auto">
            <a:xfrm>
              <a:off x="2840038" y="4976813"/>
              <a:ext cx="365125" cy="206375"/>
            </a:xfrm>
            <a:custGeom>
              <a:avLst/>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19"/>
            <p:cNvSpPr/>
            <p:nvPr/>
          </p:nvSpPr>
          <p:spPr bwMode="auto">
            <a:xfrm>
              <a:off x="5775325" y="5065713"/>
              <a:ext cx="57150" cy="361950"/>
            </a:xfrm>
            <a:custGeom>
              <a:avLst/>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ah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120"/>
            <p:cNvSpPr/>
            <p:nvPr/>
          </p:nvSpPr>
          <p:spPr bwMode="auto">
            <a:xfrm>
              <a:off x="5778500" y="5059363"/>
              <a:ext cx="346075" cy="203200"/>
            </a:xfrm>
            <a:custGeom>
              <a:avLst/>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5" name="文本框 194"/>
          <p:cNvSpPr txBox="1"/>
          <p:nvPr/>
        </p:nvSpPr>
        <p:spPr>
          <a:xfrm>
            <a:off x="4696051" y="2319945"/>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grpSp>
        <p:nvGrpSpPr>
          <p:cNvPr id="185" name="组合 184"/>
          <p:cNvGrpSpPr/>
          <p:nvPr/>
        </p:nvGrpSpPr>
        <p:grpSpPr>
          <a:xfrm>
            <a:off x="4199691" y="5556200"/>
            <a:ext cx="3792618" cy="403538"/>
            <a:chOff x="1287565" y="3839790"/>
            <a:chExt cx="3792618" cy="403538"/>
          </a:xfrm>
          <a:solidFill>
            <a:schemeClr val="accent2"/>
          </a:solidFill>
        </p:grpSpPr>
        <p:sp>
          <p:nvSpPr>
            <p:cNvPr id="187"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6"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7"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8"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9"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0"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1"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2"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3"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grpSp>
        <p:nvGrpSpPr>
          <p:cNvPr id="204" name="组合 203"/>
          <p:cNvGrpSpPr/>
          <p:nvPr/>
        </p:nvGrpSpPr>
        <p:grpSpPr>
          <a:xfrm>
            <a:off x="4199691" y="6021402"/>
            <a:ext cx="3792618" cy="403538"/>
            <a:chOff x="1287565" y="3839790"/>
            <a:chExt cx="3792618" cy="403538"/>
          </a:xfrm>
          <a:solidFill>
            <a:schemeClr val="accent3"/>
          </a:solidFill>
        </p:grpSpPr>
        <p:sp>
          <p:nvSpPr>
            <p:cNvPr id="205"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6"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7"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8"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9"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0"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1"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2"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3"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sp>
        <p:nvSpPr>
          <p:cNvPr id="214" name="矩形 213"/>
          <p:cNvSpPr/>
          <p:nvPr/>
        </p:nvSpPr>
        <p:spPr>
          <a:xfrm>
            <a:off x="1136129" y="2483100"/>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5"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16" name="矩形 215"/>
          <p:cNvSpPr/>
          <p:nvPr/>
        </p:nvSpPr>
        <p:spPr>
          <a:xfrm>
            <a:off x="8775891" y="2483100"/>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7" name="KSO_Shape"/>
          <p:cNvSpPr/>
          <p:nvPr/>
        </p:nvSpPr>
        <p:spPr bwMode="auto">
          <a:xfrm flipH="1">
            <a:off x="11379938"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9" name="矩形 8"/>
          <p:cNvSpPr/>
          <p:nvPr/>
        </p:nvSpPr>
        <p:spPr>
          <a:xfrm>
            <a:off x="312391"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2" name="矩形 11"/>
          <p:cNvSpPr/>
          <p:nvPr/>
        </p:nvSpPr>
        <p:spPr>
          <a:xfrm>
            <a:off x="3273305"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5" name="矩形 14"/>
          <p:cNvSpPr/>
          <p:nvPr/>
        </p:nvSpPr>
        <p:spPr>
          <a:xfrm>
            <a:off x="6234219"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3" name="Oval 6"/>
          <p:cNvSpPr>
            <a:spLocks noChangeArrowheads="1"/>
          </p:cNvSpPr>
          <p:nvPr/>
        </p:nvSpPr>
        <p:spPr bwMode="auto">
          <a:xfrm>
            <a:off x="1054938"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5" name="Oval 6"/>
          <p:cNvSpPr>
            <a:spLocks noChangeArrowheads="1"/>
          </p:cNvSpPr>
          <p:nvPr/>
        </p:nvSpPr>
        <p:spPr bwMode="auto">
          <a:xfrm>
            <a:off x="4053043" y="2573074"/>
            <a:ext cx="1051386" cy="1058949"/>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6" name="Oval 6"/>
          <p:cNvSpPr>
            <a:spLocks noChangeArrowheads="1"/>
          </p:cNvSpPr>
          <p:nvPr/>
        </p:nvSpPr>
        <p:spPr bwMode="auto">
          <a:xfrm>
            <a:off x="7050382" y="2573074"/>
            <a:ext cx="1051386" cy="1058949"/>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 name="KSO_Shape"/>
          <p:cNvSpPr/>
          <p:nvPr/>
        </p:nvSpPr>
        <p:spPr>
          <a:xfrm>
            <a:off x="2603434"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21" name="KSO_Shape"/>
          <p:cNvSpPr/>
          <p:nvPr/>
        </p:nvSpPr>
        <p:spPr>
          <a:xfrm>
            <a:off x="5601539"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6" name="矩形 15"/>
          <p:cNvSpPr/>
          <p:nvPr/>
        </p:nvSpPr>
        <p:spPr>
          <a:xfrm>
            <a:off x="9231558"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7" name="Oval 6"/>
          <p:cNvSpPr>
            <a:spLocks noChangeArrowheads="1"/>
          </p:cNvSpPr>
          <p:nvPr/>
        </p:nvSpPr>
        <p:spPr bwMode="auto">
          <a:xfrm>
            <a:off x="10048487" y="2573074"/>
            <a:ext cx="1051386" cy="1058949"/>
          </a:xfrm>
          <a:prstGeom prst="ellipse">
            <a:avLst/>
          </a:prstGeom>
          <a:solidFill>
            <a:schemeClr val="accent4"/>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9" name="KSO_Shape"/>
          <p:cNvSpPr/>
          <p:nvPr/>
        </p:nvSpPr>
        <p:spPr>
          <a:xfrm>
            <a:off x="8598878"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8" name="KSO_Shape"/>
          <p:cNvSpPr/>
          <p:nvPr/>
        </p:nvSpPr>
        <p:spPr bwMode="auto">
          <a:xfrm>
            <a:off x="1285278" y="284756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7" name="KSO_Shape"/>
          <p:cNvSpPr/>
          <p:nvPr/>
        </p:nvSpPr>
        <p:spPr bwMode="auto">
          <a:xfrm>
            <a:off x="4283383" y="2864789"/>
            <a:ext cx="590707" cy="4755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8" name="KSO_Shape"/>
          <p:cNvSpPr/>
          <p:nvPr/>
        </p:nvSpPr>
        <p:spPr bwMode="auto">
          <a:xfrm>
            <a:off x="7361009" y="2864789"/>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1" name="KSO_Shape"/>
          <p:cNvSpPr/>
          <p:nvPr/>
        </p:nvSpPr>
        <p:spPr bwMode="auto">
          <a:xfrm>
            <a:off x="10216478" y="2785040"/>
            <a:ext cx="678212" cy="690387"/>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avLst/>
            <a:gdLst/>
            <a:ahLst/>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avLst/>
            <a:gdLst/>
            <a:ahLst/>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avLst/>
            <a:gdLst/>
            <a:ahLst/>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avLst/>
            <a:gdLst/>
            <a:ahLst/>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avLst/>
            <a:gdLst/>
            <a:ahLst/>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avLst/>
            <a:gdLst/>
            <a:ahLst/>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avLst/>
            <a:gdLst/>
            <a:ahLst/>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85239" y="3643238"/>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p>
        </p:txBody>
      </p:sp>
      <p:sp>
        <p:nvSpPr>
          <p:cNvPr id="75" name="文本框 74"/>
          <p:cNvSpPr txBox="1"/>
          <p:nvPr/>
        </p:nvSpPr>
        <p:spPr>
          <a:xfrm>
            <a:off x="8185239" y="5141349"/>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1637035"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943896" y="1501699"/>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943897"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p>
        </p:txBody>
      </p:sp>
      <p:sp>
        <p:nvSpPr>
          <p:cNvPr id="76" name="Text Box 8"/>
          <p:cNvSpPr txBox="1">
            <a:spLocks noChangeArrowheads="1"/>
          </p:cNvSpPr>
          <p:nvPr/>
        </p:nvSpPr>
        <p:spPr bwMode="auto">
          <a:xfrm>
            <a:off x="1637035"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943896" y="2625962"/>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943897" y="1983512"/>
            <a:ext cx="534246" cy="5333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1637035"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943896" y="3750225"/>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943897" y="3107775"/>
            <a:ext cx="534246" cy="5333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1637035"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943896" y="4874488"/>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943897" y="4232038"/>
            <a:ext cx="534246" cy="5333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1637035"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943896" y="5998751"/>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943897" y="5356301"/>
            <a:ext cx="534246" cy="5333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grpSp>
        <p:nvGrpSpPr>
          <p:cNvPr id="34" name="组合 33"/>
          <p:cNvGrpSpPr/>
          <p:nvPr/>
        </p:nvGrpSpPr>
        <p:grpSpPr>
          <a:xfrm rot="10800000">
            <a:off x="9171155" y="-12808"/>
            <a:ext cx="942338" cy="2724647"/>
            <a:chOff x="0" y="0"/>
            <a:chExt cx="759735" cy="2199030"/>
          </a:xfrm>
        </p:grpSpPr>
        <p:grpSp>
          <p:nvGrpSpPr>
            <p:cNvPr id="42" name="组合 41"/>
            <p:cNvGrpSpPr/>
            <p:nvPr/>
          </p:nvGrpSpPr>
          <p:grpSpPr>
            <a:xfrm>
              <a:off x="0" y="0"/>
              <a:ext cx="759735" cy="1176842"/>
              <a:chOff x="0" y="0"/>
              <a:chExt cx="759735" cy="1176842"/>
            </a:xfrm>
          </p:grpSpPr>
          <p:sp>
            <p:nvSpPr>
              <p:cNvPr id="57" name="任意多边形 193"/>
              <p:cNvSpPr/>
              <p:nvPr/>
            </p:nvSpPr>
            <p:spPr>
              <a:xfrm>
                <a:off x="0" y="247270"/>
                <a:ext cx="759735" cy="929572"/>
              </a:xfrm>
              <a:custGeom>
                <a:avLst/>
                <a:gdLst>
                  <a:gd name="txL" fmla="*/ 0 w 756000"/>
                  <a:gd name="txT" fmla="*/ 0 h 929572"/>
                  <a:gd name="txR" fmla="*/ 756000 w 756000"/>
                  <a:gd name="txB" fmla="*/ 929572 h 929572"/>
                </a:gdLst>
                <a:ahLst/>
                <a:cxnLst>
                  <a:cxn ang="0">
                    <a:pos x="275004" y="0"/>
                  </a:cxn>
                  <a:cxn ang="0">
                    <a:pos x="480996" y="0"/>
                  </a:cxn>
                  <a:cxn ang="0">
                    <a:pos x="756000" y="708634"/>
                  </a:cxn>
                  <a:cxn ang="0">
                    <a:pos x="378000" y="929572"/>
                  </a:cxn>
                  <a:cxn ang="0">
                    <a:pos x="0" y="708634"/>
                  </a:cxn>
                </a:cxnLst>
                <a:rect l="txL" t="txT" r="txR" b="txB"/>
                <a:pathLst>
                  <a:path w="756000" h="929572">
                    <a:moveTo>
                      <a:pt x="275004" y="0"/>
                    </a:moveTo>
                    <a:lnTo>
                      <a:pt x="480996" y="0"/>
                    </a:lnTo>
                    <a:lnTo>
                      <a:pt x="756000" y="708634"/>
                    </a:lnTo>
                    <a:lnTo>
                      <a:pt x="378000" y="929572"/>
                    </a:lnTo>
                    <a:lnTo>
                      <a:pt x="0" y="708634"/>
                    </a:lnTo>
                    <a:close/>
                  </a:path>
                </a:pathLst>
              </a:custGeom>
              <a:solidFill>
                <a:srgbClr val="E2D4BC"/>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8" name="任意多边形 194"/>
              <p:cNvSpPr/>
              <p:nvPr/>
            </p:nvSpPr>
            <p:spPr>
              <a:xfrm>
                <a:off x="274519" y="0"/>
                <a:ext cx="210697" cy="247270"/>
              </a:xfrm>
              <a:custGeom>
                <a:avLst/>
                <a:gdLst>
                  <a:gd name="txL" fmla="*/ 0 w 209661"/>
                  <a:gd name="txT" fmla="*/ 0 h 247270"/>
                  <a:gd name="txR" fmla="*/ 209661 w 209661"/>
                  <a:gd name="txB" fmla="*/ 247270 h 247270"/>
                </a:gdLst>
                <a:ahLst/>
                <a:cxnLst>
                  <a:cxn ang="0">
                    <a:pos x="95959" y="0"/>
                  </a:cxn>
                  <a:cxn ang="0">
                    <a:pos x="113701" y="0"/>
                  </a:cxn>
                  <a:cxn ang="0">
                    <a:pos x="209661" y="247270"/>
                  </a:cxn>
                  <a:cxn ang="0">
                    <a:pos x="0" y="247270"/>
                  </a:cxn>
                </a:cxnLst>
                <a:rect l="txL" t="txT" r="txR" b="txB"/>
                <a:pathLst>
                  <a:path w="209661" h="247270">
                    <a:moveTo>
                      <a:pt x="95959" y="0"/>
                    </a:moveTo>
                    <a:lnTo>
                      <a:pt x="113701" y="0"/>
                    </a:lnTo>
                    <a:lnTo>
                      <a:pt x="209661" y="247270"/>
                    </a:lnTo>
                    <a:lnTo>
                      <a:pt x="0" y="247270"/>
                    </a:lnTo>
                    <a:close/>
                  </a:path>
                </a:pathLst>
              </a:cu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nvGrpSpPr>
            <p:cNvPr id="43" name="组合 42"/>
            <p:cNvGrpSpPr/>
            <p:nvPr/>
          </p:nvGrpSpPr>
          <p:grpSpPr>
            <a:xfrm>
              <a:off x="216" y="822629"/>
              <a:ext cx="759303" cy="1376401"/>
              <a:chOff x="0" y="0"/>
              <a:chExt cx="759303" cy="1376401"/>
            </a:xfrm>
          </p:grpSpPr>
          <p:sp>
            <p:nvSpPr>
              <p:cNvPr id="44" name="矩形 43"/>
              <p:cNvSpPr/>
              <p:nvPr/>
            </p:nvSpPr>
            <p:spPr>
              <a:xfrm>
                <a:off x="216323" y="162003"/>
                <a:ext cx="325601" cy="1213969"/>
              </a:xfrm>
              <a:prstGeom prst="rect">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2" name="矩形 51"/>
              <p:cNvSpPr/>
              <p:nvPr/>
            </p:nvSpPr>
            <p:spPr>
              <a:xfrm>
                <a:off x="542236" y="162001"/>
                <a:ext cx="217067" cy="1214400"/>
              </a:xfrm>
              <a:prstGeom prst="rect">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3" name="矩形 52"/>
              <p:cNvSpPr/>
              <p:nvPr/>
            </p:nvSpPr>
            <p:spPr>
              <a:xfrm>
                <a:off x="0" y="162001"/>
                <a:ext cx="217067" cy="1214400"/>
              </a:xfrm>
              <a:prstGeom prst="rect">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4" name="椭圆 53"/>
              <p:cNvSpPr/>
              <p:nvPr/>
            </p:nvSpPr>
            <p:spPr>
              <a:xfrm>
                <a:off x="0" y="54002"/>
                <a:ext cx="217067" cy="216000"/>
              </a:xfrm>
              <a:prstGeom prst="ellipse">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5" name="椭圆 54"/>
              <p:cNvSpPr/>
              <p:nvPr/>
            </p:nvSpPr>
            <p:spPr>
              <a:xfrm>
                <a:off x="542236" y="54002"/>
                <a:ext cx="217067" cy="216000"/>
              </a:xfrm>
              <a:prstGeom prst="ellipse">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6" name="椭圆 55"/>
              <p:cNvSpPr/>
              <p:nvPr/>
            </p:nvSpPr>
            <p:spPr>
              <a:xfrm>
                <a:off x="217124" y="0"/>
                <a:ext cx="324000" cy="324000"/>
              </a:xfrm>
              <a:prstGeom prst="ellipse">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grpSp>
        <p:nvGrpSpPr>
          <p:cNvPr id="59" name="组合 58"/>
          <p:cNvGrpSpPr/>
          <p:nvPr/>
        </p:nvGrpSpPr>
        <p:grpSpPr>
          <a:xfrm rot="10800000">
            <a:off x="10402750" y="-717"/>
            <a:ext cx="1174483" cy="3395864"/>
            <a:chOff x="0" y="0"/>
            <a:chExt cx="759735" cy="2199030"/>
          </a:xfrm>
        </p:grpSpPr>
        <p:grpSp>
          <p:nvGrpSpPr>
            <p:cNvPr id="60" name="组合 59"/>
            <p:cNvGrpSpPr/>
            <p:nvPr/>
          </p:nvGrpSpPr>
          <p:grpSpPr>
            <a:xfrm>
              <a:off x="0" y="0"/>
              <a:ext cx="759735" cy="1176842"/>
              <a:chOff x="0" y="0"/>
              <a:chExt cx="759735" cy="1176842"/>
            </a:xfrm>
          </p:grpSpPr>
          <p:sp>
            <p:nvSpPr>
              <p:cNvPr id="68" name="任意多边形 193"/>
              <p:cNvSpPr/>
              <p:nvPr/>
            </p:nvSpPr>
            <p:spPr>
              <a:xfrm>
                <a:off x="0" y="247270"/>
                <a:ext cx="759735" cy="929572"/>
              </a:xfrm>
              <a:custGeom>
                <a:avLst/>
                <a:gdLst>
                  <a:gd name="txL" fmla="*/ 0 w 756000"/>
                  <a:gd name="txT" fmla="*/ 0 h 929572"/>
                  <a:gd name="txR" fmla="*/ 756000 w 756000"/>
                  <a:gd name="txB" fmla="*/ 929572 h 929572"/>
                </a:gdLst>
                <a:ahLst/>
                <a:cxnLst>
                  <a:cxn ang="0">
                    <a:pos x="275004" y="0"/>
                  </a:cxn>
                  <a:cxn ang="0">
                    <a:pos x="480996" y="0"/>
                  </a:cxn>
                  <a:cxn ang="0">
                    <a:pos x="756000" y="708634"/>
                  </a:cxn>
                  <a:cxn ang="0">
                    <a:pos x="378000" y="929572"/>
                  </a:cxn>
                  <a:cxn ang="0">
                    <a:pos x="0" y="708634"/>
                  </a:cxn>
                </a:cxnLst>
                <a:rect l="txL" t="txT" r="txR" b="txB"/>
                <a:pathLst>
                  <a:path w="756000" h="929572">
                    <a:moveTo>
                      <a:pt x="275004" y="0"/>
                    </a:moveTo>
                    <a:lnTo>
                      <a:pt x="480996" y="0"/>
                    </a:lnTo>
                    <a:lnTo>
                      <a:pt x="756000" y="708634"/>
                    </a:lnTo>
                    <a:lnTo>
                      <a:pt x="378000" y="929572"/>
                    </a:lnTo>
                    <a:lnTo>
                      <a:pt x="0" y="708634"/>
                    </a:lnTo>
                    <a:close/>
                  </a:path>
                </a:pathLst>
              </a:custGeom>
              <a:solidFill>
                <a:srgbClr val="E2D4BC"/>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9" name="任意多边形 194"/>
              <p:cNvSpPr/>
              <p:nvPr/>
            </p:nvSpPr>
            <p:spPr>
              <a:xfrm>
                <a:off x="274519" y="0"/>
                <a:ext cx="210697" cy="247270"/>
              </a:xfrm>
              <a:custGeom>
                <a:avLst/>
                <a:gdLst>
                  <a:gd name="txL" fmla="*/ 0 w 209661"/>
                  <a:gd name="txT" fmla="*/ 0 h 247270"/>
                  <a:gd name="txR" fmla="*/ 209661 w 209661"/>
                  <a:gd name="txB" fmla="*/ 247270 h 247270"/>
                </a:gdLst>
                <a:ahLst/>
                <a:cxnLst>
                  <a:cxn ang="0">
                    <a:pos x="95959" y="0"/>
                  </a:cxn>
                  <a:cxn ang="0">
                    <a:pos x="113701" y="0"/>
                  </a:cxn>
                  <a:cxn ang="0">
                    <a:pos x="209661" y="247270"/>
                  </a:cxn>
                  <a:cxn ang="0">
                    <a:pos x="0" y="247270"/>
                  </a:cxn>
                </a:cxnLst>
                <a:rect l="txL" t="txT" r="txR" b="txB"/>
                <a:pathLst>
                  <a:path w="209661" h="247270">
                    <a:moveTo>
                      <a:pt x="95959" y="0"/>
                    </a:moveTo>
                    <a:lnTo>
                      <a:pt x="113701" y="0"/>
                    </a:lnTo>
                    <a:lnTo>
                      <a:pt x="209661" y="247270"/>
                    </a:lnTo>
                    <a:lnTo>
                      <a:pt x="0" y="247270"/>
                    </a:lnTo>
                    <a:close/>
                  </a:path>
                </a:pathLst>
              </a:cu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nvGrpSpPr>
            <p:cNvPr id="61" name="组合 60"/>
            <p:cNvGrpSpPr/>
            <p:nvPr/>
          </p:nvGrpSpPr>
          <p:grpSpPr>
            <a:xfrm>
              <a:off x="216" y="822629"/>
              <a:ext cx="759303" cy="1376401"/>
              <a:chOff x="0" y="0"/>
              <a:chExt cx="759303" cy="1376401"/>
            </a:xfrm>
          </p:grpSpPr>
          <p:sp>
            <p:nvSpPr>
              <p:cNvPr id="62" name="矩形 61"/>
              <p:cNvSpPr/>
              <p:nvPr/>
            </p:nvSpPr>
            <p:spPr>
              <a:xfrm>
                <a:off x="216323" y="162003"/>
                <a:ext cx="325601" cy="1213969"/>
              </a:xfrm>
              <a:prstGeom prst="rect">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3" name="矩形 62"/>
              <p:cNvSpPr/>
              <p:nvPr/>
            </p:nvSpPr>
            <p:spPr>
              <a:xfrm>
                <a:off x="542236" y="162001"/>
                <a:ext cx="217067" cy="1214400"/>
              </a:xfrm>
              <a:prstGeom prst="rect">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4" name="矩形 63"/>
              <p:cNvSpPr/>
              <p:nvPr/>
            </p:nvSpPr>
            <p:spPr>
              <a:xfrm>
                <a:off x="0" y="162001"/>
                <a:ext cx="217067" cy="1214400"/>
              </a:xfrm>
              <a:prstGeom prst="rect">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5" name="椭圆 64"/>
              <p:cNvSpPr/>
              <p:nvPr/>
            </p:nvSpPr>
            <p:spPr>
              <a:xfrm>
                <a:off x="0" y="54002"/>
                <a:ext cx="217067" cy="216000"/>
              </a:xfrm>
              <a:prstGeom prst="ellipse">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6" name="椭圆 65"/>
              <p:cNvSpPr/>
              <p:nvPr/>
            </p:nvSpPr>
            <p:spPr>
              <a:xfrm>
                <a:off x="542236" y="54002"/>
                <a:ext cx="217067" cy="216000"/>
              </a:xfrm>
              <a:prstGeom prst="ellipse">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7" name="椭圆 66"/>
              <p:cNvSpPr/>
              <p:nvPr/>
            </p:nvSpPr>
            <p:spPr>
              <a:xfrm>
                <a:off x="217124" y="0"/>
                <a:ext cx="324000" cy="324000"/>
              </a:xfrm>
              <a:prstGeom prst="ellipse">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4" name="KSO_Shape"/>
          <p:cNvSpPr/>
          <p:nvPr/>
        </p:nvSpPr>
        <p:spPr bwMode="auto">
          <a:xfrm>
            <a:off x="1083570"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6" name="椭圆 15"/>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22" name="矩形 21"/>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3" name="KSO_Shape"/>
          <p:cNvSpPr/>
          <p:nvPr/>
        </p:nvSpPr>
        <p:spPr bwMode="auto">
          <a:xfrm>
            <a:off x="3911176"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2"/>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4" name="椭圆 23"/>
          <p:cNvSpPr/>
          <p:nvPr/>
        </p:nvSpPr>
        <p:spPr>
          <a:xfrm>
            <a:off x="4365316" y="4398260"/>
            <a:ext cx="633764" cy="633764"/>
          </a:xfrm>
          <a:prstGeom prst="ellipse">
            <a:avLst/>
          </a:prstGeom>
          <a:solidFill>
            <a:srgbClr val="FEFFFF"/>
          </a:solidFill>
          <a:ln w="3175">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25" name="矩形 24"/>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a:off x="6738782"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3"/>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7" name="椭圆 26"/>
          <p:cNvSpPr/>
          <p:nvPr/>
        </p:nvSpPr>
        <p:spPr>
          <a:xfrm>
            <a:off x="7192922" y="4398260"/>
            <a:ext cx="633764" cy="633764"/>
          </a:xfrm>
          <a:prstGeom prst="ellipse">
            <a:avLst/>
          </a:prstGeom>
          <a:solidFill>
            <a:srgbClr val="FEFFFF"/>
          </a:solidFill>
          <a:ln w="3175">
            <a:solidFill>
              <a:schemeClr val="accent3"/>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28" name="矩形 27"/>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9566388"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4"/>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30" name="椭圆 29"/>
          <p:cNvSpPr/>
          <p:nvPr/>
        </p:nvSpPr>
        <p:spPr>
          <a:xfrm>
            <a:off x="10020528" y="4398260"/>
            <a:ext cx="633764" cy="633764"/>
          </a:xfrm>
          <a:prstGeom prst="ellipse">
            <a:avLst/>
          </a:prstGeom>
          <a:solidFill>
            <a:srgbClr val="FEFFFF"/>
          </a:solidFill>
          <a:ln w="3175">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31" name="矩形 30"/>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3" name="直接连接符 32"/>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bwMode="auto">
          <a:xfrm>
            <a:off x="5387908" y="2705166"/>
            <a:ext cx="1416185" cy="3175687"/>
            <a:chOff x="815" y="1510"/>
            <a:chExt cx="891" cy="1998"/>
          </a:xfrm>
          <a:solidFill>
            <a:schemeClr val="tx1"/>
          </a:solidFill>
        </p:grpSpPr>
        <p:sp>
          <p:nvSpPr>
            <p:cNvPr id="21"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3" name="MH_Other_1"/>
          <p:cNvSpPr/>
          <p:nvPr>
            <p:custDataLst>
              <p:tags r:id="rId1"/>
            </p:custDataLst>
          </p:nvPr>
        </p:nvSpPr>
        <p:spPr>
          <a:xfrm>
            <a:off x="6759576"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4" name="MH_Other_1"/>
          <p:cNvSpPr/>
          <p:nvPr>
            <p:custDataLst>
              <p:tags r:id="rId2"/>
            </p:custDataLst>
          </p:nvPr>
        </p:nvSpPr>
        <p:spPr>
          <a:xfrm flipV="1">
            <a:off x="8083551"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5" name="MH_Other_1"/>
          <p:cNvSpPr/>
          <p:nvPr>
            <p:custDataLst>
              <p:tags r:id="rId3"/>
            </p:custDataLst>
          </p:nvPr>
        </p:nvSpPr>
        <p:spPr>
          <a:xfrm>
            <a:off x="9398001"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6" name="椭圆 25"/>
          <p:cNvSpPr/>
          <p:nvPr/>
        </p:nvSpPr>
        <p:spPr>
          <a:xfrm>
            <a:off x="6883400"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7" name="椭圆 26"/>
          <p:cNvSpPr/>
          <p:nvPr/>
        </p:nvSpPr>
        <p:spPr>
          <a:xfrm>
            <a:off x="9521825" y="2228849"/>
            <a:ext cx="1438275" cy="14382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8" name="椭圆 27"/>
          <p:cNvSpPr/>
          <p:nvPr/>
        </p:nvSpPr>
        <p:spPr>
          <a:xfrm>
            <a:off x="8207375" y="4422779"/>
            <a:ext cx="1438275" cy="14382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9" name="矩形 28"/>
          <p:cNvSpPr/>
          <p:nvPr/>
        </p:nvSpPr>
        <p:spPr>
          <a:xfrm>
            <a:off x="496890" y="1841093"/>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496890" y="4517940"/>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2"/>
            </p:custDataLst>
          </p:nvPr>
        </p:nvSpPr>
        <p:spPr>
          <a:xfrm>
            <a:off x="4209774" y="5503997"/>
            <a:ext cx="1052512" cy="1050925"/>
          </a:xfrm>
          <a:prstGeom prst="ellipse">
            <a:avLst/>
          </a:prstGeom>
          <a:solidFill>
            <a:schemeClr val="accent2"/>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3"/>
            </p:custDataLst>
          </p:nvPr>
        </p:nvSpPr>
        <p:spPr>
          <a:xfrm>
            <a:off x="6929714" y="5503997"/>
            <a:ext cx="1052512" cy="1050925"/>
          </a:xfrm>
          <a:prstGeom prst="ellipse">
            <a:avLst/>
          </a:prstGeom>
          <a:solidFill>
            <a:schemeClr val="accent3"/>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4"/>
            </p:custDataLst>
          </p:nvPr>
        </p:nvSpPr>
        <p:spPr>
          <a:xfrm>
            <a:off x="9649654" y="5503997"/>
            <a:ext cx="1052512" cy="1050925"/>
          </a:xfrm>
          <a:prstGeom prst="ellipse">
            <a:avLst/>
          </a:prstGeom>
          <a:solidFill>
            <a:schemeClr val="accent4"/>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任意多边形: 形状 31"/>
          <p:cNvSpPr/>
          <p:nvPr/>
        </p:nvSpPr>
        <p:spPr>
          <a:xfrm rot="10472742" flipV="1">
            <a:off x="2439829"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2" charset="-122"/>
            </a:endParaRPr>
          </a:p>
        </p:txBody>
      </p:sp>
      <p:sp>
        <p:nvSpPr>
          <p:cNvPr id="33" name="任意多边形: 形状 32"/>
          <p:cNvSpPr/>
          <p:nvPr/>
        </p:nvSpPr>
        <p:spPr>
          <a:xfrm>
            <a:off x="792163"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dirty="0">
                <a:latin typeface="+mj-ea"/>
                <a:ea typeface="+mj-ea"/>
              </a:rPr>
              <a:t>1600</a:t>
            </a:r>
            <a:r>
              <a:rPr lang="zh-CN" altLang="en-US" sz="1800" b="1" dirty="0">
                <a:latin typeface="+mj-ea"/>
                <a:ea typeface="+mj-ea"/>
              </a:rPr>
              <a:t>万</a:t>
            </a:r>
            <a:endParaRPr lang="en-US" altLang="zh-CN" sz="1800" b="1" dirty="0">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10</a:t>
            </a:r>
            <a:r>
              <a:rPr lang="zh-CN" altLang="en-US" dirty="0">
                <a:solidFill>
                  <a:schemeClr val="tx1"/>
                </a:solidFill>
                <a:latin typeface="+mn-ea"/>
              </a:rPr>
              <a:t>月</a:t>
            </a:r>
            <a:endParaRPr lang="zh-CN" altLang="zh-CN" dirty="0">
              <a:solidFill>
                <a:schemeClr val="tx1"/>
              </a:solidFill>
              <a:latin typeface="+mn-ea"/>
            </a:endParaRPr>
          </a:p>
        </p:txBody>
      </p:sp>
      <p:sp>
        <p:nvSpPr>
          <p:cNvPr id="36" name="任意多边形: 形状 35"/>
          <p:cNvSpPr/>
          <p:nvPr/>
        </p:nvSpPr>
        <p:spPr>
          <a:xfrm rot="10472742" flipV="1">
            <a:off x="6071713"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2"/>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2" charset="-122"/>
            </a:endParaRPr>
          </a:p>
        </p:txBody>
      </p:sp>
      <p:sp>
        <p:nvSpPr>
          <p:cNvPr id="37" name="任意多边形: 形状 36"/>
          <p:cNvSpPr/>
          <p:nvPr/>
        </p:nvSpPr>
        <p:spPr>
          <a:xfrm>
            <a:off x="4424047"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dirty="0">
                <a:latin typeface="+mj-ea"/>
                <a:ea typeface="+mj-ea"/>
              </a:rPr>
              <a:t>2300</a:t>
            </a:r>
            <a:r>
              <a:rPr lang="zh-CN" altLang="en-US" sz="1800" b="1" dirty="0">
                <a:latin typeface="+mj-ea"/>
                <a:ea typeface="+mj-ea"/>
              </a:rPr>
              <a:t>万</a:t>
            </a:r>
            <a:endParaRPr lang="en-US" altLang="zh-CN" sz="1800" b="1" dirty="0">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11</a:t>
            </a:r>
            <a:r>
              <a:rPr lang="zh-CN" altLang="en-US" dirty="0">
                <a:solidFill>
                  <a:schemeClr val="tx1"/>
                </a:solidFill>
                <a:latin typeface="+mn-ea"/>
              </a:rPr>
              <a:t>月</a:t>
            </a:r>
            <a:endParaRPr lang="zh-CN" altLang="zh-CN" dirty="0">
              <a:solidFill>
                <a:schemeClr val="tx1"/>
              </a:solidFill>
              <a:latin typeface="+mn-ea"/>
            </a:endParaRPr>
          </a:p>
        </p:txBody>
      </p:sp>
      <p:sp>
        <p:nvSpPr>
          <p:cNvPr id="40" name="任意多边形: 形状 39"/>
          <p:cNvSpPr/>
          <p:nvPr/>
        </p:nvSpPr>
        <p:spPr>
          <a:xfrm rot="10472742" flipV="1">
            <a:off x="9703597"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2" charset="-122"/>
            </a:endParaRPr>
          </a:p>
        </p:txBody>
      </p:sp>
      <p:sp>
        <p:nvSpPr>
          <p:cNvPr id="41" name="任意多边形: 形状 40"/>
          <p:cNvSpPr/>
          <p:nvPr/>
        </p:nvSpPr>
        <p:spPr>
          <a:xfrm>
            <a:off x="8055931"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dirty="0">
                <a:latin typeface="+mj-ea"/>
                <a:ea typeface="+mj-ea"/>
              </a:rPr>
              <a:t>4500</a:t>
            </a:r>
            <a:r>
              <a:rPr lang="zh-CN" altLang="en-US" sz="1800" b="1" dirty="0">
                <a:latin typeface="+mj-ea"/>
                <a:ea typeface="+mj-ea"/>
              </a:rPr>
              <a:t>万</a:t>
            </a:r>
            <a:endParaRPr lang="en-US" altLang="zh-CN" sz="1800" b="1" dirty="0">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12</a:t>
            </a:r>
            <a:r>
              <a:rPr lang="zh-CN" altLang="en-US" dirty="0">
                <a:solidFill>
                  <a:schemeClr val="tx1"/>
                </a:solidFill>
                <a:latin typeface="+mn-ea"/>
              </a:rPr>
              <a:t>月</a:t>
            </a:r>
            <a:endParaRPr lang="zh-CN" altLang="zh-CN" dirty="0">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4" name="MH_SubTitle_1"/>
          <p:cNvSpPr/>
          <p:nvPr>
            <p:custDataLst>
              <p:tags r:id="rId1"/>
            </p:custDataLst>
          </p:nvPr>
        </p:nvSpPr>
        <p:spPr>
          <a:xfrm rot="5400000">
            <a:off x="3503418" y="823807"/>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5" name="KSO_Shape"/>
          <p:cNvSpPr/>
          <p:nvPr/>
        </p:nvSpPr>
        <p:spPr>
          <a:xfrm>
            <a:off x="4988632" y="2411544"/>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6" name="文本框 25"/>
          <p:cNvSpPr txBox="1"/>
          <p:nvPr/>
        </p:nvSpPr>
        <p:spPr>
          <a:xfrm>
            <a:off x="2278009" y="2244866"/>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8380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27" name="矩形 26"/>
          <p:cNvSpPr/>
          <p:nvPr/>
        </p:nvSpPr>
        <p:spPr>
          <a:xfrm>
            <a:off x="6177267" y="1908330"/>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MH_SubTitle_1"/>
          <p:cNvSpPr/>
          <p:nvPr>
            <p:custDataLst>
              <p:tags r:id="rId2"/>
            </p:custDataLst>
          </p:nvPr>
        </p:nvSpPr>
        <p:spPr>
          <a:xfrm rot="5400000">
            <a:off x="3503418" y="3314092"/>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30" name="KSO_Shape"/>
          <p:cNvSpPr/>
          <p:nvPr/>
        </p:nvSpPr>
        <p:spPr>
          <a:xfrm>
            <a:off x="4988632" y="4901829"/>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1" name="文本框 30"/>
          <p:cNvSpPr txBox="1"/>
          <p:nvPr/>
        </p:nvSpPr>
        <p:spPr>
          <a:xfrm>
            <a:off x="2278009" y="4735151"/>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9020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34" name="矩形 33"/>
          <p:cNvSpPr/>
          <p:nvPr/>
        </p:nvSpPr>
        <p:spPr>
          <a:xfrm>
            <a:off x="6177267" y="4398615"/>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文本框 34"/>
          <p:cNvSpPr txBox="1"/>
          <p:nvPr/>
        </p:nvSpPr>
        <p:spPr>
          <a:xfrm>
            <a:off x="1912149" y="3404675"/>
            <a:ext cx="3715500" cy="461665"/>
          </a:xfrm>
          <a:prstGeom prst="rect">
            <a:avLst/>
          </a:prstGeom>
          <a:noFill/>
        </p:spPr>
        <p:txBody>
          <a:bodyPr wrap="square" rtlCol="0">
            <a:spAutoFit/>
          </a:bodyPr>
          <a:lstStyle/>
          <a:p>
            <a:pPr algn="r"/>
            <a:r>
              <a:rPr lang="zh-CN" altLang="en-US" dirty="0">
                <a:latin typeface="+mj-ea"/>
                <a:ea typeface="+mj-ea"/>
              </a:rPr>
              <a:t>上半年   </a:t>
            </a:r>
            <a:r>
              <a:rPr lang="en-US" altLang="zh-CN" dirty="0">
                <a:latin typeface="+mj-ea"/>
                <a:ea typeface="+mj-ea"/>
              </a:rPr>
              <a:t>|   </a:t>
            </a:r>
            <a:r>
              <a:rPr lang="zh-CN" altLang="en-US" dirty="0">
                <a:latin typeface="+mj-ea"/>
                <a:ea typeface="+mj-ea"/>
              </a:rPr>
              <a:t>同比上涨</a:t>
            </a:r>
            <a:r>
              <a:rPr lang="en-US" altLang="zh-CN" dirty="0">
                <a:latin typeface="+mj-ea"/>
                <a:ea typeface="+mj-ea"/>
              </a:rPr>
              <a:t>5%</a:t>
            </a:r>
            <a:endParaRPr lang="en-US" altLang="zh-CN" sz="1200" dirty="0">
              <a:latin typeface="+mj-ea"/>
              <a:ea typeface="+mj-ea"/>
            </a:endParaRPr>
          </a:p>
        </p:txBody>
      </p:sp>
      <p:sp>
        <p:nvSpPr>
          <p:cNvPr id="36" name="文本框 35"/>
          <p:cNvSpPr txBox="1"/>
          <p:nvPr/>
        </p:nvSpPr>
        <p:spPr>
          <a:xfrm>
            <a:off x="1912149" y="5929309"/>
            <a:ext cx="3715500" cy="461665"/>
          </a:xfrm>
          <a:prstGeom prst="rect">
            <a:avLst/>
          </a:prstGeom>
          <a:noFill/>
        </p:spPr>
        <p:txBody>
          <a:bodyPr wrap="square" rtlCol="0">
            <a:spAutoFit/>
          </a:bodyPr>
          <a:lstStyle/>
          <a:p>
            <a:pPr algn="r"/>
            <a:r>
              <a:rPr lang="zh-CN" altLang="en-US" dirty="0">
                <a:latin typeface="+mj-ea"/>
                <a:ea typeface="+mj-ea"/>
              </a:rPr>
              <a:t>下半年   </a:t>
            </a:r>
            <a:r>
              <a:rPr lang="en-US" altLang="zh-CN" dirty="0">
                <a:latin typeface="+mj-ea"/>
                <a:ea typeface="+mj-ea"/>
              </a:rPr>
              <a:t>|   </a:t>
            </a:r>
            <a:r>
              <a:rPr lang="zh-CN" altLang="en-US" dirty="0">
                <a:latin typeface="+mj-ea"/>
                <a:ea typeface="+mj-ea"/>
              </a:rPr>
              <a:t>同比上涨</a:t>
            </a:r>
            <a:r>
              <a:rPr lang="en-US" altLang="zh-CN" dirty="0">
                <a:latin typeface="+mj-ea"/>
                <a:ea typeface="+mj-ea"/>
              </a:rPr>
              <a:t>12%</a:t>
            </a:r>
            <a:endParaRPr lang="en-US" altLang="zh-CN" sz="1200" dirty="0">
              <a:latin typeface="+mj-ea"/>
              <a:ea typeface="+mj-ea"/>
            </a:endParaRPr>
          </a:p>
        </p:txBody>
      </p:sp>
      <p:sp>
        <p:nvSpPr>
          <p:cNvPr id="37" name="KSO_Shape"/>
          <p:cNvSpPr/>
          <p:nvPr/>
        </p:nvSpPr>
        <p:spPr bwMode="auto">
          <a:xfrm>
            <a:off x="1050779" y="2083401"/>
            <a:ext cx="861648" cy="1161773"/>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8" name="KSO_Shape"/>
          <p:cNvSpPr/>
          <p:nvPr/>
        </p:nvSpPr>
        <p:spPr bwMode="auto">
          <a:xfrm>
            <a:off x="1045769" y="4801325"/>
            <a:ext cx="1006931" cy="761911"/>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grpSp>
        <p:nvGrpSpPr>
          <p:cNvPr id="16" name="组合 15"/>
          <p:cNvGrpSpPr/>
          <p:nvPr/>
        </p:nvGrpSpPr>
        <p:grpSpPr>
          <a:xfrm>
            <a:off x="4155565" y="2561093"/>
            <a:ext cx="3880870" cy="3489097"/>
            <a:chOff x="982663" y="2561093"/>
            <a:chExt cx="3880870" cy="3489097"/>
          </a:xfrm>
        </p:grpSpPr>
        <p:sp>
          <p:nvSpPr>
            <p:cNvPr id="17" name="Oval 17"/>
            <p:cNvSpPr>
              <a:spLocks noChangeArrowheads="1"/>
            </p:cNvSpPr>
            <p:nvPr/>
          </p:nvSpPr>
          <p:spPr bwMode="auto">
            <a:xfrm>
              <a:off x="4040754" y="4070803"/>
              <a:ext cx="822779" cy="826862"/>
            </a:xfrm>
            <a:prstGeom prst="ellipse">
              <a:avLst/>
            </a:prstGeom>
            <a:solidFill>
              <a:schemeClr val="accent1">
                <a:lumMod val="40000"/>
                <a:lumOff val="60000"/>
              </a:schemeClr>
            </a:solidFill>
            <a:ln>
              <a:noFill/>
            </a:ln>
          </p:spPr>
          <p:txBody>
            <a:bodyPr/>
            <a:lstStyle/>
            <a:p>
              <a:pPr>
                <a:defRPr/>
              </a:pPr>
              <a:endParaRPr lang="zh-CN" altLang="en-US" sz="5400">
                <a:latin typeface="+mn-lt"/>
              </a:endParaRPr>
            </a:p>
          </p:txBody>
        </p:sp>
        <p:sp>
          <p:nvSpPr>
            <p:cNvPr id="18" name="Oval 4"/>
            <p:cNvSpPr>
              <a:spLocks noChangeArrowheads="1"/>
            </p:cNvSpPr>
            <p:nvPr/>
          </p:nvSpPr>
          <p:spPr bwMode="auto">
            <a:xfrm>
              <a:off x="3005138" y="2561093"/>
              <a:ext cx="328613" cy="328613"/>
            </a:xfrm>
            <a:prstGeom prst="ellipse">
              <a:avLst/>
            </a:prstGeom>
            <a:solidFill>
              <a:schemeClr val="accent2">
                <a:lumMod val="40000"/>
                <a:lumOff val="60000"/>
              </a:schemeClr>
            </a:solidFill>
            <a:ln>
              <a:noFill/>
            </a:ln>
          </p:spPr>
          <p:txBody>
            <a:bodyPr/>
            <a:lstStyle/>
            <a:p>
              <a:pPr>
                <a:defRPr/>
              </a:pPr>
              <a:endParaRPr lang="zh-CN" altLang="en-US" sz="5400">
                <a:latin typeface="+mn-lt"/>
              </a:endParaRPr>
            </a:p>
          </p:txBody>
        </p:sp>
        <p:sp>
          <p:nvSpPr>
            <p:cNvPr id="19" name="Oval 6"/>
            <p:cNvSpPr>
              <a:spLocks noChangeArrowheads="1"/>
            </p:cNvSpPr>
            <p:nvPr/>
          </p:nvSpPr>
          <p:spPr bwMode="auto">
            <a:xfrm>
              <a:off x="1154113" y="4827815"/>
              <a:ext cx="263525" cy="265113"/>
            </a:xfrm>
            <a:prstGeom prst="ellipse">
              <a:avLst/>
            </a:prstGeom>
            <a:solidFill>
              <a:schemeClr val="accent2">
                <a:alpha val="20000"/>
              </a:schemeClr>
            </a:solidFill>
            <a:ln>
              <a:noFill/>
            </a:ln>
          </p:spPr>
          <p:txBody>
            <a:bodyPr/>
            <a:lstStyle/>
            <a:p>
              <a:pPr>
                <a:defRPr/>
              </a:pPr>
              <a:endParaRPr lang="zh-CN" altLang="en-US" sz="5400">
                <a:latin typeface="+mn-lt"/>
              </a:endParaRPr>
            </a:p>
          </p:txBody>
        </p:sp>
        <p:sp>
          <p:nvSpPr>
            <p:cNvPr id="20" name="Oval 7"/>
            <p:cNvSpPr>
              <a:spLocks noChangeArrowheads="1"/>
            </p:cNvSpPr>
            <p:nvPr/>
          </p:nvSpPr>
          <p:spPr bwMode="auto">
            <a:xfrm>
              <a:off x="3805238" y="5691415"/>
              <a:ext cx="360362" cy="358775"/>
            </a:xfrm>
            <a:prstGeom prst="ellipse">
              <a:avLst/>
            </a:prstGeom>
            <a:solidFill>
              <a:schemeClr val="accent2"/>
            </a:solidFill>
            <a:ln>
              <a:noFill/>
            </a:ln>
          </p:spPr>
          <p:txBody>
            <a:bodyPr/>
            <a:lstStyle/>
            <a:p>
              <a:pPr>
                <a:defRPr/>
              </a:pPr>
              <a:endParaRPr lang="zh-CN" altLang="en-US" sz="5400">
                <a:latin typeface="+mn-lt"/>
              </a:endParaRPr>
            </a:p>
          </p:txBody>
        </p:sp>
        <p:sp>
          <p:nvSpPr>
            <p:cNvPr id="21" name="Oval 11"/>
            <p:cNvSpPr>
              <a:spLocks noChangeArrowheads="1"/>
            </p:cNvSpPr>
            <p:nvPr/>
          </p:nvSpPr>
          <p:spPr bwMode="auto">
            <a:xfrm>
              <a:off x="982663" y="2743428"/>
              <a:ext cx="1989137" cy="1992312"/>
            </a:xfrm>
            <a:prstGeom prst="ellipse">
              <a:avLst/>
            </a:prstGeom>
            <a:solidFill>
              <a:schemeClr val="accent1"/>
            </a:solidFill>
            <a:ln>
              <a:noFill/>
            </a:ln>
          </p:spPr>
          <p:txBody>
            <a:bodyPr vert="horz" anchor="ctr"/>
            <a:lstStyle/>
            <a:p>
              <a:pPr algn="ctr">
                <a:defRPr/>
              </a:pPr>
              <a:r>
                <a:rPr lang="zh-CN" altLang="en-US" sz="4000" dirty="0">
                  <a:solidFill>
                    <a:srgbClr val="F7F8F8"/>
                  </a:solidFill>
                  <a:latin typeface="+mj-ea"/>
                  <a:ea typeface="+mj-ea"/>
                </a:rPr>
                <a:t>文本</a:t>
              </a:r>
            </a:p>
          </p:txBody>
        </p:sp>
        <p:sp>
          <p:nvSpPr>
            <p:cNvPr id="22" name="Oval 12"/>
            <p:cNvSpPr>
              <a:spLocks noChangeArrowheads="1"/>
            </p:cNvSpPr>
            <p:nvPr/>
          </p:nvSpPr>
          <p:spPr bwMode="auto">
            <a:xfrm>
              <a:off x="1511300" y="4948465"/>
              <a:ext cx="677863" cy="677863"/>
            </a:xfrm>
            <a:prstGeom prst="ellipse">
              <a:avLst/>
            </a:prstGeom>
            <a:solidFill>
              <a:schemeClr val="accent1">
                <a:lumMod val="60000"/>
                <a:lumOff val="40000"/>
              </a:schemeClr>
            </a:solidFill>
            <a:ln>
              <a:noFill/>
            </a:ln>
          </p:spPr>
          <p:txBody>
            <a:bodyPr/>
            <a:lstStyle/>
            <a:p>
              <a:pPr>
                <a:defRPr/>
              </a:pPr>
              <a:endParaRPr lang="zh-CN" altLang="en-US" sz="5400">
                <a:latin typeface="+mn-lt"/>
              </a:endParaRPr>
            </a:p>
          </p:txBody>
        </p:sp>
        <p:sp>
          <p:nvSpPr>
            <p:cNvPr id="23" name="Oval 15"/>
            <p:cNvSpPr>
              <a:spLocks noChangeArrowheads="1"/>
            </p:cNvSpPr>
            <p:nvPr/>
          </p:nvSpPr>
          <p:spPr bwMode="auto">
            <a:xfrm>
              <a:off x="3268663" y="3095853"/>
              <a:ext cx="1468437" cy="1468437"/>
            </a:xfrm>
            <a:prstGeom prst="ellipse">
              <a:avLst/>
            </a:prstGeom>
            <a:solidFill>
              <a:schemeClr val="accent2"/>
            </a:solidFill>
            <a:ln>
              <a:noFill/>
            </a:ln>
          </p:spPr>
          <p:txBody>
            <a:bodyPr anchor="ctr"/>
            <a:lstStyle/>
            <a:p>
              <a:pPr algn="ctr">
                <a:defRPr/>
              </a:pPr>
              <a:r>
                <a:rPr lang="zh-CN" altLang="en-US" sz="3200" dirty="0">
                  <a:solidFill>
                    <a:srgbClr val="F7F8F8"/>
                  </a:solidFill>
                  <a:latin typeface="+mj-ea"/>
                  <a:ea typeface="+mj-ea"/>
                </a:rPr>
                <a:t>文本</a:t>
              </a:r>
            </a:p>
          </p:txBody>
        </p:sp>
        <p:sp>
          <p:nvSpPr>
            <p:cNvPr id="25" name="Oval 21"/>
            <p:cNvSpPr>
              <a:spLocks noChangeArrowheads="1"/>
            </p:cNvSpPr>
            <p:nvPr/>
          </p:nvSpPr>
          <p:spPr bwMode="auto">
            <a:xfrm>
              <a:off x="2435225" y="4561115"/>
              <a:ext cx="1362075" cy="1360488"/>
            </a:xfrm>
            <a:prstGeom prst="ellipse">
              <a:avLst/>
            </a:prstGeom>
            <a:solidFill>
              <a:schemeClr val="accent3"/>
            </a:solidFill>
            <a:ln>
              <a:noFill/>
            </a:ln>
          </p:spPr>
          <p:txBody>
            <a:bodyPr anchor="ctr"/>
            <a:lstStyle/>
            <a:p>
              <a:pPr algn="ctr">
                <a:defRPr/>
              </a:pPr>
              <a:r>
                <a:rPr lang="zh-CN" altLang="en-US" sz="2800" dirty="0">
                  <a:solidFill>
                    <a:srgbClr val="F7F8F8"/>
                  </a:solidFill>
                  <a:latin typeface="+mj-ea"/>
                  <a:ea typeface="+mj-ea"/>
                </a:rPr>
                <a:t>文本</a:t>
              </a:r>
            </a:p>
          </p:txBody>
        </p:sp>
      </p:grpSp>
      <p:sp>
        <p:nvSpPr>
          <p:cNvPr id="26" name="圆角矩形 19"/>
          <p:cNvSpPr/>
          <p:nvPr/>
        </p:nvSpPr>
        <p:spPr>
          <a:xfrm>
            <a:off x="8206865" y="2250007"/>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圆角矩形 19"/>
          <p:cNvSpPr/>
          <p:nvPr/>
        </p:nvSpPr>
        <p:spPr>
          <a:xfrm>
            <a:off x="7625045" y="4948465"/>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8" name="圆角矩形 19"/>
          <p:cNvSpPr/>
          <p:nvPr/>
        </p:nvSpPr>
        <p:spPr>
          <a:xfrm>
            <a:off x="299244" y="3573836"/>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a:t>
            </a:r>
            <a:br>
              <a:rPr lang="en-US" altLang="zh-CN" dirty="0"/>
            </a:br>
            <a:r>
              <a:rPr lang="zh-CN" altLang="en-US" dirty="0"/>
              <a:t>的大标题</a:t>
            </a:r>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59" name="星形: 五角 58"/>
          <p:cNvSpPr/>
          <p:nvPr/>
        </p:nvSpPr>
        <p:spPr>
          <a:xfrm>
            <a:off x="5820781" y="1765046"/>
            <a:ext cx="603376" cy="603375"/>
          </a:xfrm>
          <a:prstGeom prst="star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KSO_Shape"/>
          <p:cNvSpPr/>
          <p:nvPr/>
        </p:nvSpPr>
        <p:spPr bwMode="auto">
          <a:xfrm>
            <a:off x="754063" y="1924733"/>
            <a:ext cx="3630957" cy="3388894"/>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0" name="矩形 39"/>
          <p:cNvSpPr/>
          <p:nvPr/>
        </p:nvSpPr>
        <p:spPr>
          <a:xfrm>
            <a:off x="6931322" y="1480313"/>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8" name="星形: 五角 67"/>
          <p:cNvSpPr/>
          <p:nvPr/>
        </p:nvSpPr>
        <p:spPr>
          <a:xfrm>
            <a:off x="5820781" y="3072969"/>
            <a:ext cx="603376" cy="603375"/>
          </a:xfrm>
          <a:prstGeom prst="star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a:off x="6931322" y="2788236"/>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0" name="星形: 五角 69"/>
          <p:cNvSpPr/>
          <p:nvPr/>
        </p:nvSpPr>
        <p:spPr>
          <a:xfrm>
            <a:off x="5820781" y="4380892"/>
            <a:ext cx="603376" cy="603375"/>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6931322" y="4096159"/>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2" name="星形: 五角 71"/>
          <p:cNvSpPr/>
          <p:nvPr/>
        </p:nvSpPr>
        <p:spPr>
          <a:xfrm>
            <a:off x="5820781" y="5688815"/>
            <a:ext cx="603376" cy="603375"/>
          </a:xfrm>
          <a:prstGeom prst="star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6931322" y="5404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4" name="矩形 73"/>
          <p:cNvSpPr/>
          <p:nvPr/>
        </p:nvSpPr>
        <p:spPr>
          <a:xfrm>
            <a:off x="1270323" y="5531539"/>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grpSp>
        <p:nvGrpSpPr>
          <p:cNvPr id="13" name="组合 12"/>
          <p:cNvGrpSpPr/>
          <p:nvPr/>
        </p:nvGrpSpPr>
        <p:grpSpPr>
          <a:xfrm>
            <a:off x="2653566" y="3560486"/>
            <a:ext cx="1408467" cy="2272755"/>
            <a:chOff x="1039813" y="1706563"/>
            <a:chExt cx="838199" cy="1352550"/>
          </a:xfrm>
          <a:solidFill>
            <a:schemeClr val="accent1"/>
          </a:solidFill>
        </p:grpSpPr>
        <p:sp>
          <p:nvSpPr>
            <p:cNvPr id="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语文</a:t>
            </a:r>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72</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a:solidFill>
            <a:schemeClr val="accent2"/>
          </a:solidFill>
        </p:grpSpPr>
        <p:sp>
          <p:nvSpPr>
            <p:cNvPr id="7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数学</a:t>
            </a:r>
          </a:p>
        </p:txBody>
      </p:sp>
      <p:sp>
        <p:nvSpPr>
          <p:cNvPr id="77" name="矩形 76"/>
          <p:cNvSpPr/>
          <p:nvPr/>
        </p:nvSpPr>
        <p:spPr>
          <a:xfrm>
            <a:off x="4279166" y="4449440"/>
            <a:ext cx="2467717" cy="1928263"/>
          </a:xfrm>
          <a:prstGeom prst="rect">
            <a:avLst/>
          </a:prstGeom>
          <a:solidFill>
            <a:srgbClr val="FFFFFF"/>
          </a:solidFill>
          <a:ln w="31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95</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a:solidFill>
            <a:schemeClr val="accent3"/>
          </a:solidFill>
        </p:grpSpPr>
        <p:sp>
          <p:nvSpPr>
            <p:cNvPr id="80"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3"/>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英语</a:t>
            </a:r>
          </a:p>
        </p:txBody>
      </p:sp>
      <p:sp>
        <p:nvSpPr>
          <p:cNvPr id="86" name="矩形 85"/>
          <p:cNvSpPr/>
          <p:nvPr/>
        </p:nvSpPr>
        <p:spPr>
          <a:xfrm>
            <a:off x="8096423" y="4449440"/>
            <a:ext cx="2467717" cy="1928263"/>
          </a:xfrm>
          <a:prstGeom prst="rect">
            <a:avLst/>
          </a:prstGeom>
          <a:solidFill>
            <a:srgbClr val="FFFFFF"/>
          </a:solidFill>
          <a:ln w="31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63</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42" name="矩形 41"/>
          <p:cNvSpPr/>
          <p:nvPr/>
        </p:nvSpPr>
        <p:spPr>
          <a:xfrm>
            <a:off x="3196839" y="1820484"/>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55" name="组合 54"/>
          <p:cNvGrpSpPr/>
          <p:nvPr/>
        </p:nvGrpSpPr>
        <p:grpSpPr>
          <a:xfrm rot="12918611">
            <a:off x="1725381" y="2155117"/>
            <a:ext cx="669755" cy="1694835"/>
            <a:chOff x="8585978" y="4338795"/>
            <a:chExt cx="762600" cy="1929782"/>
          </a:xfrm>
        </p:grpSpPr>
        <p:sp>
          <p:nvSpPr>
            <p:cNvPr id="5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62"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3" name="矩形 32"/>
          <p:cNvSpPr/>
          <p:nvPr/>
        </p:nvSpPr>
        <p:spPr>
          <a:xfrm>
            <a:off x="4282153" y="4404807"/>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34" name="组合 33"/>
          <p:cNvGrpSpPr/>
          <p:nvPr/>
        </p:nvGrpSpPr>
        <p:grpSpPr>
          <a:xfrm rot="12918611">
            <a:off x="2810695" y="4739440"/>
            <a:ext cx="669755" cy="1694835"/>
            <a:chOff x="8585978" y="4338795"/>
            <a:chExt cx="762600" cy="1929782"/>
          </a:xfrm>
        </p:grpSpPr>
        <p:sp>
          <p:nvSpPr>
            <p:cNvPr id="35"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0"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1"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1" name="自由: 形状 20"/>
          <p:cNvSpPr>
            <a:spLocks noChangeArrowheads="1"/>
          </p:cNvSpPr>
          <p:nvPr/>
        </p:nvSpPr>
        <p:spPr bwMode="auto">
          <a:xfrm rot="21599018">
            <a:off x="1854641" y="2750351"/>
            <a:ext cx="2701850" cy="340663"/>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2" charset="-122"/>
              <a:ea typeface="微软雅黑" panose="020B0503020204020204" pitchFamily="2" charset="-122"/>
            </a:endParaRPr>
          </a:p>
        </p:txBody>
      </p:sp>
      <p:sp>
        <p:nvSpPr>
          <p:cNvPr id="22" name="AutoShape 8"/>
          <p:cNvSpPr>
            <a:spLocks noChangeArrowheads="1"/>
          </p:cNvSpPr>
          <p:nvPr/>
        </p:nvSpPr>
        <p:spPr bwMode="auto">
          <a:xfrm rot="21599018">
            <a:off x="4364281" y="2749977"/>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24" name="文本框 23"/>
          <p:cNvSpPr txBox="1"/>
          <p:nvPr/>
        </p:nvSpPr>
        <p:spPr>
          <a:xfrm>
            <a:off x="2670292" y="1869326"/>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31" name="矩形 30"/>
          <p:cNvSpPr/>
          <p:nvPr/>
        </p:nvSpPr>
        <p:spPr>
          <a:xfrm>
            <a:off x="1059436" y="3295226"/>
            <a:ext cx="4168275" cy="31771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 name="平行四边形 2"/>
          <p:cNvSpPr/>
          <p:nvPr/>
        </p:nvSpPr>
        <p:spPr>
          <a:xfrm>
            <a:off x="1398416" y="2340243"/>
            <a:ext cx="1348353" cy="751157"/>
          </a:xfrm>
          <a:prstGeom prst="parallelogram">
            <a:avLst>
              <a:gd name="adj" fmla="val 5388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01</a:t>
            </a:r>
            <a:endParaRPr lang="zh-CN" altLang="en-US" sz="3200" dirty="0"/>
          </a:p>
        </p:txBody>
      </p:sp>
      <p:sp>
        <p:nvSpPr>
          <p:cNvPr id="27" name="自由: 形状 20"/>
          <p:cNvSpPr>
            <a:spLocks noChangeArrowheads="1"/>
          </p:cNvSpPr>
          <p:nvPr/>
        </p:nvSpPr>
        <p:spPr bwMode="auto">
          <a:xfrm rot="21599018">
            <a:off x="7759495" y="2750351"/>
            <a:ext cx="2701850" cy="340663"/>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2">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2" charset="-122"/>
              <a:ea typeface="微软雅黑" panose="020B0503020204020204" pitchFamily="2" charset="-122"/>
            </a:endParaRPr>
          </a:p>
        </p:txBody>
      </p:sp>
      <p:sp>
        <p:nvSpPr>
          <p:cNvPr id="28" name="AutoShape 8"/>
          <p:cNvSpPr>
            <a:spLocks noChangeArrowheads="1"/>
          </p:cNvSpPr>
          <p:nvPr/>
        </p:nvSpPr>
        <p:spPr bwMode="auto">
          <a:xfrm rot="21599018">
            <a:off x="10269135" y="2749977"/>
            <a:ext cx="244188" cy="341388"/>
          </a:xfrm>
          <a:prstGeom prst="chevron">
            <a:avLst>
              <a:gd name="adj" fmla="val 55472"/>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29" name="文本框 28"/>
          <p:cNvSpPr txBox="1"/>
          <p:nvPr/>
        </p:nvSpPr>
        <p:spPr>
          <a:xfrm>
            <a:off x="8575146" y="1869326"/>
            <a:ext cx="2132003" cy="830997"/>
          </a:xfrm>
          <a:prstGeom prst="rect">
            <a:avLst/>
          </a:prstGeom>
          <a:noFill/>
        </p:spPr>
        <p:txBody>
          <a:bodyPr wrap="square" rtlCol="0">
            <a:spAutoFit/>
          </a:bodyPr>
          <a:lstStyle/>
          <a:p>
            <a:pPr algn="ctr"/>
            <a:r>
              <a:rPr lang="en-US" altLang="zh-CN" sz="4800" b="1" dirty="0">
                <a:latin typeface="+mj-ea"/>
                <a:ea typeface="+mj-ea"/>
              </a:rPr>
              <a:t>78%</a:t>
            </a:r>
            <a:endParaRPr lang="zh-CN" altLang="en-US" sz="4800" b="1" dirty="0">
              <a:latin typeface="+mj-ea"/>
              <a:ea typeface="+mj-ea"/>
            </a:endParaRPr>
          </a:p>
        </p:txBody>
      </p:sp>
      <p:sp>
        <p:nvSpPr>
          <p:cNvPr id="30" name="矩形 29"/>
          <p:cNvSpPr/>
          <p:nvPr/>
        </p:nvSpPr>
        <p:spPr>
          <a:xfrm>
            <a:off x="6964290" y="3295226"/>
            <a:ext cx="4168275" cy="31771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2" name="平行四边形 31"/>
          <p:cNvSpPr/>
          <p:nvPr/>
        </p:nvSpPr>
        <p:spPr>
          <a:xfrm>
            <a:off x="7303270" y="2340243"/>
            <a:ext cx="1348353" cy="751157"/>
          </a:xfrm>
          <a:prstGeom prst="parallelogram">
            <a:avLst>
              <a:gd name="adj" fmla="val 5388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02</a:t>
            </a:r>
            <a:endParaRPr lang="zh-CN"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1679369" y="2535589"/>
            <a:ext cx="2308490" cy="2566497"/>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486401" y="1932644"/>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4" name="文本框 23"/>
          <p:cNvSpPr txBox="1"/>
          <p:nvPr/>
        </p:nvSpPr>
        <p:spPr>
          <a:xfrm>
            <a:off x="4640842" y="177859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矩形 24"/>
          <p:cNvSpPr/>
          <p:nvPr/>
        </p:nvSpPr>
        <p:spPr>
          <a:xfrm>
            <a:off x="5486401" y="3536156"/>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5486401" y="5139668"/>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4"/>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3"/>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2"/>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6"/>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5"/>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heme/theme1.xml><?xml version="1.0" encoding="utf-8"?>
<a:theme xmlns:a="http://schemas.openxmlformats.org/drawingml/2006/main" name="A000120141119A01PPBG">
  <a:themeElements>
    <a:clrScheme name="自定义 116">
      <a:dk1>
        <a:srgbClr val="585858"/>
      </a:dk1>
      <a:lt1>
        <a:sysClr val="window" lastClr="FFFFFF"/>
      </a:lt1>
      <a:dk2>
        <a:srgbClr val="585858"/>
      </a:dk2>
      <a:lt2>
        <a:srgbClr val="FFFFFF"/>
      </a:lt2>
      <a:accent1>
        <a:srgbClr val="D13910"/>
      </a:accent1>
      <a:accent2>
        <a:srgbClr val="DC5389"/>
      </a:accent2>
      <a:accent3>
        <a:srgbClr val="CC9900"/>
      </a:accent3>
      <a:accent4>
        <a:srgbClr val="42ADCA"/>
      </a:accent4>
      <a:accent5>
        <a:srgbClr val="4670B4"/>
      </a:accent5>
      <a:accent6>
        <a:srgbClr val="239071"/>
      </a:accent6>
      <a:hlink>
        <a:srgbClr val="C684AB"/>
      </a:hlink>
      <a:folHlink>
        <a:srgbClr val="93523E"/>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2459</Words>
  <Application>Microsoft Office PowerPoint</Application>
  <PresentationFormat>宽屏</PresentationFormat>
  <Paragraphs>193</Paragraphs>
  <Slides>29</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29</vt:i4>
      </vt:variant>
    </vt:vector>
  </HeadingPairs>
  <TitlesOfParts>
    <vt:vector size="41" baseType="lpstr">
      <vt:lpstr>Bernard MT Condensed</vt:lpstr>
      <vt:lpstr>Tempus Sans ITC</vt:lpstr>
      <vt:lpstr>Wingdings 2</vt:lpstr>
      <vt:lpstr>等线</vt:lpstr>
      <vt:lpstr>等线 Light</vt:lpstr>
      <vt:lpstr>微软雅黑</vt:lpstr>
      <vt:lpstr>幼圆</vt:lpstr>
      <vt:lpstr>Arial</vt:lpstr>
      <vt:lpstr>Calibri</vt:lpstr>
      <vt:lpstr>Lato Black</vt:lpstr>
      <vt:lpstr>Wingdings</vt:lpstr>
      <vt:lpstr>A000120141119A01PPBG</vt:lpstr>
      <vt:lpstr>寒假教育教学 培训铅笔小清新模板</vt:lpstr>
      <vt:lpstr>PowerPoint 演示文稿</vt:lpstr>
      <vt:lpstr>请输入第一章 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vector>
  </TitlesOfParts>
  <Company>情缘素材：https://haosc.taobao.com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寒假教育教学 培训铅笔小清新模板</dc:title>
  <dc:creator/>
  <cp:lastModifiedBy>DaiJun</cp:lastModifiedBy>
  <cp:revision>3</cp:revision>
  <dcterms:created xsi:type="dcterms:W3CDTF">2017-05-10T09:07:00Z</dcterms:created>
  <dcterms:modified xsi:type="dcterms:W3CDTF">2022-12-27T14:54:09Z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